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80" r:id="rId2"/>
    <p:sldId id="293" r:id="rId3"/>
    <p:sldId id="1668" r:id="rId4"/>
    <p:sldId id="1600" r:id="rId5"/>
    <p:sldId id="1615" r:id="rId6"/>
    <p:sldId id="676" r:id="rId7"/>
    <p:sldId id="716" r:id="rId8"/>
    <p:sldId id="430" r:id="rId9"/>
    <p:sldId id="754" r:id="rId10"/>
    <p:sldId id="1654" r:id="rId11"/>
    <p:sldId id="1643" r:id="rId12"/>
    <p:sldId id="815" r:id="rId13"/>
    <p:sldId id="814" r:id="rId14"/>
    <p:sldId id="826" r:id="rId15"/>
    <p:sldId id="1663" r:id="rId16"/>
    <p:sldId id="1599" r:id="rId17"/>
    <p:sldId id="1644" r:id="rId18"/>
    <p:sldId id="1645" r:id="rId19"/>
    <p:sldId id="1646" r:id="rId20"/>
    <p:sldId id="1594" r:id="rId21"/>
    <p:sldId id="1674" r:id="rId22"/>
    <p:sldId id="1656" r:id="rId23"/>
    <p:sldId id="1649" r:id="rId24"/>
    <p:sldId id="1651" r:id="rId25"/>
    <p:sldId id="1657" r:id="rId26"/>
    <p:sldId id="1658" r:id="rId27"/>
    <p:sldId id="1650" r:id="rId28"/>
    <p:sldId id="1660" r:id="rId29"/>
    <p:sldId id="677" r:id="rId30"/>
    <p:sldId id="1666" r:id="rId31"/>
    <p:sldId id="1659" r:id="rId32"/>
    <p:sldId id="1662" r:id="rId33"/>
    <p:sldId id="1665" r:id="rId34"/>
    <p:sldId id="1664" r:id="rId35"/>
    <p:sldId id="1670" r:id="rId36"/>
    <p:sldId id="635" r:id="rId37"/>
    <p:sldId id="645" r:id="rId38"/>
    <p:sldId id="637" r:id="rId39"/>
    <p:sldId id="1669" r:id="rId40"/>
    <p:sldId id="1648" r:id="rId41"/>
    <p:sldId id="1672" r:id="rId42"/>
    <p:sldId id="1673" r:id="rId43"/>
    <p:sldId id="1676" r:id="rId44"/>
    <p:sldId id="1677" r:id="rId45"/>
    <p:sldId id="1678" r:id="rId46"/>
    <p:sldId id="1667" r:id="rId47"/>
    <p:sldId id="1655" r:id="rId48"/>
    <p:sldId id="269" r:id="rId49"/>
    <p:sldId id="1652" r:id="rId50"/>
    <p:sldId id="1671" r:id="rId51"/>
    <p:sldId id="725" r:id="rId52"/>
    <p:sldId id="727" r:id="rId53"/>
    <p:sldId id="863" r:id="rId54"/>
    <p:sldId id="1675" r:id="rId55"/>
    <p:sldId id="1679" r:id="rId56"/>
    <p:sldId id="1680" r:id="rId57"/>
    <p:sldId id="28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891" autoAdjust="0"/>
    <p:restoredTop sz="82137" autoAdjust="0"/>
  </p:normalViewPr>
  <p:slideViewPr>
    <p:cSldViewPr snapToGrid="0">
      <p:cViewPr varScale="1">
        <p:scale>
          <a:sx n="60" d="100"/>
          <a:sy n="60" d="100"/>
        </p:scale>
        <p:origin x="200" y="6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333D04-7B8E-41FF-977E-046479EA2D8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B917799-FB81-4DEF-A027-DDAA64ACB5CF}">
      <dgm:prSet custT="1"/>
      <dgm:spPr/>
      <dgm:t>
        <a:bodyPr/>
        <a:lstStyle/>
        <a:p>
          <a:pPr algn="l">
            <a:lnSpc>
              <a:spcPct val="100000"/>
            </a:lnSpc>
          </a:pPr>
          <a:r>
            <a:rPr lang="en-US" sz="2100" b="1" dirty="0"/>
            <a:t>Therapy</a:t>
          </a:r>
          <a:r>
            <a:rPr lang="en-US" sz="2100" dirty="0"/>
            <a:t>: </a:t>
          </a:r>
          <a:br>
            <a:rPr lang="en-US" sz="2100" dirty="0"/>
          </a:br>
          <a:r>
            <a:rPr lang="en-US" sz="2100" dirty="0"/>
            <a:t>biomedical interventions that are used to reduce or remove human disabilities in form or function to what is necessary to restore to ’typical’ health</a:t>
          </a:r>
        </a:p>
      </dgm:t>
    </dgm:pt>
    <dgm:pt modelId="{F080A7A2-BF44-42BF-ADD8-48968FD5AB2C}" type="parTrans" cxnId="{DB19EA80-5B7F-47EE-96A0-500002BF4352}">
      <dgm:prSet/>
      <dgm:spPr/>
      <dgm:t>
        <a:bodyPr/>
        <a:lstStyle/>
        <a:p>
          <a:endParaRPr lang="en-US"/>
        </a:p>
      </dgm:t>
    </dgm:pt>
    <dgm:pt modelId="{EE569FF4-F419-47CD-AC6D-5281A292DB9F}" type="sibTrans" cxnId="{DB19EA80-5B7F-47EE-96A0-500002BF4352}">
      <dgm:prSet/>
      <dgm:spPr/>
      <dgm:t>
        <a:bodyPr/>
        <a:lstStyle/>
        <a:p>
          <a:endParaRPr lang="en-US"/>
        </a:p>
      </dgm:t>
    </dgm:pt>
    <dgm:pt modelId="{E86F1C9E-EF07-402A-BEBC-174A26DCDDD1}">
      <dgm:prSet custT="1"/>
      <dgm:spPr/>
      <dgm:t>
        <a:bodyPr/>
        <a:lstStyle/>
        <a:p>
          <a:pPr algn="just">
            <a:lnSpc>
              <a:spcPct val="100000"/>
            </a:lnSpc>
          </a:pPr>
          <a:r>
            <a:rPr lang="en-US" sz="2100" b="1" dirty="0"/>
            <a:t>Enhancement</a:t>
          </a:r>
          <a:r>
            <a:rPr lang="en-US" sz="2100" dirty="0"/>
            <a:t>: biomedical interventions that are used to improve human form or functioning beyond </a:t>
          </a:r>
          <a:br>
            <a:rPr lang="en-US" sz="2100" dirty="0"/>
          </a:br>
          <a:r>
            <a:rPr lang="en-US" sz="2100" dirty="0"/>
            <a:t>what is necessary to restore or sustain health.</a:t>
          </a:r>
        </a:p>
      </dgm:t>
    </dgm:pt>
    <dgm:pt modelId="{0DF913E1-ADCE-4BEB-9C2F-7F5663BD6225}" type="parTrans" cxnId="{5AD6CB94-6DF4-4B2E-A7B2-BC646DFE5627}">
      <dgm:prSet/>
      <dgm:spPr/>
      <dgm:t>
        <a:bodyPr/>
        <a:lstStyle/>
        <a:p>
          <a:endParaRPr lang="en-US"/>
        </a:p>
      </dgm:t>
    </dgm:pt>
    <dgm:pt modelId="{A5948195-24F2-4725-B6C8-01CBC0C650F2}" type="sibTrans" cxnId="{5AD6CB94-6DF4-4B2E-A7B2-BC646DFE5627}">
      <dgm:prSet/>
      <dgm:spPr/>
      <dgm:t>
        <a:bodyPr/>
        <a:lstStyle/>
        <a:p>
          <a:endParaRPr lang="en-US"/>
        </a:p>
      </dgm:t>
    </dgm:pt>
    <dgm:pt modelId="{AF8F3640-A0CE-4844-8DA5-4DF2D3070A8F}" type="pres">
      <dgm:prSet presAssocID="{87333D04-7B8E-41FF-977E-046479EA2D86}" presName="root" presStyleCnt="0">
        <dgm:presLayoutVars>
          <dgm:dir/>
          <dgm:resizeHandles val="exact"/>
        </dgm:presLayoutVars>
      </dgm:prSet>
      <dgm:spPr/>
    </dgm:pt>
    <dgm:pt modelId="{17FFBAE1-C69B-4AC6-ADE1-F62BBF3517B8}" type="pres">
      <dgm:prSet presAssocID="{6B917799-FB81-4DEF-A027-DDAA64ACB5CF}" presName="compNode" presStyleCnt="0"/>
      <dgm:spPr/>
    </dgm:pt>
    <dgm:pt modelId="{24B24156-E7CD-47CF-89F5-9A833E742FDA}" type="pres">
      <dgm:prSet presAssocID="{6B917799-FB81-4DEF-A027-DDAA64ACB5CF}" presName="iconRect" presStyleLbl="node1" presStyleIdx="0" presStyleCnt="2"/>
      <dgm:spPr>
        <a:blipFill>
          <a:blip xmlns:r="http://schemas.openxmlformats.org/officeDocument/2006/relationships" r:embed="rId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heelchair Access"/>
        </a:ext>
      </dgm:extLst>
    </dgm:pt>
    <dgm:pt modelId="{949C03B8-4113-470D-A9DE-C7F872112683}" type="pres">
      <dgm:prSet presAssocID="{6B917799-FB81-4DEF-A027-DDAA64ACB5CF}" presName="spaceRect" presStyleCnt="0"/>
      <dgm:spPr/>
    </dgm:pt>
    <dgm:pt modelId="{48D065DB-9CAB-4916-AD82-8BF395AF305A}" type="pres">
      <dgm:prSet presAssocID="{6B917799-FB81-4DEF-A027-DDAA64ACB5CF}" presName="textRect" presStyleLbl="revTx" presStyleIdx="0" presStyleCnt="2" custLinFactNeighborY="-41878">
        <dgm:presLayoutVars>
          <dgm:chMax val="1"/>
          <dgm:chPref val="1"/>
        </dgm:presLayoutVars>
      </dgm:prSet>
      <dgm:spPr/>
    </dgm:pt>
    <dgm:pt modelId="{8A33E5AE-97BC-42B7-8BEF-F03C31F64BE0}" type="pres">
      <dgm:prSet presAssocID="{EE569FF4-F419-47CD-AC6D-5281A292DB9F}" presName="sibTrans" presStyleCnt="0"/>
      <dgm:spPr/>
    </dgm:pt>
    <dgm:pt modelId="{3011A8D9-C35A-4917-B72E-CE98426F871A}" type="pres">
      <dgm:prSet presAssocID="{E86F1C9E-EF07-402A-BEBC-174A26DCDDD1}" presName="compNode" presStyleCnt="0"/>
      <dgm:spPr/>
    </dgm:pt>
    <dgm:pt modelId="{2F927503-DC70-40B6-A606-5F2A26721A0A}" type="pres">
      <dgm:prSet presAssocID="{E86F1C9E-EF07-402A-BEBC-174A26DCDDD1}" presName="iconRect" presStyleLbl="node1" presStyleIdx="1" presStyleCnt="2"/>
      <dgm:spPr>
        <a:blipFill>
          <a:blip xmlns:r="http://schemas.openxmlformats.org/officeDocument/2006/relationships" r:embed="rId3">
            <a:duotone>
              <a:schemeClr val="accent1">
                <a:shade val="45000"/>
                <a:satMod val="135000"/>
              </a:schemeClr>
              <a:prstClr val="white"/>
            </a:duotone>
            <a:extLst>
              <a:ext uri="{96DAC541-7B7A-43D3-8B79-37D633B846F1}">
                <asvg:svgBlip xmlns:asvg="http://schemas.microsoft.com/office/drawing/2016/SVG/main" r:embed="rId4"/>
              </a:ext>
            </a:extLst>
          </a:blip>
          <a:srcRect/>
          <a:stretch>
            <a:fillRect/>
          </a:stretch>
        </a:blipFill>
      </dgm:spPr>
    </dgm:pt>
    <dgm:pt modelId="{4E688A65-841A-4AF7-BE50-4CD50274B9C9}" type="pres">
      <dgm:prSet presAssocID="{E86F1C9E-EF07-402A-BEBC-174A26DCDDD1}" presName="spaceRect" presStyleCnt="0"/>
      <dgm:spPr/>
    </dgm:pt>
    <dgm:pt modelId="{DF99BFE5-3649-4160-891A-4BBD31492415}" type="pres">
      <dgm:prSet presAssocID="{E86F1C9E-EF07-402A-BEBC-174A26DCDDD1}" presName="textRect" presStyleLbl="revTx" presStyleIdx="1" presStyleCnt="2" custLinFactNeighborY="-41878">
        <dgm:presLayoutVars>
          <dgm:chMax val="1"/>
          <dgm:chPref val="1"/>
        </dgm:presLayoutVars>
      </dgm:prSet>
      <dgm:spPr/>
    </dgm:pt>
  </dgm:ptLst>
  <dgm:cxnLst>
    <dgm:cxn modelId="{8DD62E43-6D26-499E-8F0B-5F6A13058C00}" type="presOf" srcId="{E86F1C9E-EF07-402A-BEBC-174A26DCDDD1}" destId="{DF99BFE5-3649-4160-891A-4BBD31492415}" srcOrd="0" destOrd="0" presId="urn:microsoft.com/office/officeart/2018/2/layout/IconLabelList"/>
    <dgm:cxn modelId="{DB19EA80-5B7F-47EE-96A0-500002BF4352}" srcId="{87333D04-7B8E-41FF-977E-046479EA2D86}" destId="{6B917799-FB81-4DEF-A027-DDAA64ACB5CF}" srcOrd="0" destOrd="0" parTransId="{F080A7A2-BF44-42BF-ADD8-48968FD5AB2C}" sibTransId="{EE569FF4-F419-47CD-AC6D-5281A292DB9F}"/>
    <dgm:cxn modelId="{5AD6CB94-6DF4-4B2E-A7B2-BC646DFE5627}" srcId="{87333D04-7B8E-41FF-977E-046479EA2D86}" destId="{E86F1C9E-EF07-402A-BEBC-174A26DCDDD1}" srcOrd="1" destOrd="0" parTransId="{0DF913E1-ADCE-4BEB-9C2F-7F5663BD6225}" sibTransId="{A5948195-24F2-4725-B6C8-01CBC0C650F2}"/>
    <dgm:cxn modelId="{CDC72CD7-6436-4DC4-9D3C-7FC9AAE9F370}" type="presOf" srcId="{6B917799-FB81-4DEF-A027-DDAA64ACB5CF}" destId="{48D065DB-9CAB-4916-AD82-8BF395AF305A}" srcOrd="0" destOrd="0" presId="urn:microsoft.com/office/officeart/2018/2/layout/IconLabelList"/>
    <dgm:cxn modelId="{B98A7AF6-C349-4079-B007-6543DAB56036}" type="presOf" srcId="{87333D04-7B8E-41FF-977E-046479EA2D86}" destId="{AF8F3640-A0CE-4844-8DA5-4DF2D3070A8F}" srcOrd="0" destOrd="0" presId="urn:microsoft.com/office/officeart/2018/2/layout/IconLabelList"/>
    <dgm:cxn modelId="{468E4150-CA7E-4983-9AA3-1B5A9CE80E50}" type="presParOf" srcId="{AF8F3640-A0CE-4844-8DA5-4DF2D3070A8F}" destId="{17FFBAE1-C69B-4AC6-ADE1-F62BBF3517B8}" srcOrd="0" destOrd="0" presId="urn:microsoft.com/office/officeart/2018/2/layout/IconLabelList"/>
    <dgm:cxn modelId="{422DD6A6-97AC-4D11-87A8-0E0447315433}" type="presParOf" srcId="{17FFBAE1-C69B-4AC6-ADE1-F62BBF3517B8}" destId="{24B24156-E7CD-47CF-89F5-9A833E742FDA}" srcOrd="0" destOrd="0" presId="urn:microsoft.com/office/officeart/2018/2/layout/IconLabelList"/>
    <dgm:cxn modelId="{CF58A389-C0A0-4C4D-BF1D-E532CD2C8EB8}" type="presParOf" srcId="{17FFBAE1-C69B-4AC6-ADE1-F62BBF3517B8}" destId="{949C03B8-4113-470D-A9DE-C7F872112683}" srcOrd="1" destOrd="0" presId="urn:microsoft.com/office/officeart/2018/2/layout/IconLabelList"/>
    <dgm:cxn modelId="{D4618C01-F49A-4B92-AA31-72A2D525D4DF}" type="presParOf" srcId="{17FFBAE1-C69B-4AC6-ADE1-F62BBF3517B8}" destId="{48D065DB-9CAB-4916-AD82-8BF395AF305A}" srcOrd="2" destOrd="0" presId="urn:microsoft.com/office/officeart/2018/2/layout/IconLabelList"/>
    <dgm:cxn modelId="{4A598616-A054-4B7D-85A0-78486458F6D4}" type="presParOf" srcId="{AF8F3640-A0CE-4844-8DA5-4DF2D3070A8F}" destId="{8A33E5AE-97BC-42B7-8BEF-F03C31F64BE0}" srcOrd="1" destOrd="0" presId="urn:microsoft.com/office/officeart/2018/2/layout/IconLabelList"/>
    <dgm:cxn modelId="{B04C8CA3-539F-46D5-BDC4-47244648FE11}" type="presParOf" srcId="{AF8F3640-A0CE-4844-8DA5-4DF2D3070A8F}" destId="{3011A8D9-C35A-4917-B72E-CE98426F871A}" srcOrd="2" destOrd="0" presId="urn:microsoft.com/office/officeart/2018/2/layout/IconLabelList"/>
    <dgm:cxn modelId="{85CFD6F9-39D7-4012-ACBF-DEFBE2174C1F}" type="presParOf" srcId="{3011A8D9-C35A-4917-B72E-CE98426F871A}" destId="{2F927503-DC70-40B6-A606-5F2A26721A0A}" srcOrd="0" destOrd="0" presId="urn:microsoft.com/office/officeart/2018/2/layout/IconLabelList"/>
    <dgm:cxn modelId="{154C398E-78DC-47B7-8699-4AFF5D6094FA}" type="presParOf" srcId="{3011A8D9-C35A-4917-B72E-CE98426F871A}" destId="{4E688A65-841A-4AF7-BE50-4CD50274B9C9}" srcOrd="1" destOrd="0" presId="urn:microsoft.com/office/officeart/2018/2/layout/IconLabelList"/>
    <dgm:cxn modelId="{4C81FE5B-070A-4257-9365-74DD2F76A7F3}" type="presParOf" srcId="{3011A8D9-C35A-4917-B72E-CE98426F871A}" destId="{DF99BFE5-3649-4160-891A-4BBD3149241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7AC639-D84F-4752-B251-8648E28AC916}"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FAAD82A0-C0BE-46FC-9F12-E507F380DAAF}">
      <dgm:prSet/>
      <dgm:spPr/>
      <dgm:t>
        <a:bodyPr/>
        <a:lstStyle/>
        <a:p>
          <a:pPr>
            <a:lnSpc>
              <a:spcPct val="100000"/>
            </a:lnSpc>
          </a:pPr>
          <a:r>
            <a:rPr lang="en-US" b="1" dirty="0"/>
            <a:t>Permanent:</a:t>
          </a:r>
          <a:r>
            <a:rPr lang="en-US" b="0" dirty="0"/>
            <a:t> </a:t>
          </a:r>
          <a:br>
            <a:rPr lang="en-US" b="0" dirty="0"/>
          </a:br>
          <a:r>
            <a:rPr lang="en-US" b="0" dirty="0"/>
            <a:t>Changes that cannot be undone</a:t>
          </a:r>
        </a:p>
      </dgm:t>
    </dgm:pt>
    <dgm:pt modelId="{11BB83BE-4B64-4C44-9319-004CCB72F763}" type="parTrans" cxnId="{9440680A-0747-46BB-AAE5-988A58E844BF}">
      <dgm:prSet/>
      <dgm:spPr/>
      <dgm:t>
        <a:bodyPr/>
        <a:lstStyle/>
        <a:p>
          <a:endParaRPr lang="en-US"/>
        </a:p>
      </dgm:t>
    </dgm:pt>
    <dgm:pt modelId="{8A9CA056-208B-4EA2-97D2-51CA23AC0487}" type="sibTrans" cxnId="{9440680A-0747-46BB-AAE5-988A58E844BF}">
      <dgm:prSet/>
      <dgm:spPr/>
      <dgm:t>
        <a:bodyPr/>
        <a:lstStyle/>
        <a:p>
          <a:endParaRPr lang="en-US"/>
        </a:p>
      </dgm:t>
    </dgm:pt>
    <dgm:pt modelId="{0766F854-6718-4D71-BE45-F31150659AC3}">
      <dgm:prSet phldrT="[Text]"/>
      <dgm:spPr/>
      <dgm:t>
        <a:bodyPr/>
        <a:lstStyle/>
        <a:p>
          <a:pPr>
            <a:lnSpc>
              <a:spcPct val="100000"/>
            </a:lnSpc>
          </a:pPr>
          <a:r>
            <a:rPr lang="en-US" b="1" dirty="0"/>
            <a:t>Stable: </a:t>
          </a:r>
          <a:br>
            <a:rPr lang="en-US" b="1" dirty="0"/>
          </a:br>
          <a:r>
            <a:rPr lang="en-US" b="0" dirty="0"/>
            <a:t>Changes that can be undone, but need not be redone</a:t>
          </a:r>
        </a:p>
      </dgm:t>
    </dgm:pt>
    <dgm:pt modelId="{01E46D3D-150A-49DC-B4C8-89B444ABB0FE}" type="parTrans" cxnId="{2475D8B4-F384-4EBE-A88A-55B6E72D20A9}">
      <dgm:prSet/>
      <dgm:spPr/>
      <dgm:t>
        <a:bodyPr/>
        <a:lstStyle/>
        <a:p>
          <a:endParaRPr lang="en-US"/>
        </a:p>
      </dgm:t>
    </dgm:pt>
    <dgm:pt modelId="{D5630F4F-E35F-4B10-AB18-D493AB7773C0}" type="sibTrans" cxnId="{2475D8B4-F384-4EBE-A88A-55B6E72D20A9}">
      <dgm:prSet/>
      <dgm:spPr/>
      <dgm:t>
        <a:bodyPr/>
        <a:lstStyle/>
        <a:p>
          <a:endParaRPr lang="en-US"/>
        </a:p>
      </dgm:t>
    </dgm:pt>
    <dgm:pt modelId="{EA6EE568-65D1-4C74-B8A5-0EA33093CA5A}">
      <dgm:prSet phldrT="[Text]"/>
      <dgm:spPr/>
      <dgm:t>
        <a:bodyPr/>
        <a:lstStyle/>
        <a:p>
          <a:pPr>
            <a:lnSpc>
              <a:spcPct val="100000"/>
            </a:lnSpc>
          </a:pPr>
          <a:r>
            <a:rPr lang="en-US" b="1" dirty="0"/>
            <a:t>Temporary:</a:t>
          </a:r>
          <a:r>
            <a:rPr lang="en-US" b="0" dirty="0"/>
            <a:t> </a:t>
          </a:r>
          <a:br>
            <a:rPr lang="en-US" b="0" dirty="0"/>
          </a:br>
          <a:r>
            <a:rPr lang="en-US" b="0" dirty="0"/>
            <a:t>Changes that need be updated each time</a:t>
          </a:r>
        </a:p>
      </dgm:t>
    </dgm:pt>
    <dgm:pt modelId="{B17686B6-EF04-4657-9A86-3E3FE60A64FE}" type="parTrans" cxnId="{3BB90C5F-B05D-42A2-813C-C61B7617E9F5}">
      <dgm:prSet/>
      <dgm:spPr/>
      <dgm:t>
        <a:bodyPr/>
        <a:lstStyle/>
        <a:p>
          <a:endParaRPr lang="en-US"/>
        </a:p>
      </dgm:t>
    </dgm:pt>
    <dgm:pt modelId="{D71865C3-5D72-466D-9BAC-63862CB0F3B2}" type="sibTrans" cxnId="{3BB90C5F-B05D-42A2-813C-C61B7617E9F5}">
      <dgm:prSet/>
      <dgm:spPr/>
      <dgm:t>
        <a:bodyPr/>
        <a:lstStyle/>
        <a:p>
          <a:endParaRPr lang="en-US"/>
        </a:p>
      </dgm:t>
    </dgm:pt>
    <dgm:pt modelId="{E36DDCFA-B7A9-4D0F-B7C4-1B65C50B734E}" type="pres">
      <dgm:prSet presAssocID="{F57AC639-D84F-4752-B251-8648E28AC916}" presName="root" presStyleCnt="0">
        <dgm:presLayoutVars>
          <dgm:dir/>
          <dgm:resizeHandles val="exact"/>
        </dgm:presLayoutVars>
      </dgm:prSet>
      <dgm:spPr/>
    </dgm:pt>
    <dgm:pt modelId="{F1ABCE83-3943-40EF-9D87-23307BB6D589}" type="pres">
      <dgm:prSet presAssocID="{FAAD82A0-C0BE-46FC-9F12-E507F380DAAF}" presName="compNode" presStyleCnt="0"/>
      <dgm:spPr/>
    </dgm:pt>
    <dgm:pt modelId="{7B335DD2-E55C-4457-8A70-EA560132C1F1}" type="pres">
      <dgm:prSet presAssocID="{FAAD82A0-C0BE-46FC-9F12-E507F380DAAF}" presName="iconRect" presStyleLbl="node1" presStyleIdx="0" presStyleCnt="3" custLinFactNeighborX="-10700" custLinFactNeighborY="-4261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NA with solid fill"/>
        </a:ext>
      </dgm:extLst>
    </dgm:pt>
    <dgm:pt modelId="{BCA2ACC5-353E-45B8-B612-392A62508288}" type="pres">
      <dgm:prSet presAssocID="{FAAD82A0-C0BE-46FC-9F12-E507F380DAAF}" presName="spaceRect" presStyleCnt="0"/>
      <dgm:spPr/>
    </dgm:pt>
    <dgm:pt modelId="{D108F2FB-5A84-4933-86AC-E7EE1075274B}" type="pres">
      <dgm:prSet presAssocID="{FAAD82A0-C0BE-46FC-9F12-E507F380DAAF}" presName="textRect" presStyleLbl="revTx" presStyleIdx="0" presStyleCnt="3" custScaleY="223157" custLinFactNeighborX="-3093" custLinFactNeighborY="31305">
        <dgm:presLayoutVars>
          <dgm:chMax val="1"/>
          <dgm:chPref val="1"/>
        </dgm:presLayoutVars>
      </dgm:prSet>
      <dgm:spPr/>
    </dgm:pt>
    <dgm:pt modelId="{F56EC7E6-DBB7-4B4C-8F06-345263DE89D9}" type="pres">
      <dgm:prSet presAssocID="{8A9CA056-208B-4EA2-97D2-51CA23AC0487}" presName="sibTrans" presStyleCnt="0"/>
      <dgm:spPr/>
    </dgm:pt>
    <dgm:pt modelId="{10115DF2-4FDE-41D0-910E-E94910EE18B2}" type="pres">
      <dgm:prSet presAssocID="{0766F854-6718-4D71-BE45-F31150659AC3}" presName="compNode" presStyleCnt="0"/>
      <dgm:spPr/>
    </dgm:pt>
    <dgm:pt modelId="{76E6769F-6FCB-4D50-9DE5-6E22D2FD3AA3}" type="pres">
      <dgm:prSet presAssocID="{0766F854-6718-4D71-BE45-F31150659AC3}" presName="iconRect" presStyleLbl="node1" presStyleIdx="1" presStyleCnt="3" custLinFactNeighborX="-13018" custLinFactNeighborY="-4650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ling with solid fill"/>
        </a:ext>
      </dgm:extLst>
    </dgm:pt>
    <dgm:pt modelId="{3DCD41B7-8CD7-46F6-9975-F1ADE98A08BA}" type="pres">
      <dgm:prSet presAssocID="{0766F854-6718-4D71-BE45-F31150659AC3}" presName="spaceRect" presStyleCnt="0"/>
      <dgm:spPr/>
    </dgm:pt>
    <dgm:pt modelId="{A54DC305-0423-446E-B3E7-DF2FE0820663}" type="pres">
      <dgm:prSet presAssocID="{0766F854-6718-4D71-BE45-F31150659AC3}" presName="textRect" presStyleLbl="revTx" presStyleIdx="1" presStyleCnt="3" custScaleY="223157" custLinFactNeighborX="-5748" custLinFactNeighborY="26689">
        <dgm:presLayoutVars>
          <dgm:chMax val="1"/>
          <dgm:chPref val="1"/>
        </dgm:presLayoutVars>
      </dgm:prSet>
      <dgm:spPr/>
    </dgm:pt>
    <dgm:pt modelId="{479B4D80-AB03-4C7D-82A4-D6392E888935}" type="pres">
      <dgm:prSet presAssocID="{D5630F4F-E35F-4B10-AB18-D493AB7773C0}" presName="sibTrans" presStyleCnt="0"/>
      <dgm:spPr/>
    </dgm:pt>
    <dgm:pt modelId="{78C32D4F-A550-481B-A453-B36D0FBC58B2}" type="pres">
      <dgm:prSet presAssocID="{EA6EE568-65D1-4C74-B8A5-0EA33093CA5A}" presName="compNode" presStyleCnt="0"/>
      <dgm:spPr/>
    </dgm:pt>
    <dgm:pt modelId="{67A85076-6CD1-466A-8DB1-F4EC1DE68A58}" type="pres">
      <dgm:prSet presAssocID="{EA6EE568-65D1-4C74-B8A5-0EA33093CA5A}" presName="iconRect" presStyleLbl="node1" presStyleIdx="2" presStyleCnt="3" custLinFactNeighborY="-5191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dhesive Bandage with solid fill"/>
        </a:ext>
      </dgm:extLst>
    </dgm:pt>
    <dgm:pt modelId="{E0909245-5958-4CA3-B5CB-3F617FD4DCCA}" type="pres">
      <dgm:prSet presAssocID="{EA6EE568-65D1-4C74-B8A5-0EA33093CA5A}" presName="spaceRect" presStyleCnt="0"/>
      <dgm:spPr/>
    </dgm:pt>
    <dgm:pt modelId="{E814D595-D3C6-42FE-AEB9-8FA7FC19D9FC}" type="pres">
      <dgm:prSet presAssocID="{EA6EE568-65D1-4C74-B8A5-0EA33093CA5A}" presName="textRect" presStyleLbl="revTx" presStyleIdx="2" presStyleCnt="3" custScaleY="223157" custLinFactNeighborY="22659">
        <dgm:presLayoutVars>
          <dgm:chMax val="1"/>
          <dgm:chPref val="1"/>
        </dgm:presLayoutVars>
      </dgm:prSet>
      <dgm:spPr/>
    </dgm:pt>
  </dgm:ptLst>
  <dgm:cxnLst>
    <dgm:cxn modelId="{393F3B07-7401-47AD-BD70-E850DAB29F07}" type="presOf" srcId="{FAAD82A0-C0BE-46FC-9F12-E507F380DAAF}" destId="{D108F2FB-5A84-4933-86AC-E7EE1075274B}" srcOrd="0" destOrd="0" presId="urn:microsoft.com/office/officeart/2018/2/layout/IconLabelList"/>
    <dgm:cxn modelId="{9440680A-0747-46BB-AAE5-988A58E844BF}" srcId="{F57AC639-D84F-4752-B251-8648E28AC916}" destId="{FAAD82A0-C0BE-46FC-9F12-E507F380DAAF}" srcOrd="0" destOrd="0" parTransId="{11BB83BE-4B64-4C44-9319-004CCB72F763}" sibTransId="{8A9CA056-208B-4EA2-97D2-51CA23AC0487}"/>
    <dgm:cxn modelId="{D4ED1942-1619-48CE-A57F-B975EBF70162}" type="presOf" srcId="{0766F854-6718-4D71-BE45-F31150659AC3}" destId="{A54DC305-0423-446E-B3E7-DF2FE0820663}" srcOrd="0" destOrd="0" presId="urn:microsoft.com/office/officeart/2018/2/layout/IconLabelList"/>
    <dgm:cxn modelId="{3BB90C5F-B05D-42A2-813C-C61B7617E9F5}" srcId="{F57AC639-D84F-4752-B251-8648E28AC916}" destId="{EA6EE568-65D1-4C74-B8A5-0EA33093CA5A}" srcOrd="2" destOrd="0" parTransId="{B17686B6-EF04-4657-9A86-3E3FE60A64FE}" sibTransId="{D71865C3-5D72-466D-9BAC-63862CB0F3B2}"/>
    <dgm:cxn modelId="{A56D17B4-A411-4AA1-9A5B-39C82EA8AA19}" type="presOf" srcId="{F57AC639-D84F-4752-B251-8648E28AC916}" destId="{E36DDCFA-B7A9-4D0F-B7C4-1B65C50B734E}" srcOrd="0" destOrd="0" presId="urn:microsoft.com/office/officeart/2018/2/layout/IconLabelList"/>
    <dgm:cxn modelId="{2475D8B4-F384-4EBE-A88A-55B6E72D20A9}" srcId="{F57AC639-D84F-4752-B251-8648E28AC916}" destId="{0766F854-6718-4D71-BE45-F31150659AC3}" srcOrd="1" destOrd="0" parTransId="{01E46D3D-150A-49DC-B4C8-89B444ABB0FE}" sibTransId="{D5630F4F-E35F-4B10-AB18-D493AB7773C0}"/>
    <dgm:cxn modelId="{47446CEC-DE5C-4616-BA0F-00CAACAE0E4F}" type="presOf" srcId="{EA6EE568-65D1-4C74-B8A5-0EA33093CA5A}" destId="{E814D595-D3C6-42FE-AEB9-8FA7FC19D9FC}" srcOrd="0" destOrd="0" presId="urn:microsoft.com/office/officeart/2018/2/layout/IconLabelList"/>
    <dgm:cxn modelId="{720539A4-F475-44B1-BCE0-3A664967E9F2}" type="presParOf" srcId="{E36DDCFA-B7A9-4D0F-B7C4-1B65C50B734E}" destId="{F1ABCE83-3943-40EF-9D87-23307BB6D589}" srcOrd="0" destOrd="0" presId="urn:microsoft.com/office/officeart/2018/2/layout/IconLabelList"/>
    <dgm:cxn modelId="{2017525E-3C7E-470A-AA5B-FFA91A739975}" type="presParOf" srcId="{F1ABCE83-3943-40EF-9D87-23307BB6D589}" destId="{7B335DD2-E55C-4457-8A70-EA560132C1F1}" srcOrd="0" destOrd="0" presId="urn:microsoft.com/office/officeart/2018/2/layout/IconLabelList"/>
    <dgm:cxn modelId="{A585ADDA-FBC7-4C69-B9A0-86E9FE968B8B}" type="presParOf" srcId="{F1ABCE83-3943-40EF-9D87-23307BB6D589}" destId="{BCA2ACC5-353E-45B8-B612-392A62508288}" srcOrd="1" destOrd="0" presId="urn:microsoft.com/office/officeart/2018/2/layout/IconLabelList"/>
    <dgm:cxn modelId="{7A52A0E7-2CC1-48F4-9AD4-1A45B544D4B4}" type="presParOf" srcId="{F1ABCE83-3943-40EF-9D87-23307BB6D589}" destId="{D108F2FB-5A84-4933-86AC-E7EE1075274B}" srcOrd="2" destOrd="0" presId="urn:microsoft.com/office/officeart/2018/2/layout/IconLabelList"/>
    <dgm:cxn modelId="{A16C2864-CB22-424B-8738-54AB651BDB43}" type="presParOf" srcId="{E36DDCFA-B7A9-4D0F-B7C4-1B65C50B734E}" destId="{F56EC7E6-DBB7-4B4C-8F06-345263DE89D9}" srcOrd="1" destOrd="0" presId="urn:microsoft.com/office/officeart/2018/2/layout/IconLabelList"/>
    <dgm:cxn modelId="{14CFD5B9-B09E-4FA0-8BBC-D5221AA2B4F2}" type="presParOf" srcId="{E36DDCFA-B7A9-4D0F-B7C4-1B65C50B734E}" destId="{10115DF2-4FDE-41D0-910E-E94910EE18B2}" srcOrd="2" destOrd="0" presId="urn:microsoft.com/office/officeart/2018/2/layout/IconLabelList"/>
    <dgm:cxn modelId="{7E9E6893-1857-400C-BAF6-F17213C1FD91}" type="presParOf" srcId="{10115DF2-4FDE-41D0-910E-E94910EE18B2}" destId="{76E6769F-6FCB-4D50-9DE5-6E22D2FD3AA3}" srcOrd="0" destOrd="0" presId="urn:microsoft.com/office/officeart/2018/2/layout/IconLabelList"/>
    <dgm:cxn modelId="{164CC481-B6FA-4938-B50E-B34B1952B7B6}" type="presParOf" srcId="{10115DF2-4FDE-41D0-910E-E94910EE18B2}" destId="{3DCD41B7-8CD7-46F6-9975-F1ADE98A08BA}" srcOrd="1" destOrd="0" presId="urn:microsoft.com/office/officeart/2018/2/layout/IconLabelList"/>
    <dgm:cxn modelId="{5E1E345C-7C78-405E-B6D6-E76DABFEE2EA}" type="presParOf" srcId="{10115DF2-4FDE-41D0-910E-E94910EE18B2}" destId="{A54DC305-0423-446E-B3E7-DF2FE0820663}" srcOrd="2" destOrd="0" presId="urn:microsoft.com/office/officeart/2018/2/layout/IconLabelList"/>
    <dgm:cxn modelId="{A48135D3-0618-486B-8243-BAEE1DF39553}" type="presParOf" srcId="{E36DDCFA-B7A9-4D0F-B7C4-1B65C50B734E}" destId="{479B4D80-AB03-4C7D-82A4-D6392E888935}" srcOrd="3" destOrd="0" presId="urn:microsoft.com/office/officeart/2018/2/layout/IconLabelList"/>
    <dgm:cxn modelId="{7815A186-6181-467C-91A2-33644782E8A2}" type="presParOf" srcId="{E36DDCFA-B7A9-4D0F-B7C4-1B65C50B734E}" destId="{78C32D4F-A550-481B-A453-B36D0FBC58B2}" srcOrd="4" destOrd="0" presId="urn:microsoft.com/office/officeart/2018/2/layout/IconLabelList"/>
    <dgm:cxn modelId="{D2362323-A391-43F5-ABBA-8C596754E237}" type="presParOf" srcId="{78C32D4F-A550-481B-A453-B36D0FBC58B2}" destId="{67A85076-6CD1-466A-8DB1-F4EC1DE68A58}" srcOrd="0" destOrd="0" presId="urn:microsoft.com/office/officeart/2018/2/layout/IconLabelList"/>
    <dgm:cxn modelId="{27D99D6E-A9B3-4072-8E78-2DDA7402F131}" type="presParOf" srcId="{78C32D4F-A550-481B-A453-B36D0FBC58B2}" destId="{E0909245-5958-4CA3-B5CB-3F617FD4DCCA}" srcOrd="1" destOrd="0" presId="urn:microsoft.com/office/officeart/2018/2/layout/IconLabelList"/>
    <dgm:cxn modelId="{4E65A80F-C521-47B9-98AC-5D93F700C6B9}" type="presParOf" srcId="{78C32D4F-A550-481B-A453-B36D0FBC58B2}" destId="{E814D595-D3C6-42FE-AEB9-8FA7FC19D9F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7AC639-D84F-4752-B251-8648E28AC916}" type="doc">
      <dgm:prSet loTypeId="urn:microsoft.com/office/officeart/2018/2/layout/IconLabelList" loCatId="icon" qsTypeId="urn:microsoft.com/office/officeart/2005/8/quickstyle/simple1" qsCatId="simple" csTypeId="urn:microsoft.com/office/officeart/2005/8/colors/colorful2" csCatId="colorful" phldr="1"/>
      <dgm:spPr/>
      <dgm:t>
        <a:bodyPr/>
        <a:lstStyle/>
        <a:p>
          <a:endParaRPr lang="en-US"/>
        </a:p>
      </dgm:t>
    </dgm:pt>
    <dgm:pt modelId="{FAAD82A0-C0BE-46FC-9F12-E507F380DAAF}">
      <dgm:prSet custT="1"/>
      <dgm:spPr/>
      <dgm:t>
        <a:bodyPr/>
        <a:lstStyle/>
        <a:p>
          <a:pPr algn="just">
            <a:lnSpc>
              <a:spcPct val="100000"/>
            </a:lnSpc>
          </a:pPr>
          <a:r>
            <a:rPr lang="en-US" sz="2000" b="1" dirty="0"/>
            <a:t>Permanent</a:t>
          </a:r>
        </a:p>
      </dgm:t>
    </dgm:pt>
    <dgm:pt modelId="{8A9CA056-208B-4EA2-97D2-51CA23AC0487}" type="sibTrans" cxnId="{9440680A-0747-46BB-AAE5-988A58E844BF}">
      <dgm:prSet/>
      <dgm:spPr/>
      <dgm:t>
        <a:bodyPr/>
        <a:lstStyle/>
        <a:p>
          <a:endParaRPr lang="en-US"/>
        </a:p>
      </dgm:t>
    </dgm:pt>
    <dgm:pt modelId="{11BB83BE-4B64-4C44-9319-004CCB72F763}" type="parTrans" cxnId="{9440680A-0747-46BB-AAE5-988A58E844BF}">
      <dgm:prSet/>
      <dgm:spPr/>
      <dgm:t>
        <a:bodyPr/>
        <a:lstStyle/>
        <a:p>
          <a:endParaRPr lang="en-US"/>
        </a:p>
      </dgm:t>
    </dgm:pt>
    <dgm:pt modelId="{A89D7DE7-59C8-4762-B473-5D8A66DF5EF3}">
      <dgm:prSet custT="1"/>
      <dgm:spPr/>
      <dgm:t>
        <a:bodyPr/>
        <a:lstStyle/>
        <a:p>
          <a:pPr algn="just">
            <a:lnSpc>
              <a:spcPct val="100000"/>
            </a:lnSpc>
          </a:pPr>
          <a:r>
            <a:rPr lang="en-US" sz="2000" b="1" dirty="0"/>
            <a:t>Stable</a:t>
          </a:r>
        </a:p>
      </dgm:t>
    </dgm:pt>
    <dgm:pt modelId="{12E61970-DD26-412E-BD7D-9150E721E951}" type="sibTrans" cxnId="{DDBA36FA-A019-485A-A9E4-6205918FF24F}">
      <dgm:prSet/>
      <dgm:spPr/>
      <dgm:t>
        <a:bodyPr/>
        <a:lstStyle/>
        <a:p>
          <a:endParaRPr lang="en-US"/>
        </a:p>
      </dgm:t>
    </dgm:pt>
    <dgm:pt modelId="{5199F214-CDF5-4F4C-B3B1-B9991DBB41A8}" type="parTrans" cxnId="{DDBA36FA-A019-485A-A9E4-6205918FF24F}">
      <dgm:prSet/>
      <dgm:spPr/>
      <dgm:t>
        <a:bodyPr/>
        <a:lstStyle/>
        <a:p>
          <a:endParaRPr lang="en-US"/>
        </a:p>
      </dgm:t>
    </dgm:pt>
    <dgm:pt modelId="{F302CCBE-ACCF-4312-B4D1-D99608D055BB}">
      <dgm:prSet custT="1"/>
      <dgm:spPr/>
      <dgm:t>
        <a:bodyPr/>
        <a:lstStyle/>
        <a:p>
          <a:pPr algn="just">
            <a:lnSpc>
              <a:spcPct val="100000"/>
            </a:lnSpc>
          </a:pPr>
          <a:r>
            <a:rPr lang="en-US" sz="2000" b="1" dirty="0"/>
            <a:t>Temporary</a:t>
          </a:r>
        </a:p>
      </dgm:t>
    </dgm:pt>
    <dgm:pt modelId="{5B384990-DF91-4927-8A46-E67DAB924311}" type="sibTrans" cxnId="{9F308524-52CF-4E3C-8314-0BDFBEDBC4CE}">
      <dgm:prSet/>
      <dgm:spPr/>
      <dgm:t>
        <a:bodyPr/>
        <a:lstStyle/>
        <a:p>
          <a:endParaRPr lang="en-US"/>
        </a:p>
      </dgm:t>
    </dgm:pt>
    <dgm:pt modelId="{9F3CE744-9F96-40E0-A355-1D9A099647C9}" type="parTrans" cxnId="{9F308524-52CF-4E3C-8314-0BDFBEDBC4CE}">
      <dgm:prSet/>
      <dgm:spPr/>
      <dgm:t>
        <a:bodyPr/>
        <a:lstStyle/>
        <a:p>
          <a:endParaRPr lang="en-US"/>
        </a:p>
      </dgm:t>
    </dgm:pt>
    <dgm:pt modelId="{F90F3775-AEA1-4AC7-9A77-5C6C72BCCB94}" type="pres">
      <dgm:prSet presAssocID="{F57AC639-D84F-4752-B251-8648E28AC916}" presName="root" presStyleCnt="0">
        <dgm:presLayoutVars>
          <dgm:dir/>
          <dgm:resizeHandles val="exact"/>
        </dgm:presLayoutVars>
      </dgm:prSet>
      <dgm:spPr/>
    </dgm:pt>
    <dgm:pt modelId="{7CED5F6A-2428-4900-9934-C82A9CB2A739}" type="pres">
      <dgm:prSet presAssocID="{FAAD82A0-C0BE-46FC-9F12-E507F380DAAF}" presName="compNode" presStyleCnt="0"/>
      <dgm:spPr/>
    </dgm:pt>
    <dgm:pt modelId="{FBE1D70B-EFC0-403C-BF7D-ED7B9AA5A865}" type="pres">
      <dgm:prSet presAssocID="{FAAD82A0-C0BE-46FC-9F12-E507F380DAAF}" presName="iconRect" presStyleLbl="node1" presStyleIdx="0" presStyleCnt="3" custScaleX="251540" custScaleY="251540" custLinFactX="-11638" custLinFactNeighborX="-100000" custLinFactNeighborY="-3200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NA with solid fill"/>
        </a:ext>
      </dgm:extLst>
    </dgm:pt>
    <dgm:pt modelId="{B3CE1D30-7B9D-462F-9F9B-D6B2087C3625}" type="pres">
      <dgm:prSet presAssocID="{FAAD82A0-C0BE-46FC-9F12-E507F380DAAF}" presName="spaceRect" presStyleCnt="0"/>
      <dgm:spPr/>
    </dgm:pt>
    <dgm:pt modelId="{C77B8CB6-4C6B-4DA1-86C8-3E31D5A55176}" type="pres">
      <dgm:prSet presAssocID="{FAAD82A0-C0BE-46FC-9F12-E507F380DAAF}" presName="textRect" presStyleLbl="revTx" presStyleIdx="0" presStyleCnt="3" custScaleX="88598" custScaleY="100000" custLinFactNeighborX="-42335" custLinFactNeighborY="4796">
        <dgm:presLayoutVars>
          <dgm:chMax val="1"/>
          <dgm:chPref val="1"/>
        </dgm:presLayoutVars>
      </dgm:prSet>
      <dgm:spPr/>
    </dgm:pt>
    <dgm:pt modelId="{6A705A38-23B8-44BF-8406-A2E3773279BC}" type="pres">
      <dgm:prSet presAssocID="{8A9CA056-208B-4EA2-97D2-51CA23AC0487}" presName="sibTrans" presStyleCnt="0"/>
      <dgm:spPr/>
    </dgm:pt>
    <dgm:pt modelId="{8B2493E6-F43A-4ED6-8E0D-12F3B830586C}" type="pres">
      <dgm:prSet presAssocID="{A89D7DE7-59C8-4762-B473-5D8A66DF5EF3}" presName="compNode" presStyleCnt="0"/>
      <dgm:spPr/>
    </dgm:pt>
    <dgm:pt modelId="{BD3D969E-2AE6-4CBF-8256-E6B9E26A64A2}" type="pres">
      <dgm:prSet presAssocID="{A89D7DE7-59C8-4762-B473-5D8A66DF5EF3}" presName="iconRect" presStyleLbl="node1" presStyleIdx="1" presStyleCnt="3" custScaleX="251540" custScaleY="251540" custLinFactNeighborX="-82852" custLinFactNeighborY="-5320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ling with solid fill"/>
        </a:ext>
      </dgm:extLst>
    </dgm:pt>
    <dgm:pt modelId="{B24675F9-3CA6-4D7E-9AB8-6BFF927CE4FA}" type="pres">
      <dgm:prSet presAssocID="{A89D7DE7-59C8-4762-B473-5D8A66DF5EF3}" presName="spaceRect" presStyleCnt="0"/>
      <dgm:spPr/>
    </dgm:pt>
    <dgm:pt modelId="{A9AF3D8D-1359-42F8-A0CF-ACFC93B89D28}" type="pres">
      <dgm:prSet presAssocID="{A89D7DE7-59C8-4762-B473-5D8A66DF5EF3}" presName="textRect" presStyleLbl="revTx" presStyleIdx="1" presStyleCnt="3" custScaleX="67415" custScaleY="53966" custLinFactNeighborX="-21109" custLinFactNeighborY="-30966">
        <dgm:presLayoutVars>
          <dgm:chMax val="1"/>
          <dgm:chPref val="1"/>
        </dgm:presLayoutVars>
      </dgm:prSet>
      <dgm:spPr/>
    </dgm:pt>
    <dgm:pt modelId="{28113E96-334F-4556-B2AB-B24DA8AE9F1A}" type="pres">
      <dgm:prSet presAssocID="{12E61970-DD26-412E-BD7D-9150E721E951}" presName="sibTrans" presStyleCnt="0"/>
      <dgm:spPr/>
    </dgm:pt>
    <dgm:pt modelId="{BCCB50BE-09DE-4D62-BDCF-66D73FA53A7B}" type="pres">
      <dgm:prSet presAssocID="{F302CCBE-ACCF-4312-B4D1-D99608D055BB}" presName="compNode" presStyleCnt="0"/>
      <dgm:spPr/>
    </dgm:pt>
    <dgm:pt modelId="{109E127B-DCB1-40A5-BA32-8E8989A0B9AF}" type="pres">
      <dgm:prSet presAssocID="{F302CCBE-ACCF-4312-B4D1-D99608D055BB}" presName="iconRect" presStyleLbl="node1" presStyleIdx="2" presStyleCnt="3" custScaleX="251540" custScaleY="251540" custLinFactNeighborX="-28350" custLinFactNeighborY="-3200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dhesive Bandage with solid fill"/>
        </a:ext>
      </dgm:extLst>
    </dgm:pt>
    <dgm:pt modelId="{0F7DC0C7-A1EF-4DE3-A3C1-62A078DDF283}" type="pres">
      <dgm:prSet presAssocID="{F302CCBE-ACCF-4312-B4D1-D99608D055BB}" presName="spaceRect" presStyleCnt="0"/>
      <dgm:spPr/>
    </dgm:pt>
    <dgm:pt modelId="{494B55FA-40F1-44B8-98C6-1A21CFF4CE4D}" type="pres">
      <dgm:prSet presAssocID="{F302CCBE-ACCF-4312-B4D1-D99608D055BB}" presName="textRect" presStyleLbl="revTx" presStyleIdx="2" presStyleCnt="3" custScaleX="74849" custScaleY="50120" custLinFactNeighborX="-6928" custLinFactNeighborY="-27357">
        <dgm:presLayoutVars>
          <dgm:chMax val="1"/>
          <dgm:chPref val="1"/>
        </dgm:presLayoutVars>
      </dgm:prSet>
      <dgm:spPr/>
    </dgm:pt>
  </dgm:ptLst>
  <dgm:cxnLst>
    <dgm:cxn modelId="{AE19AF00-9D89-438C-BA6A-17C7BB9E118F}" type="presOf" srcId="{F57AC639-D84F-4752-B251-8648E28AC916}" destId="{F90F3775-AEA1-4AC7-9A77-5C6C72BCCB94}" srcOrd="0" destOrd="0" presId="urn:microsoft.com/office/officeart/2018/2/layout/IconLabelList"/>
    <dgm:cxn modelId="{9440680A-0747-46BB-AAE5-988A58E844BF}" srcId="{F57AC639-D84F-4752-B251-8648E28AC916}" destId="{FAAD82A0-C0BE-46FC-9F12-E507F380DAAF}" srcOrd="0" destOrd="0" parTransId="{11BB83BE-4B64-4C44-9319-004CCB72F763}" sibTransId="{8A9CA056-208B-4EA2-97D2-51CA23AC0487}"/>
    <dgm:cxn modelId="{3CF5670E-DE33-4BAA-B82B-7751F2AE0FF2}" type="presOf" srcId="{A89D7DE7-59C8-4762-B473-5D8A66DF5EF3}" destId="{A9AF3D8D-1359-42F8-A0CF-ACFC93B89D28}" srcOrd="0" destOrd="0" presId="urn:microsoft.com/office/officeart/2018/2/layout/IconLabelList"/>
    <dgm:cxn modelId="{85180B1A-F000-4730-BF29-637021A0351F}" type="presOf" srcId="{FAAD82A0-C0BE-46FC-9F12-E507F380DAAF}" destId="{C77B8CB6-4C6B-4DA1-86C8-3E31D5A55176}" srcOrd="0" destOrd="0" presId="urn:microsoft.com/office/officeart/2018/2/layout/IconLabelList"/>
    <dgm:cxn modelId="{9F308524-52CF-4E3C-8314-0BDFBEDBC4CE}" srcId="{F57AC639-D84F-4752-B251-8648E28AC916}" destId="{F302CCBE-ACCF-4312-B4D1-D99608D055BB}" srcOrd="2" destOrd="0" parTransId="{9F3CE744-9F96-40E0-A355-1D9A099647C9}" sibTransId="{5B384990-DF91-4927-8A46-E67DAB924311}"/>
    <dgm:cxn modelId="{44BCD39C-B78E-43D3-916C-232B0E8BA246}" type="presOf" srcId="{F302CCBE-ACCF-4312-B4D1-D99608D055BB}" destId="{494B55FA-40F1-44B8-98C6-1A21CFF4CE4D}" srcOrd="0" destOrd="0" presId="urn:microsoft.com/office/officeart/2018/2/layout/IconLabelList"/>
    <dgm:cxn modelId="{DDBA36FA-A019-485A-A9E4-6205918FF24F}" srcId="{F57AC639-D84F-4752-B251-8648E28AC916}" destId="{A89D7DE7-59C8-4762-B473-5D8A66DF5EF3}" srcOrd="1" destOrd="0" parTransId="{5199F214-CDF5-4F4C-B3B1-B9991DBB41A8}" sibTransId="{12E61970-DD26-412E-BD7D-9150E721E951}"/>
    <dgm:cxn modelId="{F2A058A7-8476-41C5-8EBA-B25057334931}" type="presParOf" srcId="{F90F3775-AEA1-4AC7-9A77-5C6C72BCCB94}" destId="{7CED5F6A-2428-4900-9934-C82A9CB2A739}" srcOrd="0" destOrd="0" presId="urn:microsoft.com/office/officeart/2018/2/layout/IconLabelList"/>
    <dgm:cxn modelId="{369FAD28-C7D2-4DAA-957E-F6B65A51E4DA}" type="presParOf" srcId="{7CED5F6A-2428-4900-9934-C82A9CB2A739}" destId="{FBE1D70B-EFC0-403C-BF7D-ED7B9AA5A865}" srcOrd="0" destOrd="0" presId="urn:microsoft.com/office/officeart/2018/2/layout/IconLabelList"/>
    <dgm:cxn modelId="{53E10418-F3EC-41FA-A558-6A115FA6A2C7}" type="presParOf" srcId="{7CED5F6A-2428-4900-9934-C82A9CB2A739}" destId="{B3CE1D30-7B9D-462F-9F9B-D6B2087C3625}" srcOrd="1" destOrd="0" presId="urn:microsoft.com/office/officeart/2018/2/layout/IconLabelList"/>
    <dgm:cxn modelId="{14B92C2F-DA41-4F7D-B08E-94C407BC986B}" type="presParOf" srcId="{7CED5F6A-2428-4900-9934-C82A9CB2A739}" destId="{C77B8CB6-4C6B-4DA1-86C8-3E31D5A55176}" srcOrd="2" destOrd="0" presId="urn:microsoft.com/office/officeart/2018/2/layout/IconLabelList"/>
    <dgm:cxn modelId="{A9B142EC-41AB-496E-B0F6-D1286118E00E}" type="presParOf" srcId="{F90F3775-AEA1-4AC7-9A77-5C6C72BCCB94}" destId="{6A705A38-23B8-44BF-8406-A2E3773279BC}" srcOrd="1" destOrd="0" presId="urn:microsoft.com/office/officeart/2018/2/layout/IconLabelList"/>
    <dgm:cxn modelId="{E5EA921F-0C21-470F-A70E-BB452CF81DEC}" type="presParOf" srcId="{F90F3775-AEA1-4AC7-9A77-5C6C72BCCB94}" destId="{8B2493E6-F43A-4ED6-8E0D-12F3B830586C}" srcOrd="2" destOrd="0" presId="urn:microsoft.com/office/officeart/2018/2/layout/IconLabelList"/>
    <dgm:cxn modelId="{C627B0D3-4401-4CFC-96D4-1DDF7EC62761}" type="presParOf" srcId="{8B2493E6-F43A-4ED6-8E0D-12F3B830586C}" destId="{BD3D969E-2AE6-4CBF-8256-E6B9E26A64A2}" srcOrd="0" destOrd="0" presId="urn:microsoft.com/office/officeart/2018/2/layout/IconLabelList"/>
    <dgm:cxn modelId="{8605F62C-02FA-4961-B6A5-FFAE49495898}" type="presParOf" srcId="{8B2493E6-F43A-4ED6-8E0D-12F3B830586C}" destId="{B24675F9-3CA6-4D7E-9AB8-6BFF927CE4FA}" srcOrd="1" destOrd="0" presId="urn:microsoft.com/office/officeart/2018/2/layout/IconLabelList"/>
    <dgm:cxn modelId="{3DF3DDBF-0AFB-43B4-9DC6-B35B13921468}" type="presParOf" srcId="{8B2493E6-F43A-4ED6-8E0D-12F3B830586C}" destId="{A9AF3D8D-1359-42F8-A0CF-ACFC93B89D28}" srcOrd="2" destOrd="0" presId="urn:microsoft.com/office/officeart/2018/2/layout/IconLabelList"/>
    <dgm:cxn modelId="{32F70775-48C4-4416-8FDA-29D169651AC0}" type="presParOf" srcId="{F90F3775-AEA1-4AC7-9A77-5C6C72BCCB94}" destId="{28113E96-334F-4556-B2AB-B24DA8AE9F1A}" srcOrd="3" destOrd="0" presId="urn:microsoft.com/office/officeart/2018/2/layout/IconLabelList"/>
    <dgm:cxn modelId="{35B880BE-D2D6-41A7-ACA9-F9C3C2CE8CC2}" type="presParOf" srcId="{F90F3775-AEA1-4AC7-9A77-5C6C72BCCB94}" destId="{BCCB50BE-09DE-4D62-BDCF-66D73FA53A7B}" srcOrd="4" destOrd="0" presId="urn:microsoft.com/office/officeart/2018/2/layout/IconLabelList"/>
    <dgm:cxn modelId="{2F356122-5FC8-4E29-B414-FAE0EC0F5159}" type="presParOf" srcId="{BCCB50BE-09DE-4D62-BDCF-66D73FA53A7B}" destId="{109E127B-DCB1-40A5-BA32-8E8989A0B9AF}" srcOrd="0" destOrd="0" presId="urn:microsoft.com/office/officeart/2018/2/layout/IconLabelList"/>
    <dgm:cxn modelId="{A63B3500-9526-453C-BE50-B35E28D51BBD}" type="presParOf" srcId="{BCCB50BE-09DE-4D62-BDCF-66D73FA53A7B}" destId="{0F7DC0C7-A1EF-4DE3-A3C1-62A078DDF283}" srcOrd="1" destOrd="0" presId="urn:microsoft.com/office/officeart/2018/2/layout/IconLabelList"/>
    <dgm:cxn modelId="{08E974A8-D961-4666-B399-FD8588B43DFE}" type="presParOf" srcId="{BCCB50BE-09DE-4D62-BDCF-66D73FA53A7B}" destId="{494B55FA-40F1-44B8-98C6-1A21CFF4CE4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352314-0398-4569-83A7-6C2854A54AC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6BB8358-F466-41E6-80B5-8DA00FDEB3CA}">
      <dgm:prSet/>
      <dgm:spPr/>
      <dgm:t>
        <a:bodyPr/>
        <a:lstStyle/>
        <a:p>
          <a:r>
            <a:rPr lang="en-US" b="1"/>
            <a:t>Capitalism</a:t>
          </a:r>
          <a:r>
            <a:rPr lang="en-US"/>
            <a:t> – Where there is money to be had, humans will follow</a:t>
          </a:r>
        </a:p>
      </dgm:t>
    </dgm:pt>
    <dgm:pt modelId="{DCC1727E-694F-440F-AA35-D74EEA2035B7}" type="parTrans" cxnId="{36609222-4CA5-404A-AE9B-EECF3983EB54}">
      <dgm:prSet/>
      <dgm:spPr/>
      <dgm:t>
        <a:bodyPr/>
        <a:lstStyle/>
        <a:p>
          <a:endParaRPr lang="en-US"/>
        </a:p>
      </dgm:t>
    </dgm:pt>
    <dgm:pt modelId="{38B26504-EB75-408D-B7EA-71C4DE22E5FC}" type="sibTrans" cxnId="{36609222-4CA5-404A-AE9B-EECF3983EB54}">
      <dgm:prSet/>
      <dgm:spPr/>
      <dgm:t>
        <a:bodyPr/>
        <a:lstStyle/>
        <a:p>
          <a:endParaRPr lang="en-US"/>
        </a:p>
      </dgm:t>
    </dgm:pt>
    <dgm:pt modelId="{47F41F0C-C2D3-4385-9639-0A30783ABE12}">
      <dgm:prSet/>
      <dgm:spPr/>
      <dgm:t>
        <a:bodyPr/>
        <a:lstStyle/>
        <a:p>
          <a:r>
            <a:rPr lang="en-US" b="1"/>
            <a:t>Liberalism</a:t>
          </a:r>
          <a:r>
            <a:rPr lang="en-US"/>
            <a:t> – We don’t like regulating industries based on other people’s moral qualms</a:t>
          </a:r>
        </a:p>
      </dgm:t>
    </dgm:pt>
    <dgm:pt modelId="{A103C6ED-D9F0-4FF3-8770-7424D7653870}" type="parTrans" cxnId="{BF1512B0-074F-43D4-B481-DF7149D65F91}">
      <dgm:prSet/>
      <dgm:spPr/>
      <dgm:t>
        <a:bodyPr/>
        <a:lstStyle/>
        <a:p>
          <a:endParaRPr lang="en-US"/>
        </a:p>
      </dgm:t>
    </dgm:pt>
    <dgm:pt modelId="{1667E0B4-5EBD-4DEF-895D-F01E9B23E8DB}" type="sibTrans" cxnId="{BF1512B0-074F-43D4-B481-DF7149D65F91}">
      <dgm:prSet/>
      <dgm:spPr/>
      <dgm:t>
        <a:bodyPr/>
        <a:lstStyle/>
        <a:p>
          <a:endParaRPr lang="en-US"/>
        </a:p>
      </dgm:t>
    </dgm:pt>
    <dgm:pt modelId="{E4E96AEF-F81C-4702-AFBA-CC84CF11C0A1}">
      <dgm:prSet/>
      <dgm:spPr/>
      <dgm:t>
        <a:bodyPr/>
        <a:lstStyle/>
        <a:p>
          <a:r>
            <a:rPr lang="en-US" b="1"/>
            <a:t>Knowledge</a:t>
          </a:r>
          <a:r>
            <a:rPr lang="en-US"/>
            <a:t> – Research will continue because researchers want to continue.</a:t>
          </a:r>
        </a:p>
      </dgm:t>
    </dgm:pt>
    <dgm:pt modelId="{03929C3C-A305-4464-A950-16C0B4FC450B}" type="parTrans" cxnId="{20760F77-EB6A-4B44-805A-781D58765D68}">
      <dgm:prSet/>
      <dgm:spPr/>
      <dgm:t>
        <a:bodyPr/>
        <a:lstStyle/>
        <a:p>
          <a:endParaRPr lang="en-US"/>
        </a:p>
      </dgm:t>
    </dgm:pt>
    <dgm:pt modelId="{DA332051-0ADB-4F05-BEE5-07F27A955CC5}" type="sibTrans" cxnId="{20760F77-EB6A-4B44-805A-781D58765D68}">
      <dgm:prSet/>
      <dgm:spPr/>
      <dgm:t>
        <a:bodyPr/>
        <a:lstStyle/>
        <a:p>
          <a:endParaRPr lang="en-US"/>
        </a:p>
      </dgm:t>
    </dgm:pt>
    <dgm:pt modelId="{42E5649D-2289-4A4A-B824-C1F4AE70E565}">
      <dgm:prSet/>
      <dgm:spPr/>
      <dgm:t>
        <a:bodyPr/>
        <a:lstStyle/>
        <a:p>
          <a:r>
            <a:rPr lang="en-US" b="1"/>
            <a:t>Competition</a:t>
          </a:r>
          <a:r>
            <a:rPr lang="en-US"/>
            <a:t> – Genetic Space Race/ Corporate competition</a:t>
          </a:r>
        </a:p>
      </dgm:t>
    </dgm:pt>
    <dgm:pt modelId="{62DAA344-DEA0-4679-BB41-70E1988FD472}" type="parTrans" cxnId="{5013A77F-879D-423D-B04E-EB56D41BC310}">
      <dgm:prSet/>
      <dgm:spPr/>
      <dgm:t>
        <a:bodyPr/>
        <a:lstStyle/>
        <a:p>
          <a:endParaRPr lang="en-US"/>
        </a:p>
      </dgm:t>
    </dgm:pt>
    <dgm:pt modelId="{B76912F6-3068-4342-A176-C0D2E7A607DD}" type="sibTrans" cxnId="{5013A77F-879D-423D-B04E-EB56D41BC310}">
      <dgm:prSet/>
      <dgm:spPr/>
      <dgm:t>
        <a:bodyPr/>
        <a:lstStyle/>
        <a:p>
          <a:endParaRPr lang="en-US"/>
        </a:p>
      </dgm:t>
    </dgm:pt>
    <dgm:pt modelId="{EB504E8E-EB92-47FF-BDC8-2A10AEA99869}">
      <dgm:prSet/>
      <dgm:spPr/>
      <dgm:t>
        <a:bodyPr/>
        <a:lstStyle/>
        <a:p>
          <a:r>
            <a:rPr lang="en-US" b="1"/>
            <a:t>Innate desire to control</a:t>
          </a:r>
          <a:r>
            <a:rPr lang="en-US"/>
            <a:t> – Parents will want a say in whether their children have a disease, adults will push for cosmetic genetic engineering, nature will not be left alone if we do not like its products</a:t>
          </a:r>
        </a:p>
      </dgm:t>
    </dgm:pt>
    <dgm:pt modelId="{DA399A12-BDBC-46FF-B9A1-B79E6D1F7FF3}" type="parTrans" cxnId="{67EAA428-EA07-411A-A1BF-A61390FD76E1}">
      <dgm:prSet/>
      <dgm:spPr/>
      <dgm:t>
        <a:bodyPr/>
        <a:lstStyle/>
        <a:p>
          <a:endParaRPr lang="en-US"/>
        </a:p>
      </dgm:t>
    </dgm:pt>
    <dgm:pt modelId="{A6D9088E-F296-4B16-B4DD-3E64CBBD5FB6}" type="sibTrans" cxnId="{67EAA428-EA07-411A-A1BF-A61390FD76E1}">
      <dgm:prSet/>
      <dgm:spPr/>
      <dgm:t>
        <a:bodyPr/>
        <a:lstStyle/>
        <a:p>
          <a:endParaRPr lang="en-US"/>
        </a:p>
      </dgm:t>
    </dgm:pt>
    <dgm:pt modelId="{659E82C9-3C71-46AD-9AC8-2DB7FA62C8FE}" type="pres">
      <dgm:prSet presAssocID="{CA352314-0398-4569-83A7-6C2854A54ACA}" presName="root" presStyleCnt="0">
        <dgm:presLayoutVars>
          <dgm:dir/>
          <dgm:resizeHandles val="exact"/>
        </dgm:presLayoutVars>
      </dgm:prSet>
      <dgm:spPr/>
    </dgm:pt>
    <dgm:pt modelId="{DF32AFC9-3499-4641-82D7-D7BCD426BD2D}" type="pres">
      <dgm:prSet presAssocID="{76BB8358-F466-41E6-80B5-8DA00FDEB3CA}" presName="compNode" presStyleCnt="0"/>
      <dgm:spPr/>
    </dgm:pt>
    <dgm:pt modelId="{DE64D144-4577-4897-95C1-CD3B0327126C}" type="pres">
      <dgm:prSet presAssocID="{76BB8358-F466-41E6-80B5-8DA00FDEB3CA}" presName="bgRect" presStyleLbl="bgShp" presStyleIdx="0" presStyleCnt="5"/>
      <dgm:spPr/>
    </dgm:pt>
    <dgm:pt modelId="{69E61D64-D2E4-44E0-A008-93041E82E3B7}" type="pres">
      <dgm:prSet presAssocID="{76BB8358-F466-41E6-80B5-8DA00FDEB3CA}" presName="iconRect" presStyleLbl="node1" presStyleIdx="0" presStyleCnt="5" custScaleX="161051" custScaleY="161051"/>
      <dgm:spPr>
        <a:blipFill>
          <a:blip xmlns:r="http://schemas.openxmlformats.org/officeDocument/2006/relationships" r:embed="rId1">
            <a:duotone>
              <a:schemeClr val="accent2">
                <a:shade val="45000"/>
                <a:satMod val="135000"/>
              </a:schemeClr>
              <a:prstClr val="white"/>
            </a:duotone>
            <a:lum bright="75000"/>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ins"/>
        </a:ext>
      </dgm:extLst>
    </dgm:pt>
    <dgm:pt modelId="{EE26E608-F35B-4B29-A3C2-FE1EC00AAC8F}" type="pres">
      <dgm:prSet presAssocID="{76BB8358-F466-41E6-80B5-8DA00FDEB3CA}" presName="spaceRect" presStyleCnt="0"/>
      <dgm:spPr/>
    </dgm:pt>
    <dgm:pt modelId="{318C5D7E-6EE3-4DF8-ABC6-58193AF5F5C9}" type="pres">
      <dgm:prSet presAssocID="{76BB8358-F466-41E6-80B5-8DA00FDEB3CA}" presName="parTx" presStyleLbl="revTx" presStyleIdx="0" presStyleCnt="5">
        <dgm:presLayoutVars>
          <dgm:chMax val="0"/>
          <dgm:chPref val="0"/>
        </dgm:presLayoutVars>
      </dgm:prSet>
      <dgm:spPr/>
    </dgm:pt>
    <dgm:pt modelId="{8C4D2F67-C7D4-4BF5-8395-52F5ACFD2965}" type="pres">
      <dgm:prSet presAssocID="{38B26504-EB75-408D-B7EA-71C4DE22E5FC}" presName="sibTrans" presStyleCnt="0"/>
      <dgm:spPr/>
    </dgm:pt>
    <dgm:pt modelId="{0A9977D2-DEE8-403A-96D1-48A100F3A637}" type="pres">
      <dgm:prSet presAssocID="{47F41F0C-C2D3-4385-9639-0A30783ABE12}" presName="compNode" presStyleCnt="0"/>
      <dgm:spPr/>
    </dgm:pt>
    <dgm:pt modelId="{5CEC6A06-2661-4677-9063-066BD660467D}" type="pres">
      <dgm:prSet presAssocID="{47F41F0C-C2D3-4385-9639-0A30783ABE12}" presName="bgRect" presStyleLbl="bgShp" presStyleIdx="1" presStyleCnt="5"/>
      <dgm:spPr/>
    </dgm:pt>
    <dgm:pt modelId="{A52F3628-05E0-4869-915D-497F0D8B772F}" type="pres">
      <dgm:prSet presAssocID="{47F41F0C-C2D3-4385-9639-0A30783ABE12}" presName="iconRect" presStyleLbl="node1" presStyleIdx="1" presStyleCnt="5" custScaleX="161051" custScaleY="161051"/>
      <dgm:spPr>
        <a:blipFill>
          <a:blip xmlns:r="http://schemas.openxmlformats.org/officeDocument/2006/relationships" r:embed="rId3">
            <a:lum bright="100000"/>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arget Audience"/>
        </a:ext>
      </dgm:extLst>
    </dgm:pt>
    <dgm:pt modelId="{17E97545-B159-4792-83C3-9B0A157AC3A6}" type="pres">
      <dgm:prSet presAssocID="{47F41F0C-C2D3-4385-9639-0A30783ABE12}" presName="spaceRect" presStyleCnt="0"/>
      <dgm:spPr/>
    </dgm:pt>
    <dgm:pt modelId="{B9B0ED9E-127A-4133-8902-526416717DC8}" type="pres">
      <dgm:prSet presAssocID="{47F41F0C-C2D3-4385-9639-0A30783ABE12}" presName="parTx" presStyleLbl="revTx" presStyleIdx="1" presStyleCnt="5">
        <dgm:presLayoutVars>
          <dgm:chMax val="0"/>
          <dgm:chPref val="0"/>
        </dgm:presLayoutVars>
      </dgm:prSet>
      <dgm:spPr/>
    </dgm:pt>
    <dgm:pt modelId="{9CBE02CF-B313-462D-9138-EA3E456E6226}" type="pres">
      <dgm:prSet presAssocID="{1667E0B4-5EBD-4DEF-895D-F01E9B23E8DB}" presName="sibTrans" presStyleCnt="0"/>
      <dgm:spPr/>
    </dgm:pt>
    <dgm:pt modelId="{9F2056C9-1FB8-4DB3-AC5D-6139AC514714}" type="pres">
      <dgm:prSet presAssocID="{E4E96AEF-F81C-4702-AFBA-CC84CF11C0A1}" presName="compNode" presStyleCnt="0"/>
      <dgm:spPr/>
    </dgm:pt>
    <dgm:pt modelId="{271361F0-E9E6-4A89-AD2E-9D66AF690DA3}" type="pres">
      <dgm:prSet presAssocID="{E4E96AEF-F81C-4702-AFBA-CC84CF11C0A1}" presName="bgRect" presStyleLbl="bgShp" presStyleIdx="2" presStyleCnt="5"/>
      <dgm:spPr/>
    </dgm:pt>
    <dgm:pt modelId="{339E21A0-F254-41C5-9C61-D057AD9226AA}" type="pres">
      <dgm:prSet presAssocID="{E4E96AEF-F81C-4702-AFBA-CC84CF11C0A1}" presName="iconRect" presStyleLbl="node1" presStyleIdx="2" presStyleCnt="5" custScaleX="161051" custScaleY="16105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scope"/>
        </a:ext>
      </dgm:extLst>
    </dgm:pt>
    <dgm:pt modelId="{1959C237-7615-46BE-AEA0-44D60BAAB6A6}" type="pres">
      <dgm:prSet presAssocID="{E4E96AEF-F81C-4702-AFBA-CC84CF11C0A1}" presName="spaceRect" presStyleCnt="0"/>
      <dgm:spPr/>
    </dgm:pt>
    <dgm:pt modelId="{F040D9DE-B4CD-4E31-AA94-8C72A0578EFB}" type="pres">
      <dgm:prSet presAssocID="{E4E96AEF-F81C-4702-AFBA-CC84CF11C0A1}" presName="parTx" presStyleLbl="revTx" presStyleIdx="2" presStyleCnt="5">
        <dgm:presLayoutVars>
          <dgm:chMax val="0"/>
          <dgm:chPref val="0"/>
        </dgm:presLayoutVars>
      </dgm:prSet>
      <dgm:spPr/>
    </dgm:pt>
    <dgm:pt modelId="{38010AE1-8B2C-4779-8FE3-B7A028CD142C}" type="pres">
      <dgm:prSet presAssocID="{DA332051-0ADB-4F05-BEE5-07F27A955CC5}" presName="sibTrans" presStyleCnt="0"/>
      <dgm:spPr/>
    </dgm:pt>
    <dgm:pt modelId="{39C5B9E5-0628-4662-A8EF-9C9C7AF392A0}" type="pres">
      <dgm:prSet presAssocID="{42E5649D-2289-4A4A-B824-C1F4AE70E565}" presName="compNode" presStyleCnt="0"/>
      <dgm:spPr/>
    </dgm:pt>
    <dgm:pt modelId="{B9391676-8EB6-48B9-A062-BDDF650FD88B}" type="pres">
      <dgm:prSet presAssocID="{42E5649D-2289-4A4A-B824-C1F4AE70E565}" presName="bgRect" presStyleLbl="bgShp" presStyleIdx="3" presStyleCnt="5"/>
      <dgm:spPr/>
    </dgm:pt>
    <dgm:pt modelId="{9057A016-8168-48B2-99D3-FF1FF983D8DB}" type="pres">
      <dgm:prSet presAssocID="{42E5649D-2289-4A4A-B824-C1F4AE70E565}" presName="iconRect" presStyleLbl="node1" presStyleIdx="3" presStyleCnt="5" custScaleX="161051" custScaleY="161051"/>
      <dgm:spPr>
        <a:blipFill>
          <a:blip xmlns:r="http://schemas.openxmlformats.org/officeDocument/2006/relationships" r:embed="rId7">
            <a:lum bright="100000"/>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ss pieces"/>
        </a:ext>
      </dgm:extLst>
    </dgm:pt>
    <dgm:pt modelId="{16CAB2FA-A79C-4AF5-885B-59B479171347}" type="pres">
      <dgm:prSet presAssocID="{42E5649D-2289-4A4A-B824-C1F4AE70E565}" presName="spaceRect" presStyleCnt="0"/>
      <dgm:spPr/>
    </dgm:pt>
    <dgm:pt modelId="{1DA48E17-E675-45EE-81D0-27B77E642CE0}" type="pres">
      <dgm:prSet presAssocID="{42E5649D-2289-4A4A-B824-C1F4AE70E565}" presName="parTx" presStyleLbl="revTx" presStyleIdx="3" presStyleCnt="5">
        <dgm:presLayoutVars>
          <dgm:chMax val="0"/>
          <dgm:chPref val="0"/>
        </dgm:presLayoutVars>
      </dgm:prSet>
      <dgm:spPr/>
    </dgm:pt>
    <dgm:pt modelId="{56F7D664-9B76-47DC-8E3F-A4DFE90CF69C}" type="pres">
      <dgm:prSet presAssocID="{B76912F6-3068-4342-A176-C0D2E7A607DD}" presName="sibTrans" presStyleCnt="0"/>
      <dgm:spPr/>
    </dgm:pt>
    <dgm:pt modelId="{BF431E2A-CBF8-43E6-850E-69AE49915053}" type="pres">
      <dgm:prSet presAssocID="{EB504E8E-EB92-47FF-BDC8-2A10AEA99869}" presName="compNode" presStyleCnt="0"/>
      <dgm:spPr/>
    </dgm:pt>
    <dgm:pt modelId="{0108E9A5-41AE-4519-AEAF-39156BB092F6}" type="pres">
      <dgm:prSet presAssocID="{EB504E8E-EB92-47FF-BDC8-2A10AEA99869}" presName="bgRect" presStyleLbl="bgShp" presStyleIdx="4" presStyleCnt="5"/>
      <dgm:spPr/>
    </dgm:pt>
    <dgm:pt modelId="{BC964AB7-8F82-42BE-A413-0CB1EE797A40}" type="pres">
      <dgm:prSet presAssocID="{EB504E8E-EB92-47FF-BDC8-2A10AEA99869}" presName="iconRect" presStyleLbl="node1" presStyleIdx="4" presStyleCnt="5" custScaleX="177156" custScaleY="17715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arent and Child"/>
        </a:ext>
      </dgm:extLst>
    </dgm:pt>
    <dgm:pt modelId="{9279E177-4B74-4BB5-A535-13BA882A7822}" type="pres">
      <dgm:prSet presAssocID="{EB504E8E-EB92-47FF-BDC8-2A10AEA99869}" presName="spaceRect" presStyleCnt="0"/>
      <dgm:spPr/>
    </dgm:pt>
    <dgm:pt modelId="{D35163E1-D411-41E8-AFC7-07918AA33FFF}" type="pres">
      <dgm:prSet presAssocID="{EB504E8E-EB92-47FF-BDC8-2A10AEA99869}" presName="parTx" presStyleLbl="revTx" presStyleIdx="4" presStyleCnt="5">
        <dgm:presLayoutVars>
          <dgm:chMax val="0"/>
          <dgm:chPref val="0"/>
        </dgm:presLayoutVars>
      </dgm:prSet>
      <dgm:spPr/>
    </dgm:pt>
  </dgm:ptLst>
  <dgm:cxnLst>
    <dgm:cxn modelId="{E0E84A03-1ED6-46CE-A9C1-6A8F9BC87101}" type="presOf" srcId="{42E5649D-2289-4A4A-B824-C1F4AE70E565}" destId="{1DA48E17-E675-45EE-81D0-27B77E642CE0}" srcOrd="0" destOrd="0" presId="urn:microsoft.com/office/officeart/2018/2/layout/IconVerticalSolidList"/>
    <dgm:cxn modelId="{BDCCB10E-D504-42A3-B166-42A5E81AAE48}" type="presOf" srcId="{CA352314-0398-4569-83A7-6C2854A54ACA}" destId="{659E82C9-3C71-46AD-9AC8-2DB7FA62C8FE}" srcOrd="0" destOrd="0" presId="urn:microsoft.com/office/officeart/2018/2/layout/IconVerticalSolidList"/>
    <dgm:cxn modelId="{C582C619-B722-45BA-BF18-5225F1639360}" type="presOf" srcId="{76BB8358-F466-41E6-80B5-8DA00FDEB3CA}" destId="{318C5D7E-6EE3-4DF8-ABC6-58193AF5F5C9}" srcOrd="0" destOrd="0" presId="urn:microsoft.com/office/officeart/2018/2/layout/IconVerticalSolidList"/>
    <dgm:cxn modelId="{36609222-4CA5-404A-AE9B-EECF3983EB54}" srcId="{CA352314-0398-4569-83A7-6C2854A54ACA}" destId="{76BB8358-F466-41E6-80B5-8DA00FDEB3CA}" srcOrd="0" destOrd="0" parTransId="{DCC1727E-694F-440F-AA35-D74EEA2035B7}" sibTransId="{38B26504-EB75-408D-B7EA-71C4DE22E5FC}"/>
    <dgm:cxn modelId="{67EAA428-EA07-411A-A1BF-A61390FD76E1}" srcId="{CA352314-0398-4569-83A7-6C2854A54ACA}" destId="{EB504E8E-EB92-47FF-BDC8-2A10AEA99869}" srcOrd="4" destOrd="0" parTransId="{DA399A12-BDBC-46FF-B9A1-B79E6D1F7FF3}" sibTransId="{A6D9088E-F296-4B16-B4DD-3E64CBBD5FB6}"/>
    <dgm:cxn modelId="{20760F77-EB6A-4B44-805A-781D58765D68}" srcId="{CA352314-0398-4569-83A7-6C2854A54ACA}" destId="{E4E96AEF-F81C-4702-AFBA-CC84CF11C0A1}" srcOrd="2" destOrd="0" parTransId="{03929C3C-A305-4464-A950-16C0B4FC450B}" sibTransId="{DA332051-0ADB-4F05-BEE5-07F27A955CC5}"/>
    <dgm:cxn modelId="{5013A77F-879D-423D-B04E-EB56D41BC310}" srcId="{CA352314-0398-4569-83A7-6C2854A54ACA}" destId="{42E5649D-2289-4A4A-B824-C1F4AE70E565}" srcOrd="3" destOrd="0" parTransId="{62DAA344-DEA0-4679-BB41-70E1988FD472}" sibTransId="{B76912F6-3068-4342-A176-C0D2E7A607DD}"/>
    <dgm:cxn modelId="{F94EC683-45EB-4FA3-A62D-570B51404B41}" type="presOf" srcId="{EB504E8E-EB92-47FF-BDC8-2A10AEA99869}" destId="{D35163E1-D411-41E8-AFC7-07918AA33FFF}" srcOrd="0" destOrd="0" presId="urn:microsoft.com/office/officeart/2018/2/layout/IconVerticalSolidList"/>
    <dgm:cxn modelId="{BF1512B0-074F-43D4-B481-DF7149D65F91}" srcId="{CA352314-0398-4569-83A7-6C2854A54ACA}" destId="{47F41F0C-C2D3-4385-9639-0A30783ABE12}" srcOrd="1" destOrd="0" parTransId="{A103C6ED-D9F0-4FF3-8770-7424D7653870}" sibTransId="{1667E0B4-5EBD-4DEF-895D-F01E9B23E8DB}"/>
    <dgm:cxn modelId="{46B505B3-6D31-4621-9927-1F5D17F9C8F2}" type="presOf" srcId="{E4E96AEF-F81C-4702-AFBA-CC84CF11C0A1}" destId="{F040D9DE-B4CD-4E31-AA94-8C72A0578EFB}" srcOrd="0" destOrd="0" presId="urn:microsoft.com/office/officeart/2018/2/layout/IconVerticalSolidList"/>
    <dgm:cxn modelId="{B5A806F6-0465-4500-AF2E-54302D5512C3}" type="presOf" srcId="{47F41F0C-C2D3-4385-9639-0A30783ABE12}" destId="{B9B0ED9E-127A-4133-8902-526416717DC8}" srcOrd="0" destOrd="0" presId="urn:microsoft.com/office/officeart/2018/2/layout/IconVerticalSolidList"/>
    <dgm:cxn modelId="{B01269C0-1800-4457-A670-DDBCD9940C31}" type="presParOf" srcId="{659E82C9-3C71-46AD-9AC8-2DB7FA62C8FE}" destId="{DF32AFC9-3499-4641-82D7-D7BCD426BD2D}" srcOrd="0" destOrd="0" presId="urn:microsoft.com/office/officeart/2018/2/layout/IconVerticalSolidList"/>
    <dgm:cxn modelId="{D8FDCE28-2708-4549-A258-2EA9F2301463}" type="presParOf" srcId="{DF32AFC9-3499-4641-82D7-D7BCD426BD2D}" destId="{DE64D144-4577-4897-95C1-CD3B0327126C}" srcOrd="0" destOrd="0" presId="urn:microsoft.com/office/officeart/2018/2/layout/IconVerticalSolidList"/>
    <dgm:cxn modelId="{4C3AC5E4-A317-4F6F-AE4B-F61CFBFBA59A}" type="presParOf" srcId="{DF32AFC9-3499-4641-82D7-D7BCD426BD2D}" destId="{69E61D64-D2E4-44E0-A008-93041E82E3B7}" srcOrd="1" destOrd="0" presId="urn:microsoft.com/office/officeart/2018/2/layout/IconVerticalSolidList"/>
    <dgm:cxn modelId="{5D2F478B-E0DF-4446-A2E4-D2E6331AFF65}" type="presParOf" srcId="{DF32AFC9-3499-4641-82D7-D7BCD426BD2D}" destId="{EE26E608-F35B-4B29-A3C2-FE1EC00AAC8F}" srcOrd="2" destOrd="0" presId="urn:microsoft.com/office/officeart/2018/2/layout/IconVerticalSolidList"/>
    <dgm:cxn modelId="{0E34E06E-A905-467B-A2D7-C1F1A6AFE5D7}" type="presParOf" srcId="{DF32AFC9-3499-4641-82D7-D7BCD426BD2D}" destId="{318C5D7E-6EE3-4DF8-ABC6-58193AF5F5C9}" srcOrd="3" destOrd="0" presId="urn:microsoft.com/office/officeart/2018/2/layout/IconVerticalSolidList"/>
    <dgm:cxn modelId="{F9E0A264-5772-4EC0-B3B1-B799E4E67104}" type="presParOf" srcId="{659E82C9-3C71-46AD-9AC8-2DB7FA62C8FE}" destId="{8C4D2F67-C7D4-4BF5-8395-52F5ACFD2965}" srcOrd="1" destOrd="0" presId="urn:microsoft.com/office/officeart/2018/2/layout/IconVerticalSolidList"/>
    <dgm:cxn modelId="{AAE98BE7-49E7-4AD2-8850-040992877995}" type="presParOf" srcId="{659E82C9-3C71-46AD-9AC8-2DB7FA62C8FE}" destId="{0A9977D2-DEE8-403A-96D1-48A100F3A637}" srcOrd="2" destOrd="0" presId="urn:microsoft.com/office/officeart/2018/2/layout/IconVerticalSolidList"/>
    <dgm:cxn modelId="{C3BB80A1-63F3-4301-B4B5-8E32288DF7FA}" type="presParOf" srcId="{0A9977D2-DEE8-403A-96D1-48A100F3A637}" destId="{5CEC6A06-2661-4677-9063-066BD660467D}" srcOrd="0" destOrd="0" presId="urn:microsoft.com/office/officeart/2018/2/layout/IconVerticalSolidList"/>
    <dgm:cxn modelId="{D9D19E5B-CC93-41F8-828B-BEE52B86FACA}" type="presParOf" srcId="{0A9977D2-DEE8-403A-96D1-48A100F3A637}" destId="{A52F3628-05E0-4869-915D-497F0D8B772F}" srcOrd="1" destOrd="0" presId="urn:microsoft.com/office/officeart/2018/2/layout/IconVerticalSolidList"/>
    <dgm:cxn modelId="{C11D053F-B1CD-4AB1-987D-AB1CEA4E0D6B}" type="presParOf" srcId="{0A9977D2-DEE8-403A-96D1-48A100F3A637}" destId="{17E97545-B159-4792-83C3-9B0A157AC3A6}" srcOrd="2" destOrd="0" presId="urn:microsoft.com/office/officeart/2018/2/layout/IconVerticalSolidList"/>
    <dgm:cxn modelId="{90C92624-A322-4257-92D9-35E7C5EAFE5A}" type="presParOf" srcId="{0A9977D2-DEE8-403A-96D1-48A100F3A637}" destId="{B9B0ED9E-127A-4133-8902-526416717DC8}" srcOrd="3" destOrd="0" presId="urn:microsoft.com/office/officeart/2018/2/layout/IconVerticalSolidList"/>
    <dgm:cxn modelId="{46FEEC42-A6B0-430A-9CCD-51979EC28325}" type="presParOf" srcId="{659E82C9-3C71-46AD-9AC8-2DB7FA62C8FE}" destId="{9CBE02CF-B313-462D-9138-EA3E456E6226}" srcOrd="3" destOrd="0" presId="urn:microsoft.com/office/officeart/2018/2/layout/IconVerticalSolidList"/>
    <dgm:cxn modelId="{033F32DF-2B9B-4624-AF97-003AD57B2B4C}" type="presParOf" srcId="{659E82C9-3C71-46AD-9AC8-2DB7FA62C8FE}" destId="{9F2056C9-1FB8-4DB3-AC5D-6139AC514714}" srcOrd="4" destOrd="0" presId="urn:microsoft.com/office/officeart/2018/2/layout/IconVerticalSolidList"/>
    <dgm:cxn modelId="{1FBBF235-CAB8-4F5F-9DDB-1F6EF5513D6E}" type="presParOf" srcId="{9F2056C9-1FB8-4DB3-AC5D-6139AC514714}" destId="{271361F0-E9E6-4A89-AD2E-9D66AF690DA3}" srcOrd="0" destOrd="0" presId="urn:microsoft.com/office/officeart/2018/2/layout/IconVerticalSolidList"/>
    <dgm:cxn modelId="{030D75F5-AF5A-4EA5-B5AE-B538DFE175AE}" type="presParOf" srcId="{9F2056C9-1FB8-4DB3-AC5D-6139AC514714}" destId="{339E21A0-F254-41C5-9C61-D057AD9226AA}" srcOrd="1" destOrd="0" presId="urn:microsoft.com/office/officeart/2018/2/layout/IconVerticalSolidList"/>
    <dgm:cxn modelId="{7A730DDF-24D8-4417-A049-785A028051C6}" type="presParOf" srcId="{9F2056C9-1FB8-4DB3-AC5D-6139AC514714}" destId="{1959C237-7615-46BE-AEA0-44D60BAAB6A6}" srcOrd="2" destOrd="0" presId="urn:microsoft.com/office/officeart/2018/2/layout/IconVerticalSolidList"/>
    <dgm:cxn modelId="{12879CB3-1517-478B-8C40-AB92E89A4188}" type="presParOf" srcId="{9F2056C9-1FB8-4DB3-AC5D-6139AC514714}" destId="{F040D9DE-B4CD-4E31-AA94-8C72A0578EFB}" srcOrd="3" destOrd="0" presId="urn:microsoft.com/office/officeart/2018/2/layout/IconVerticalSolidList"/>
    <dgm:cxn modelId="{FD4E1EDE-A6F0-478F-B62F-77167D313781}" type="presParOf" srcId="{659E82C9-3C71-46AD-9AC8-2DB7FA62C8FE}" destId="{38010AE1-8B2C-4779-8FE3-B7A028CD142C}" srcOrd="5" destOrd="0" presId="urn:microsoft.com/office/officeart/2018/2/layout/IconVerticalSolidList"/>
    <dgm:cxn modelId="{2ACF070A-2733-432C-ADCB-A6D0F0324535}" type="presParOf" srcId="{659E82C9-3C71-46AD-9AC8-2DB7FA62C8FE}" destId="{39C5B9E5-0628-4662-A8EF-9C9C7AF392A0}" srcOrd="6" destOrd="0" presId="urn:microsoft.com/office/officeart/2018/2/layout/IconVerticalSolidList"/>
    <dgm:cxn modelId="{AF378B1F-1032-43B7-91C1-6FE143CC4D8E}" type="presParOf" srcId="{39C5B9E5-0628-4662-A8EF-9C9C7AF392A0}" destId="{B9391676-8EB6-48B9-A062-BDDF650FD88B}" srcOrd="0" destOrd="0" presId="urn:microsoft.com/office/officeart/2018/2/layout/IconVerticalSolidList"/>
    <dgm:cxn modelId="{54145ADC-6DFD-419C-8B56-2E16C6B45775}" type="presParOf" srcId="{39C5B9E5-0628-4662-A8EF-9C9C7AF392A0}" destId="{9057A016-8168-48B2-99D3-FF1FF983D8DB}" srcOrd="1" destOrd="0" presId="urn:microsoft.com/office/officeart/2018/2/layout/IconVerticalSolidList"/>
    <dgm:cxn modelId="{1BF32092-8D68-4214-93AC-74151A786484}" type="presParOf" srcId="{39C5B9E5-0628-4662-A8EF-9C9C7AF392A0}" destId="{16CAB2FA-A79C-4AF5-885B-59B479171347}" srcOrd="2" destOrd="0" presId="urn:microsoft.com/office/officeart/2018/2/layout/IconVerticalSolidList"/>
    <dgm:cxn modelId="{DB0E8B94-39C0-40D3-830B-CD666220EC7C}" type="presParOf" srcId="{39C5B9E5-0628-4662-A8EF-9C9C7AF392A0}" destId="{1DA48E17-E675-45EE-81D0-27B77E642CE0}" srcOrd="3" destOrd="0" presId="urn:microsoft.com/office/officeart/2018/2/layout/IconVerticalSolidList"/>
    <dgm:cxn modelId="{EA8EE9CD-A848-44B5-9085-F47C38766A6C}" type="presParOf" srcId="{659E82C9-3C71-46AD-9AC8-2DB7FA62C8FE}" destId="{56F7D664-9B76-47DC-8E3F-A4DFE90CF69C}" srcOrd="7" destOrd="0" presId="urn:microsoft.com/office/officeart/2018/2/layout/IconVerticalSolidList"/>
    <dgm:cxn modelId="{A66801F6-BC26-44B1-A9D1-04CCBC47995E}" type="presParOf" srcId="{659E82C9-3C71-46AD-9AC8-2DB7FA62C8FE}" destId="{BF431E2A-CBF8-43E6-850E-69AE49915053}" srcOrd="8" destOrd="0" presId="urn:microsoft.com/office/officeart/2018/2/layout/IconVerticalSolidList"/>
    <dgm:cxn modelId="{F552B381-A6AA-4976-869C-BA6FCA285BAB}" type="presParOf" srcId="{BF431E2A-CBF8-43E6-850E-69AE49915053}" destId="{0108E9A5-41AE-4519-AEAF-39156BB092F6}" srcOrd="0" destOrd="0" presId="urn:microsoft.com/office/officeart/2018/2/layout/IconVerticalSolidList"/>
    <dgm:cxn modelId="{521315DA-EF69-4D06-9921-E4777CA9A70C}" type="presParOf" srcId="{BF431E2A-CBF8-43E6-850E-69AE49915053}" destId="{BC964AB7-8F82-42BE-A413-0CB1EE797A40}" srcOrd="1" destOrd="0" presId="urn:microsoft.com/office/officeart/2018/2/layout/IconVerticalSolidList"/>
    <dgm:cxn modelId="{769A3DC4-2F68-4F03-86D0-93E8F161A19C}" type="presParOf" srcId="{BF431E2A-CBF8-43E6-850E-69AE49915053}" destId="{9279E177-4B74-4BB5-A535-13BA882A7822}" srcOrd="2" destOrd="0" presId="urn:microsoft.com/office/officeart/2018/2/layout/IconVerticalSolidList"/>
    <dgm:cxn modelId="{C2BFDD1F-DC20-4BD9-99A4-CB5776B39831}" type="presParOf" srcId="{BF431E2A-CBF8-43E6-850E-69AE49915053}" destId="{D35163E1-D411-41E8-AFC7-07918AA33FF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952E87-E4A1-4611-BCB5-6C0875089E05}"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9800E8D2-6C16-4012-A4A5-564B3E529796}">
      <dgm:prSet/>
      <dgm:spPr/>
      <dgm:t>
        <a:bodyPr/>
        <a:lstStyle/>
        <a:p>
          <a:r>
            <a:rPr lang="en-US"/>
            <a:t>Initial Condemnation</a:t>
          </a:r>
        </a:p>
      </dgm:t>
    </dgm:pt>
    <dgm:pt modelId="{D1F7291A-8C96-48BB-8EAC-7F27730AF536}" type="parTrans" cxnId="{4495961F-15AF-4667-98A9-F19AD97DDC18}">
      <dgm:prSet/>
      <dgm:spPr/>
      <dgm:t>
        <a:bodyPr/>
        <a:lstStyle/>
        <a:p>
          <a:endParaRPr lang="en-US"/>
        </a:p>
      </dgm:t>
    </dgm:pt>
    <dgm:pt modelId="{2303FD1D-B46B-409A-95BE-7408475A20E2}" type="sibTrans" cxnId="{4495961F-15AF-4667-98A9-F19AD97DDC18}">
      <dgm:prSet/>
      <dgm:spPr/>
      <dgm:t>
        <a:bodyPr/>
        <a:lstStyle/>
        <a:p>
          <a:endParaRPr lang="en-US"/>
        </a:p>
      </dgm:t>
    </dgm:pt>
    <dgm:pt modelId="{BAE6ED86-F99B-4EF7-A31B-8EA1B612C629}">
      <dgm:prSet/>
      <dgm:spPr/>
      <dgm:t>
        <a:bodyPr/>
        <a:lstStyle/>
        <a:p>
          <a:r>
            <a:rPr lang="en-US"/>
            <a:t>Ambivalence</a:t>
          </a:r>
        </a:p>
      </dgm:t>
    </dgm:pt>
    <dgm:pt modelId="{FCBF052C-B736-49B9-8F29-80AA32E4EC1F}" type="parTrans" cxnId="{722EDE2A-22B3-44FE-98BC-AA536BF78B47}">
      <dgm:prSet/>
      <dgm:spPr/>
      <dgm:t>
        <a:bodyPr/>
        <a:lstStyle/>
        <a:p>
          <a:endParaRPr lang="en-US"/>
        </a:p>
      </dgm:t>
    </dgm:pt>
    <dgm:pt modelId="{C49551D8-92CA-4BA9-8054-7289DD918A94}" type="sibTrans" cxnId="{722EDE2A-22B3-44FE-98BC-AA536BF78B47}">
      <dgm:prSet/>
      <dgm:spPr/>
      <dgm:t>
        <a:bodyPr/>
        <a:lstStyle/>
        <a:p>
          <a:endParaRPr lang="en-US"/>
        </a:p>
      </dgm:t>
    </dgm:pt>
    <dgm:pt modelId="{0833A517-7EC7-4262-AC40-4C303092B477}">
      <dgm:prSet/>
      <dgm:spPr/>
      <dgm:t>
        <a:bodyPr/>
        <a:lstStyle/>
        <a:p>
          <a:r>
            <a:rPr lang="en-US"/>
            <a:t>Questioning &amp; Limited Use</a:t>
          </a:r>
        </a:p>
      </dgm:t>
    </dgm:pt>
    <dgm:pt modelId="{2CD5BEC9-4365-49F5-952D-14C33C94048B}" type="parTrans" cxnId="{63010114-C67E-413D-9C9A-E4D922B65A35}">
      <dgm:prSet/>
      <dgm:spPr/>
      <dgm:t>
        <a:bodyPr/>
        <a:lstStyle/>
        <a:p>
          <a:endParaRPr lang="en-US"/>
        </a:p>
      </dgm:t>
    </dgm:pt>
    <dgm:pt modelId="{9BB485EC-8F21-4DD5-99ED-55310CBA6D20}" type="sibTrans" cxnId="{63010114-C67E-413D-9C9A-E4D922B65A35}">
      <dgm:prSet/>
      <dgm:spPr/>
      <dgm:t>
        <a:bodyPr/>
        <a:lstStyle/>
        <a:p>
          <a:endParaRPr lang="en-US"/>
        </a:p>
      </dgm:t>
    </dgm:pt>
    <dgm:pt modelId="{50FF848E-C0B8-42CE-A079-22DC98BD77ED}">
      <dgm:prSet/>
      <dgm:spPr/>
      <dgm:t>
        <a:bodyPr/>
        <a:lstStyle/>
        <a:p>
          <a:r>
            <a:rPr lang="en-US"/>
            <a:t>Change in Public Perceptions</a:t>
          </a:r>
        </a:p>
      </dgm:t>
    </dgm:pt>
    <dgm:pt modelId="{D5942D79-A646-4A1A-A52F-526ACE31998A}" type="parTrans" cxnId="{B7BA3A01-3808-40FD-9DE0-E6AC13EAC204}">
      <dgm:prSet/>
      <dgm:spPr/>
      <dgm:t>
        <a:bodyPr/>
        <a:lstStyle/>
        <a:p>
          <a:endParaRPr lang="en-US"/>
        </a:p>
      </dgm:t>
    </dgm:pt>
    <dgm:pt modelId="{9053DBF8-D617-40AA-B747-41D0F09B3C82}" type="sibTrans" cxnId="{B7BA3A01-3808-40FD-9DE0-E6AC13EAC204}">
      <dgm:prSet/>
      <dgm:spPr/>
      <dgm:t>
        <a:bodyPr/>
        <a:lstStyle/>
        <a:p>
          <a:endParaRPr lang="en-US"/>
        </a:p>
      </dgm:t>
    </dgm:pt>
    <dgm:pt modelId="{408AE965-40A2-429B-A59A-F25FF5BEF9F8}">
      <dgm:prSet/>
      <dgm:spPr/>
      <dgm:t>
        <a:bodyPr/>
        <a:lstStyle/>
        <a:p>
          <a:r>
            <a:rPr lang="en-US"/>
            <a:t>Advocacy &amp; Widespread Acceptance</a:t>
          </a:r>
        </a:p>
      </dgm:t>
    </dgm:pt>
    <dgm:pt modelId="{AB92BE3D-C31D-4C9F-B8BC-CCEDF3B2C668}" type="parTrans" cxnId="{88A4A9C0-EDA1-45EA-9FC7-5519A6F5416B}">
      <dgm:prSet/>
      <dgm:spPr/>
      <dgm:t>
        <a:bodyPr/>
        <a:lstStyle/>
        <a:p>
          <a:endParaRPr lang="en-US"/>
        </a:p>
      </dgm:t>
    </dgm:pt>
    <dgm:pt modelId="{76D820AC-FBBB-44F8-8CCF-666CD0B2F175}" type="sibTrans" cxnId="{88A4A9C0-EDA1-45EA-9FC7-5519A6F5416B}">
      <dgm:prSet/>
      <dgm:spPr/>
      <dgm:t>
        <a:bodyPr/>
        <a:lstStyle/>
        <a:p>
          <a:endParaRPr lang="en-US"/>
        </a:p>
      </dgm:t>
    </dgm:pt>
    <dgm:pt modelId="{B061D4E0-8052-4D92-BC6A-E4A0DB909322}">
      <dgm:prSet/>
      <dgm:spPr/>
    </dgm:pt>
    <dgm:pt modelId="{62F39F5B-2F58-4BE8-A099-00E462489C7C}" type="parTrans" cxnId="{F44BF6F5-6B66-4369-BB1A-3A4792D53264}">
      <dgm:prSet/>
      <dgm:spPr/>
      <dgm:t>
        <a:bodyPr/>
        <a:lstStyle/>
        <a:p>
          <a:endParaRPr lang="en-US"/>
        </a:p>
      </dgm:t>
    </dgm:pt>
    <dgm:pt modelId="{9C325D8D-5EF8-4CD0-82D3-DCE665314371}" type="sibTrans" cxnId="{F44BF6F5-6B66-4369-BB1A-3A4792D53264}">
      <dgm:prSet/>
      <dgm:spPr/>
      <dgm:t>
        <a:bodyPr/>
        <a:lstStyle/>
        <a:p>
          <a:endParaRPr lang="en-US"/>
        </a:p>
      </dgm:t>
    </dgm:pt>
    <dgm:pt modelId="{73839532-EE08-4B54-ADF6-0918CC5B1A28}">
      <dgm:prSet/>
      <dgm:spPr/>
    </dgm:pt>
    <dgm:pt modelId="{1A8B6AF9-754F-40D9-9A4B-43845A499F9E}" type="parTrans" cxnId="{B40C2883-A356-4850-82AD-A5AA027EEAD7}">
      <dgm:prSet/>
      <dgm:spPr/>
      <dgm:t>
        <a:bodyPr/>
        <a:lstStyle/>
        <a:p>
          <a:endParaRPr lang="en-US"/>
        </a:p>
      </dgm:t>
    </dgm:pt>
    <dgm:pt modelId="{0383966E-6404-4699-8651-B6EB92A3EAD6}" type="sibTrans" cxnId="{B40C2883-A356-4850-82AD-A5AA027EEAD7}">
      <dgm:prSet/>
      <dgm:spPr/>
      <dgm:t>
        <a:bodyPr/>
        <a:lstStyle/>
        <a:p>
          <a:endParaRPr lang="en-US"/>
        </a:p>
      </dgm:t>
    </dgm:pt>
    <dgm:pt modelId="{A99EAF14-3655-422D-A83B-DCE614AF6DAE}" type="pres">
      <dgm:prSet presAssocID="{78952E87-E4A1-4611-BCB5-6C0875089E05}" presName="outerComposite" presStyleCnt="0">
        <dgm:presLayoutVars>
          <dgm:chMax val="5"/>
          <dgm:dir/>
          <dgm:resizeHandles val="exact"/>
        </dgm:presLayoutVars>
      </dgm:prSet>
      <dgm:spPr/>
    </dgm:pt>
    <dgm:pt modelId="{EEF8FB74-5F4B-4DCB-9D20-DAD4A87AA155}" type="pres">
      <dgm:prSet presAssocID="{78952E87-E4A1-4611-BCB5-6C0875089E05}" presName="dummyMaxCanvas" presStyleCnt="0">
        <dgm:presLayoutVars/>
      </dgm:prSet>
      <dgm:spPr/>
    </dgm:pt>
    <dgm:pt modelId="{CA5B36ED-9585-49BA-AB41-2270931C4995}" type="pres">
      <dgm:prSet presAssocID="{78952E87-E4A1-4611-BCB5-6C0875089E05}" presName="FiveNodes_1" presStyleLbl="node1" presStyleIdx="0" presStyleCnt="5">
        <dgm:presLayoutVars>
          <dgm:bulletEnabled val="1"/>
        </dgm:presLayoutVars>
      </dgm:prSet>
      <dgm:spPr/>
    </dgm:pt>
    <dgm:pt modelId="{38DD632F-3BD2-4A79-BDB5-E5F4AEA45AEB}" type="pres">
      <dgm:prSet presAssocID="{78952E87-E4A1-4611-BCB5-6C0875089E05}" presName="FiveNodes_2" presStyleLbl="node1" presStyleIdx="1" presStyleCnt="5">
        <dgm:presLayoutVars>
          <dgm:bulletEnabled val="1"/>
        </dgm:presLayoutVars>
      </dgm:prSet>
      <dgm:spPr/>
    </dgm:pt>
    <dgm:pt modelId="{160E037D-F91C-42C4-985D-8AC38CBC3C2E}" type="pres">
      <dgm:prSet presAssocID="{78952E87-E4A1-4611-BCB5-6C0875089E05}" presName="FiveNodes_3" presStyleLbl="node1" presStyleIdx="2" presStyleCnt="5">
        <dgm:presLayoutVars>
          <dgm:bulletEnabled val="1"/>
        </dgm:presLayoutVars>
      </dgm:prSet>
      <dgm:spPr/>
    </dgm:pt>
    <dgm:pt modelId="{B604BE85-549A-45C6-BE94-14F9DCEAA724}" type="pres">
      <dgm:prSet presAssocID="{78952E87-E4A1-4611-BCB5-6C0875089E05}" presName="FiveNodes_4" presStyleLbl="node1" presStyleIdx="3" presStyleCnt="5">
        <dgm:presLayoutVars>
          <dgm:bulletEnabled val="1"/>
        </dgm:presLayoutVars>
      </dgm:prSet>
      <dgm:spPr/>
    </dgm:pt>
    <dgm:pt modelId="{F1BA176B-38C5-46F7-8AC7-C4374939D0FC}" type="pres">
      <dgm:prSet presAssocID="{78952E87-E4A1-4611-BCB5-6C0875089E05}" presName="FiveNodes_5" presStyleLbl="node1" presStyleIdx="4" presStyleCnt="5">
        <dgm:presLayoutVars>
          <dgm:bulletEnabled val="1"/>
        </dgm:presLayoutVars>
      </dgm:prSet>
      <dgm:spPr/>
    </dgm:pt>
    <dgm:pt modelId="{0D75E0B2-7C64-4768-B00B-6205CCE421C9}" type="pres">
      <dgm:prSet presAssocID="{78952E87-E4A1-4611-BCB5-6C0875089E05}" presName="FiveConn_1-2" presStyleLbl="fgAccFollowNode1" presStyleIdx="0" presStyleCnt="4">
        <dgm:presLayoutVars>
          <dgm:bulletEnabled val="1"/>
        </dgm:presLayoutVars>
      </dgm:prSet>
      <dgm:spPr/>
    </dgm:pt>
    <dgm:pt modelId="{F94366AD-5362-4CB8-83FC-5FD007425FA9}" type="pres">
      <dgm:prSet presAssocID="{78952E87-E4A1-4611-BCB5-6C0875089E05}" presName="FiveConn_2-3" presStyleLbl="fgAccFollowNode1" presStyleIdx="1" presStyleCnt="4">
        <dgm:presLayoutVars>
          <dgm:bulletEnabled val="1"/>
        </dgm:presLayoutVars>
      </dgm:prSet>
      <dgm:spPr/>
    </dgm:pt>
    <dgm:pt modelId="{7C85FB2A-C5B1-4FE8-AB11-5D35119D0303}" type="pres">
      <dgm:prSet presAssocID="{78952E87-E4A1-4611-BCB5-6C0875089E05}" presName="FiveConn_3-4" presStyleLbl="fgAccFollowNode1" presStyleIdx="2" presStyleCnt="4">
        <dgm:presLayoutVars>
          <dgm:bulletEnabled val="1"/>
        </dgm:presLayoutVars>
      </dgm:prSet>
      <dgm:spPr/>
    </dgm:pt>
    <dgm:pt modelId="{93990A33-BE09-4224-AF0C-5A5C969DA4C5}" type="pres">
      <dgm:prSet presAssocID="{78952E87-E4A1-4611-BCB5-6C0875089E05}" presName="FiveConn_4-5" presStyleLbl="fgAccFollowNode1" presStyleIdx="3" presStyleCnt="4">
        <dgm:presLayoutVars>
          <dgm:bulletEnabled val="1"/>
        </dgm:presLayoutVars>
      </dgm:prSet>
      <dgm:spPr/>
    </dgm:pt>
    <dgm:pt modelId="{2954595F-5D41-4B29-A0A7-E8EB9F130403}" type="pres">
      <dgm:prSet presAssocID="{78952E87-E4A1-4611-BCB5-6C0875089E05}" presName="FiveNodes_1_text" presStyleLbl="node1" presStyleIdx="4" presStyleCnt="5">
        <dgm:presLayoutVars>
          <dgm:bulletEnabled val="1"/>
        </dgm:presLayoutVars>
      </dgm:prSet>
      <dgm:spPr/>
    </dgm:pt>
    <dgm:pt modelId="{226A5F03-3A1A-4F2D-BD28-65CA21F6ECF4}" type="pres">
      <dgm:prSet presAssocID="{78952E87-E4A1-4611-BCB5-6C0875089E05}" presName="FiveNodes_2_text" presStyleLbl="node1" presStyleIdx="4" presStyleCnt="5">
        <dgm:presLayoutVars>
          <dgm:bulletEnabled val="1"/>
        </dgm:presLayoutVars>
      </dgm:prSet>
      <dgm:spPr/>
    </dgm:pt>
    <dgm:pt modelId="{379A2384-77F4-44AC-9C8E-3CB8797BF6C4}" type="pres">
      <dgm:prSet presAssocID="{78952E87-E4A1-4611-BCB5-6C0875089E05}" presName="FiveNodes_3_text" presStyleLbl="node1" presStyleIdx="4" presStyleCnt="5">
        <dgm:presLayoutVars>
          <dgm:bulletEnabled val="1"/>
        </dgm:presLayoutVars>
      </dgm:prSet>
      <dgm:spPr/>
    </dgm:pt>
    <dgm:pt modelId="{FEB336AB-EE68-490A-BB29-51CB4BED9F6F}" type="pres">
      <dgm:prSet presAssocID="{78952E87-E4A1-4611-BCB5-6C0875089E05}" presName="FiveNodes_4_text" presStyleLbl="node1" presStyleIdx="4" presStyleCnt="5">
        <dgm:presLayoutVars>
          <dgm:bulletEnabled val="1"/>
        </dgm:presLayoutVars>
      </dgm:prSet>
      <dgm:spPr/>
    </dgm:pt>
    <dgm:pt modelId="{448A500E-3DEE-4C0D-A3A1-6D09AD644AF4}" type="pres">
      <dgm:prSet presAssocID="{78952E87-E4A1-4611-BCB5-6C0875089E05}" presName="FiveNodes_5_text" presStyleLbl="node1" presStyleIdx="4" presStyleCnt="5">
        <dgm:presLayoutVars>
          <dgm:bulletEnabled val="1"/>
        </dgm:presLayoutVars>
      </dgm:prSet>
      <dgm:spPr/>
    </dgm:pt>
  </dgm:ptLst>
  <dgm:cxnLst>
    <dgm:cxn modelId="{B7BA3A01-3808-40FD-9DE0-E6AC13EAC204}" srcId="{78952E87-E4A1-4611-BCB5-6C0875089E05}" destId="{50FF848E-C0B8-42CE-A079-22DC98BD77ED}" srcOrd="3" destOrd="0" parTransId="{D5942D79-A646-4A1A-A52F-526ACE31998A}" sibTransId="{9053DBF8-D617-40AA-B747-41D0F09B3C82}"/>
    <dgm:cxn modelId="{2FD2EA02-2F70-4609-8575-DD9B7F2D64AA}" type="presOf" srcId="{0833A517-7EC7-4262-AC40-4C303092B477}" destId="{160E037D-F91C-42C4-985D-8AC38CBC3C2E}" srcOrd="0" destOrd="0" presId="urn:microsoft.com/office/officeart/2005/8/layout/vProcess5"/>
    <dgm:cxn modelId="{0280BB03-03D2-416C-A109-E22B44004733}" type="presOf" srcId="{BAE6ED86-F99B-4EF7-A31B-8EA1B612C629}" destId="{38DD632F-3BD2-4A79-BDB5-E5F4AEA45AEB}" srcOrd="0" destOrd="0" presId="urn:microsoft.com/office/officeart/2005/8/layout/vProcess5"/>
    <dgm:cxn modelId="{63010114-C67E-413D-9C9A-E4D922B65A35}" srcId="{78952E87-E4A1-4611-BCB5-6C0875089E05}" destId="{0833A517-7EC7-4262-AC40-4C303092B477}" srcOrd="2" destOrd="0" parTransId="{2CD5BEC9-4365-49F5-952D-14C33C94048B}" sibTransId="{9BB485EC-8F21-4DD5-99ED-55310CBA6D20}"/>
    <dgm:cxn modelId="{E4923117-C641-4F5B-A2A1-2AA4CDD8D7C1}" type="presOf" srcId="{C49551D8-92CA-4BA9-8054-7289DD918A94}" destId="{F94366AD-5362-4CB8-83FC-5FD007425FA9}" srcOrd="0" destOrd="0" presId="urn:microsoft.com/office/officeart/2005/8/layout/vProcess5"/>
    <dgm:cxn modelId="{4495961F-15AF-4667-98A9-F19AD97DDC18}" srcId="{78952E87-E4A1-4611-BCB5-6C0875089E05}" destId="{9800E8D2-6C16-4012-A4A5-564B3E529796}" srcOrd="0" destOrd="0" parTransId="{D1F7291A-8C96-48BB-8EAC-7F27730AF536}" sibTransId="{2303FD1D-B46B-409A-95BE-7408475A20E2}"/>
    <dgm:cxn modelId="{722EDE2A-22B3-44FE-98BC-AA536BF78B47}" srcId="{78952E87-E4A1-4611-BCB5-6C0875089E05}" destId="{BAE6ED86-F99B-4EF7-A31B-8EA1B612C629}" srcOrd="1" destOrd="0" parTransId="{FCBF052C-B736-49B9-8F29-80AA32E4EC1F}" sibTransId="{C49551D8-92CA-4BA9-8054-7289DD918A94}"/>
    <dgm:cxn modelId="{B42B432B-A4CB-45EF-B0DB-B9A2713DE291}" type="presOf" srcId="{9BB485EC-8F21-4DD5-99ED-55310CBA6D20}" destId="{7C85FB2A-C5B1-4FE8-AB11-5D35119D0303}" srcOrd="0" destOrd="0" presId="urn:microsoft.com/office/officeart/2005/8/layout/vProcess5"/>
    <dgm:cxn modelId="{808CAB2B-99F5-4686-87B2-53ABDE77D996}" type="presOf" srcId="{0833A517-7EC7-4262-AC40-4C303092B477}" destId="{379A2384-77F4-44AC-9C8E-3CB8797BF6C4}" srcOrd="1" destOrd="0" presId="urn:microsoft.com/office/officeart/2005/8/layout/vProcess5"/>
    <dgm:cxn modelId="{BBEE7533-B5C4-4C65-B8C4-E8A688F8B1B9}" type="presOf" srcId="{9053DBF8-D617-40AA-B747-41D0F09B3C82}" destId="{93990A33-BE09-4224-AF0C-5A5C969DA4C5}" srcOrd="0" destOrd="0" presId="urn:microsoft.com/office/officeart/2005/8/layout/vProcess5"/>
    <dgm:cxn modelId="{4E59AD35-E063-47DB-ACB2-404FF5A07F52}" type="presOf" srcId="{50FF848E-C0B8-42CE-A079-22DC98BD77ED}" destId="{B604BE85-549A-45C6-BE94-14F9DCEAA724}" srcOrd="0" destOrd="0" presId="urn:microsoft.com/office/officeart/2005/8/layout/vProcess5"/>
    <dgm:cxn modelId="{F4B7A047-99A7-4117-BCB0-0F7FF356F008}" type="presOf" srcId="{50FF848E-C0B8-42CE-A079-22DC98BD77ED}" destId="{FEB336AB-EE68-490A-BB29-51CB4BED9F6F}" srcOrd="1" destOrd="0" presId="urn:microsoft.com/office/officeart/2005/8/layout/vProcess5"/>
    <dgm:cxn modelId="{7823C04F-8371-4EEE-BAF5-E9F7DED4FDBF}" type="presOf" srcId="{408AE965-40A2-429B-A59A-F25FF5BEF9F8}" destId="{448A500E-3DEE-4C0D-A3A1-6D09AD644AF4}" srcOrd="1" destOrd="0" presId="urn:microsoft.com/office/officeart/2005/8/layout/vProcess5"/>
    <dgm:cxn modelId="{B40C2883-A356-4850-82AD-A5AA027EEAD7}" srcId="{78952E87-E4A1-4611-BCB5-6C0875089E05}" destId="{73839532-EE08-4B54-ADF6-0918CC5B1A28}" srcOrd="6" destOrd="0" parTransId="{1A8B6AF9-754F-40D9-9A4B-43845A499F9E}" sibTransId="{0383966E-6404-4699-8651-B6EB92A3EAD6}"/>
    <dgm:cxn modelId="{29B41795-9FA2-41F9-BBEC-5429D8CB4A52}" type="presOf" srcId="{78952E87-E4A1-4611-BCB5-6C0875089E05}" destId="{A99EAF14-3655-422D-A83B-DCE614AF6DAE}" srcOrd="0" destOrd="0" presId="urn:microsoft.com/office/officeart/2005/8/layout/vProcess5"/>
    <dgm:cxn modelId="{AF3F5CA7-F36C-4810-8D0C-4067D1BFF8A2}" type="presOf" srcId="{BAE6ED86-F99B-4EF7-A31B-8EA1B612C629}" destId="{226A5F03-3A1A-4F2D-BD28-65CA21F6ECF4}" srcOrd="1" destOrd="0" presId="urn:microsoft.com/office/officeart/2005/8/layout/vProcess5"/>
    <dgm:cxn modelId="{907DD6A8-1AEA-494E-8694-EFD8670EE613}" type="presOf" srcId="{9800E8D2-6C16-4012-A4A5-564B3E529796}" destId="{CA5B36ED-9585-49BA-AB41-2270931C4995}" srcOrd="0" destOrd="0" presId="urn:microsoft.com/office/officeart/2005/8/layout/vProcess5"/>
    <dgm:cxn modelId="{88A4A9C0-EDA1-45EA-9FC7-5519A6F5416B}" srcId="{78952E87-E4A1-4611-BCB5-6C0875089E05}" destId="{408AE965-40A2-429B-A59A-F25FF5BEF9F8}" srcOrd="4" destOrd="0" parTransId="{AB92BE3D-C31D-4C9F-B8BC-CCEDF3B2C668}" sibTransId="{76D820AC-FBBB-44F8-8CCF-666CD0B2F175}"/>
    <dgm:cxn modelId="{43AF39D0-B02D-4885-8CB6-01EF8A13C1D8}" type="presOf" srcId="{408AE965-40A2-429B-A59A-F25FF5BEF9F8}" destId="{F1BA176B-38C5-46F7-8AC7-C4374939D0FC}" srcOrd="0" destOrd="0" presId="urn:microsoft.com/office/officeart/2005/8/layout/vProcess5"/>
    <dgm:cxn modelId="{05D5BBD1-B0DE-48F2-A55E-BC6293698F54}" type="presOf" srcId="{2303FD1D-B46B-409A-95BE-7408475A20E2}" destId="{0D75E0B2-7C64-4768-B00B-6205CCE421C9}" srcOrd="0" destOrd="0" presId="urn:microsoft.com/office/officeart/2005/8/layout/vProcess5"/>
    <dgm:cxn modelId="{8528D7F2-5613-4FF8-9741-BE1E3C287CF8}" type="presOf" srcId="{9800E8D2-6C16-4012-A4A5-564B3E529796}" destId="{2954595F-5D41-4B29-A0A7-E8EB9F130403}" srcOrd="1" destOrd="0" presId="urn:microsoft.com/office/officeart/2005/8/layout/vProcess5"/>
    <dgm:cxn modelId="{F44BF6F5-6B66-4369-BB1A-3A4792D53264}" srcId="{78952E87-E4A1-4611-BCB5-6C0875089E05}" destId="{B061D4E0-8052-4D92-BC6A-E4A0DB909322}" srcOrd="5" destOrd="0" parTransId="{62F39F5B-2F58-4BE8-A099-00E462489C7C}" sibTransId="{9C325D8D-5EF8-4CD0-82D3-DCE665314371}"/>
    <dgm:cxn modelId="{6C3D82CE-AA42-4143-BF03-B52CE7B8A2F9}" type="presParOf" srcId="{A99EAF14-3655-422D-A83B-DCE614AF6DAE}" destId="{EEF8FB74-5F4B-4DCB-9D20-DAD4A87AA155}" srcOrd="0" destOrd="0" presId="urn:microsoft.com/office/officeart/2005/8/layout/vProcess5"/>
    <dgm:cxn modelId="{97B200F0-995F-494E-834B-5E716AF2D4D9}" type="presParOf" srcId="{A99EAF14-3655-422D-A83B-DCE614AF6DAE}" destId="{CA5B36ED-9585-49BA-AB41-2270931C4995}" srcOrd="1" destOrd="0" presId="urn:microsoft.com/office/officeart/2005/8/layout/vProcess5"/>
    <dgm:cxn modelId="{EE340A4D-C1EB-4C3B-90C2-CB4AB8AA8FE6}" type="presParOf" srcId="{A99EAF14-3655-422D-A83B-DCE614AF6DAE}" destId="{38DD632F-3BD2-4A79-BDB5-E5F4AEA45AEB}" srcOrd="2" destOrd="0" presId="urn:microsoft.com/office/officeart/2005/8/layout/vProcess5"/>
    <dgm:cxn modelId="{3A443E21-2530-4A3A-9397-8B1078B075A8}" type="presParOf" srcId="{A99EAF14-3655-422D-A83B-DCE614AF6DAE}" destId="{160E037D-F91C-42C4-985D-8AC38CBC3C2E}" srcOrd="3" destOrd="0" presId="urn:microsoft.com/office/officeart/2005/8/layout/vProcess5"/>
    <dgm:cxn modelId="{B4488629-D0D1-413C-B58D-980AFC04DD91}" type="presParOf" srcId="{A99EAF14-3655-422D-A83B-DCE614AF6DAE}" destId="{B604BE85-549A-45C6-BE94-14F9DCEAA724}" srcOrd="4" destOrd="0" presId="urn:microsoft.com/office/officeart/2005/8/layout/vProcess5"/>
    <dgm:cxn modelId="{3E90E74D-C44C-46B1-9404-457EB735BA73}" type="presParOf" srcId="{A99EAF14-3655-422D-A83B-DCE614AF6DAE}" destId="{F1BA176B-38C5-46F7-8AC7-C4374939D0FC}" srcOrd="5" destOrd="0" presId="urn:microsoft.com/office/officeart/2005/8/layout/vProcess5"/>
    <dgm:cxn modelId="{1796ACBC-7C48-4390-A409-5890F005AC67}" type="presParOf" srcId="{A99EAF14-3655-422D-A83B-DCE614AF6DAE}" destId="{0D75E0B2-7C64-4768-B00B-6205CCE421C9}" srcOrd="6" destOrd="0" presId="urn:microsoft.com/office/officeart/2005/8/layout/vProcess5"/>
    <dgm:cxn modelId="{5FAFA58D-ACEA-4283-A00B-0A2EE12F671E}" type="presParOf" srcId="{A99EAF14-3655-422D-A83B-DCE614AF6DAE}" destId="{F94366AD-5362-4CB8-83FC-5FD007425FA9}" srcOrd="7" destOrd="0" presId="urn:microsoft.com/office/officeart/2005/8/layout/vProcess5"/>
    <dgm:cxn modelId="{E2F857B2-E55E-417C-A781-17AD5825D66F}" type="presParOf" srcId="{A99EAF14-3655-422D-A83B-DCE614AF6DAE}" destId="{7C85FB2A-C5B1-4FE8-AB11-5D35119D0303}" srcOrd="8" destOrd="0" presId="urn:microsoft.com/office/officeart/2005/8/layout/vProcess5"/>
    <dgm:cxn modelId="{5E0E2151-207D-461F-8FAD-C951463450CE}" type="presParOf" srcId="{A99EAF14-3655-422D-A83B-DCE614AF6DAE}" destId="{93990A33-BE09-4224-AF0C-5A5C969DA4C5}" srcOrd="9" destOrd="0" presId="urn:microsoft.com/office/officeart/2005/8/layout/vProcess5"/>
    <dgm:cxn modelId="{504412E8-BF48-49C0-8DE6-E6EE4DAFF123}" type="presParOf" srcId="{A99EAF14-3655-422D-A83B-DCE614AF6DAE}" destId="{2954595F-5D41-4B29-A0A7-E8EB9F130403}" srcOrd="10" destOrd="0" presId="urn:microsoft.com/office/officeart/2005/8/layout/vProcess5"/>
    <dgm:cxn modelId="{FD7159D3-D450-4A72-91FA-EAC520863FA7}" type="presParOf" srcId="{A99EAF14-3655-422D-A83B-DCE614AF6DAE}" destId="{226A5F03-3A1A-4F2D-BD28-65CA21F6ECF4}" srcOrd="11" destOrd="0" presId="urn:microsoft.com/office/officeart/2005/8/layout/vProcess5"/>
    <dgm:cxn modelId="{DBA988BB-6F0D-4D40-AB78-EE3FE38E23DF}" type="presParOf" srcId="{A99EAF14-3655-422D-A83B-DCE614AF6DAE}" destId="{379A2384-77F4-44AC-9C8E-3CB8797BF6C4}" srcOrd="12" destOrd="0" presId="urn:microsoft.com/office/officeart/2005/8/layout/vProcess5"/>
    <dgm:cxn modelId="{8DC22CE2-4DC4-4E31-B5DA-A944396B79CA}" type="presParOf" srcId="{A99EAF14-3655-422D-A83B-DCE614AF6DAE}" destId="{FEB336AB-EE68-490A-BB29-51CB4BED9F6F}" srcOrd="13" destOrd="0" presId="urn:microsoft.com/office/officeart/2005/8/layout/vProcess5"/>
    <dgm:cxn modelId="{3D0CBD4D-794C-43D0-80E5-D2136A9A7FFE}" type="presParOf" srcId="{A99EAF14-3655-422D-A83B-DCE614AF6DAE}" destId="{448A500E-3DEE-4C0D-A3A1-6D09AD644AF4}"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24156-E7CD-47CF-89F5-9A833E742FDA}">
      <dsp:nvSpPr>
        <dsp:cNvPr id="0" name=""/>
        <dsp:cNvSpPr/>
      </dsp:nvSpPr>
      <dsp:spPr>
        <a:xfrm>
          <a:off x="1585125" y="15747"/>
          <a:ext cx="1944000" cy="1944000"/>
        </a:xfrm>
        <a:prstGeom prst="rect">
          <a:avLst/>
        </a:prstGeom>
        <a:blipFill>
          <a:blip xmlns:r="http://schemas.openxmlformats.org/officeDocument/2006/relationships" r:embed="rId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D065DB-9CAB-4916-AD82-8BF395AF305A}">
      <dsp:nvSpPr>
        <dsp:cNvPr id="0" name=""/>
        <dsp:cNvSpPr/>
      </dsp:nvSpPr>
      <dsp:spPr>
        <a:xfrm>
          <a:off x="397125" y="1899611"/>
          <a:ext cx="4320000" cy="16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pPr>
          <a:r>
            <a:rPr lang="en-US" sz="2100" b="1" kern="1200" dirty="0"/>
            <a:t>Therapy</a:t>
          </a:r>
          <a:r>
            <a:rPr lang="en-US" sz="2100" kern="1200" dirty="0"/>
            <a:t>: </a:t>
          </a:r>
          <a:br>
            <a:rPr lang="en-US" sz="2100" kern="1200" dirty="0"/>
          </a:br>
          <a:r>
            <a:rPr lang="en-US" sz="2100" kern="1200" dirty="0"/>
            <a:t>biomedical interventions that are used to reduce or remove human disabilities in form or function to what is necessary to restore to ’typical’ health</a:t>
          </a:r>
        </a:p>
      </dsp:txBody>
      <dsp:txXfrm>
        <a:off x="397125" y="1899611"/>
        <a:ext cx="4320000" cy="1665000"/>
      </dsp:txXfrm>
    </dsp:sp>
    <dsp:sp modelId="{2F927503-DC70-40B6-A606-5F2A26721A0A}">
      <dsp:nvSpPr>
        <dsp:cNvPr id="0" name=""/>
        <dsp:cNvSpPr/>
      </dsp:nvSpPr>
      <dsp:spPr>
        <a:xfrm>
          <a:off x="6661126" y="15747"/>
          <a:ext cx="1944000" cy="1944000"/>
        </a:xfrm>
        <a:prstGeom prst="rect">
          <a:avLst/>
        </a:prstGeom>
        <a:blipFill>
          <a:blip xmlns:r="http://schemas.openxmlformats.org/officeDocument/2006/relationships" r:embed="rId3">
            <a:duotone>
              <a:schemeClr val="accent1">
                <a:shade val="45000"/>
                <a:satMod val="135000"/>
              </a:schemeClr>
              <a:prstClr val="white"/>
            </a:duotone>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9BFE5-3649-4160-891A-4BBD31492415}">
      <dsp:nvSpPr>
        <dsp:cNvPr id="0" name=""/>
        <dsp:cNvSpPr/>
      </dsp:nvSpPr>
      <dsp:spPr>
        <a:xfrm>
          <a:off x="5473126" y="1899611"/>
          <a:ext cx="4320000" cy="16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933450">
            <a:lnSpc>
              <a:spcPct val="100000"/>
            </a:lnSpc>
            <a:spcBef>
              <a:spcPct val="0"/>
            </a:spcBef>
            <a:spcAft>
              <a:spcPct val="35000"/>
            </a:spcAft>
            <a:buNone/>
          </a:pPr>
          <a:r>
            <a:rPr lang="en-US" sz="2100" b="1" kern="1200" dirty="0"/>
            <a:t>Enhancement</a:t>
          </a:r>
          <a:r>
            <a:rPr lang="en-US" sz="2100" kern="1200" dirty="0"/>
            <a:t>: biomedical interventions that are used to improve human form or functioning beyond </a:t>
          </a:r>
          <a:br>
            <a:rPr lang="en-US" sz="2100" kern="1200" dirty="0"/>
          </a:br>
          <a:r>
            <a:rPr lang="en-US" sz="2100" kern="1200" dirty="0"/>
            <a:t>what is necessary to restore or sustain health.</a:t>
          </a:r>
        </a:p>
      </dsp:txBody>
      <dsp:txXfrm>
        <a:off x="5473126" y="1899611"/>
        <a:ext cx="4320000" cy="166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35DD2-E55C-4457-8A70-EA560132C1F1}">
      <dsp:nvSpPr>
        <dsp:cNvPr id="0" name=""/>
        <dsp:cNvSpPr/>
      </dsp:nvSpPr>
      <dsp:spPr>
        <a:xfrm>
          <a:off x="838522" y="0"/>
          <a:ext cx="1463787" cy="14637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08F2FB-5A84-4933-86AC-E7EE1075274B}">
      <dsp:nvSpPr>
        <dsp:cNvPr id="0" name=""/>
        <dsp:cNvSpPr/>
      </dsp:nvSpPr>
      <dsp:spPr>
        <a:xfrm>
          <a:off x="0" y="2200594"/>
          <a:ext cx="3252860" cy="160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b="1" kern="1200" dirty="0"/>
            <a:t>Permanent:</a:t>
          </a:r>
          <a:r>
            <a:rPr lang="en-US" sz="1900" b="0" kern="1200" dirty="0"/>
            <a:t> </a:t>
          </a:r>
          <a:br>
            <a:rPr lang="en-US" sz="1900" b="0" kern="1200" dirty="0"/>
          </a:br>
          <a:r>
            <a:rPr lang="en-US" sz="1900" b="0" kern="1200" dirty="0"/>
            <a:t>Changes that cannot be undone</a:t>
          </a:r>
        </a:p>
      </dsp:txBody>
      <dsp:txXfrm>
        <a:off x="0" y="2200594"/>
        <a:ext cx="3252860" cy="1606730"/>
      </dsp:txXfrm>
    </dsp:sp>
    <dsp:sp modelId="{76E6769F-6FCB-4D50-9DE5-6E22D2FD3AA3}">
      <dsp:nvSpPr>
        <dsp:cNvPr id="0" name=""/>
        <dsp:cNvSpPr/>
      </dsp:nvSpPr>
      <dsp:spPr>
        <a:xfrm>
          <a:off x="4626702" y="0"/>
          <a:ext cx="1463787" cy="146378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4DC305-0423-446E-B3E7-DF2FE0820663}">
      <dsp:nvSpPr>
        <dsp:cNvPr id="0" name=""/>
        <dsp:cNvSpPr/>
      </dsp:nvSpPr>
      <dsp:spPr>
        <a:xfrm>
          <a:off x="3735747" y="2167359"/>
          <a:ext cx="3252860" cy="160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b="1" kern="1200" dirty="0"/>
            <a:t>Stable: </a:t>
          </a:r>
          <a:br>
            <a:rPr lang="en-US" sz="1900" b="1" kern="1200" dirty="0"/>
          </a:br>
          <a:r>
            <a:rPr lang="en-US" sz="1900" b="0" kern="1200" dirty="0"/>
            <a:t>Changes that can be undone, but need not be redone</a:t>
          </a:r>
        </a:p>
      </dsp:txBody>
      <dsp:txXfrm>
        <a:off x="3735747" y="2167359"/>
        <a:ext cx="3252860" cy="1606730"/>
      </dsp:txXfrm>
    </dsp:sp>
    <dsp:sp modelId="{67A85076-6CD1-466A-8DB1-F4EC1DE68A58}">
      <dsp:nvSpPr>
        <dsp:cNvPr id="0" name=""/>
        <dsp:cNvSpPr/>
      </dsp:nvSpPr>
      <dsp:spPr>
        <a:xfrm>
          <a:off x="8639369" y="0"/>
          <a:ext cx="1463787" cy="146378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14D595-D3C6-42FE-AEB9-8FA7FC19D9FC}">
      <dsp:nvSpPr>
        <dsp:cNvPr id="0" name=""/>
        <dsp:cNvSpPr/>
      </dsp:nvSpPr>
      <dsp:spPr>
        <a:xfrm>
          <a:off x="7744832" y="2138343"/>
          <a:ext cx="3252860" cy="160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Temporary:</a:t>
          </a:r>
          <a:r>
            <a:rPr lang="en-US" sz="1800" b="0" kern="1200" dirty="0"/>
            <a:t> </a:t>
          </a:r>
          <a:br>
            <a:rPr lang="en-US" sz="1800" b="0" kern="1200" dirty="0"/>
          </a:br>
          <a:r>
            <a:rPr lang="en-US" sz="1800" b="0" kern="1200" dirty="0"/>
            <a:t>Changes that need be updated each time</a:t>
          </a:r>
        </a:p>
      </dsp:txBody>
      <dsp:txXfrm>
        <a:off x="7744832" y="2138343"/>
        <a:ext cx="3252860" cy="1606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1D70B-EFC0-403C-BF7D-ED7B9AA5A865}">
      <dsp:nvSpPr>
        <dsp:cNvPr id="0" name=""/>
        <dsp:cNvSpPr/>
      </dsp:nvSpPr>
      <dsp:spPr>
        <a:xfrm>
          <a:off x="2013829" y="131048"/>
          <a:ext cx="1872327" cy="187232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7B8CB6-4C6B-4DA1-86C8-3E31D5A55176}">
      <dsp:nvSpPr>
        <dsp:cNvPr id="0" name=""/>
        <dsp:cNvSpPr/>
      </dsp:nvSpPr>
      <dsp:spPr>
        <a:xfrm>
          <a:off x="2417043" y="1957602"/>
          <a:ext cx="1298404"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889000">
            <a:lnSpc>
              <a:spcPct val="100000"/>
            </a:lnSpc>
            <a:spcBef>
              <a:spcPct val="0"/>
            </a:spcBef>
            <a:spcAft>
              <a:spcPct val="35000"/>
            </a:spcAft>
            <a:buNone/>
          </a:pPr>
          <a:r>
            <a:rPr lang="en-US" sz="2000" b="1" kern="1200" dirty="0"/>
            <a:t>Permanent</a:t>
          </a:r>
        </a:p>
      </dsp:txBody>
      <dsp:txXfrm>
        <a:off x="2417043" y="1957602"/>
        <a:ext cx="1298404" cy="661640"/>
      </dsp:txXfrm>
    </dsp:sp>
    <dsp:sp modelId="{BD3D969E-2AE6-4CBF-8256-E6B9E26A64A2}">
      <dsp:nvSpPr>
        <dsp:cNvPr id="0" name=""/>
        <dsp:cNvSpPr/>
      </dsp:nvSpPr>
      <dsp:spPr>
        <a:xfrm>
          <a:off x="4389892" y="49391"/>
          <a:ext cx="1872327" cy="18723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AF3D8D-1359-42F8-A0CF-ACFC93B89D28}">
      <dsp:nvSpPr>
        <dsp:cNvPr id="0" name=""/>
        <dsp:cNvSpPr/>
      </dsp:nvSpPr>
      <dsp:spPr>
        <a:xfrm>
          <a:off x="5036040" y="1949421"/>
          <a:ext cx="1115112" cy="35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889000">
            <a:lnSpc>
              <a:spcPct val="100000"/>
            </a:lnSpc>
            <a:spcBef>
              <a:spcPct val="0"/>
            </a:spcBef>
            <a:spcAft>
              <a:spcPct val="35000"/>
            </a:spcAft>
            <a:buNone/>
          </a:pPr>
          <a:r>
            <a:rPr lang="en-US" sz="2000" b="1" kern="1200" dirty="0"/>
            <a:t>Stable</a:t>
          </a:r>
        </a:p>
      </dsp:txBody>
      <dsp:txXfrm>
        <a:off x="5036040" y="1949421"/>
        <a:ext cx="1115112" cy="357060"/>
      </dsp:txXfrm>
    </dsp:sp>
    <dsp:sp modelId="{109E127B-DCB1-40A5-BA32-8E8989A0B9AF}">
      <dsp:nvSpPr>
        <dsp:cNvPr id="0" name=""/>
        <dsp:cNvSpPr/>
      </dsp:nvSpPr>
      <dsp:spPr>
        <a:xfrm>
          <a:off x="6957370" y="213554"/>
          <a:ext cx="1872327" cy="187232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4B55FA-40F1-44B8-98C6-1A21CFF4CE4D}">
      <dsp:nvSpPr>
        <dsp:cNvPr id="0" name=""/>
        <dsp:cNvSpPr/>
      </dsp:nvSpPr>
      <dsp:spPr>
        <a:xfrm>
          <a:off x="7370920" y="1992385"/>
          <a:ext cx="1238078" cy="331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889000">
            <a:lnSpc>
              <a:spcPct val="100000"/>
            </a:lnSpc>
            <a:spcBef>
              <a:spcPct val="0"/>
            </a:spcBef>
            <a:spcAft>
              <a:spcPct val="35000"/>
            </a:spcAft>
            <a:buNone/>
          </a:pPr>
          <a:r>
            <a:rPr lang="en-US" sz="2000" b="1" kern="1200" dirty="0"/>
            <a:t>Temporary</a:t>
          </a:r>
        </a:p>
      </dsp:txBody>
      <dsp:txXfrm>
        <a:off x="7370920" y="1992385"/>
        <a:ext cx="1238078" cy="3316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4D144-4577-4897-95C1-CD3B0327126C}">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E61D64-D2E4-44E0-A008-93041E82E3B7}">
      <dsp:nvSpPr>
        <dsp:cNvPr id="0" name=""/>
        <dsp:cNvSpPr/>
      </dsp:nvSpPr>
      <dsp:spPr>
        <a:xfrm>
          <a:off x="131832" y="60529"/>
          <a:ext cx="867508" cy="867508"/>
        </a:xfrm>
        <a:prstGeom prst="rect">
          <a:avLst/>
        </a:prstGeom>
        <a:blipFill>
          <a:blip xmlns:r="http://schemas.openxmlformats.org/officeDocument/2006/relationships" r:embed="rId1">
            <a:duotone>
              <a:schemeClr val="accent2">
                <a:shade val="45000"/>
                <a:satMod val="135000"/>
              </a:schemeClr>
              <a:prstClr val="white"/>
            </a:duotone>
            <a:lum bright="75000"/>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8C5D7E-6EE3-4DF8-ABC6-58193AF5F5C9}">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622300">
            <a:lnSpc>
              <a:spcPct val="90000"/>
            </a:lnSpc>
            <a:spcBef>
              <a:spcPct val="0"/>
            </a:spcBef>
            <a:spcAft>
              <a:spcPct val="35000"/>
            </a:spcAft>
            <a:buNone/>
          </a:pPr>
          <a:r>
            <a:rPr lang="en-US" sz="1400" b="1" kern="1200"/>
            <a:t>Capitalism</a:t>
          </a:r>
          <a:r>
            <a:rPr lang="en-US" sz="1400" kern="1200"/>
            <a:t> – Where there is money to be had, humans will follow</a:t>
          </a:r>
        </a:p>
      </dsp:txBody>
      <dsp:txXfrm>
        <a:off x="1131174" y="4597"/>
        <a:ext cx="5382429" cy="979371"/>
      </dsp:txXfrm>
    </dsp:sp>
    <dsp:sp modelId="{5CEC6A06-2661-4677-9063-066BD660467D}">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F3628-05E0-4869-915D-497F0D8B772F}">
      <dsp:nvSpPr>
        <dsp:cNvPr id="0" name=""/>
        <dsp:cNvSpPr/>
      </dsp:nvSpPr>
      <dsp:spPr>
        <a:xfrm>
          <a:off x="131832" y="1284744"/>
          <a:ext cx="867508" cy="867508"/>
        </a:xfrm>
        <a:prstGeom prst="rect">
          <a:avLst/>
        </a:prstGeom>
        <a:blipFill>
          <a:blip xmlns:r="http://schemas.openxmlformats.org/officeDocument/2006/relationships" r:embed="rId3">
            <a:lum bright="100000"/>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B0ED9E-127A-4133-8902-526416717DC8}">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622300">
            <a:lnSpc>
              <a:spcPct val="90000"/>
            </a:lnSpc>
            <a:spcBef>
              <a:spcPct val="0"/>
            </a:spcBef>
            <a:spcAft>
              <a:spcPct val="35000"/>
            </a:spcAft>
            <a:buNone/>
          </a:pPr>
          <a:r>
            <a:rPr lang="en-US" sz="1400" b="1" kern="1200"/>
            <a:t>Liberalism</a:t>
          </a:r>
          <a:r>
            <a:rPr lang="en-US" sz="1400" kern="1200"/>
            <a:t> – We don’t like regulating industries based on other people’s moral qualms</a:t>
          </a:r>
        </a:p>
      </dsp:txBody>
      <dsp:txXfrm>
        <a:off x="1131174" y="1228812"/>
        <a:ext cx="5382429" cy="979371"/>
      </dsp:txXfrm>
    </dsp:sp>
    <dsp:sp modelId="{271361F0-E9E6-4A89-AD2E-9D66AF690DA3}">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9E21A0-F254-41C5-9C61-D057AD9226AA}">
      <dsp:nvSpPr>
        <dsp:cNvPr id="0" name=""/>
        <dsp:cNvSpPr/>
      </dsp:nvSpPr>
      <dsp:spPr>
        <a:xfrm>
          <a:off x="131832" y="2508958"/>
          <a:ext cx="867508" cy="8675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40D9DE-B4CD-4E31-AA94-8C72A0578EFB}">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622300">
            <a:lnSpc>
              <a:spcPct val="90000"/>
            </a:lnSpc>
            <a:spcBef>
              <a:spcPct val="0"/>
            </a:spcBef>
            <a:spcAft>
              <a:spcPct val="35000"/>
            </a:spcAft>
            <a:buNone/>
          </a:pPr>
          <a:r>
            <a:rPr lang="en-US" sz="1400" b="1" kern="1200"/>
            <a:t>Knowledge</a:t>
          </a:r>
          <a:r>
            <a:rPr lang="en-US" sz="1400" kern="1200"/>
            <a:t> – Research will continue because researchers want to continue.</a:t>
          </a:r>
        </a:p>
      </dsp:txBody>
      <dsp:txXfrm>
        <a:off x="1131174" y="2453027"/>
        <a:ext cx="5382429" cy="979371"/>
      </dsp:txXfrm>
    </dsp:sp>
    <dsp:sp modelId="{B9391676-8EB6-48B9-A062-BDDF650FD88B}">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7A016-8168-48B2-99D3-FF1FF983D8DB}">
      <dsp:nvSpPr>
        <dsp:cNvPr id="0" name=""/>
        <dsp:cNvSpPr/>
      </dsp:nvSpPr>
      <dsp:spPr>
        <a:xfrm>
          <a:off x="131832" y="3733173"/>
          <a:ext cx="867508" cy="867508"/>
        </a:xfrm>
        <a:prstGeom prst="rect">
          <a:avLst/>
        </a:prstGeom>
        <a:blipFill>
          <a:blip xmlns:r="http://schemas.openxmlformats.org/officeDocument/2006/relationships" r:embed="rId7">
            <a:lum bright="100000"/>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A48E17-E675-45EE-81D0-27B77E642CE0}">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622300">
            <a:lnSpc>
              <a:spcPct val="90000"/>
            </a:lnSpc>
            <a:spcBef>
              <a:spcPct val="0"/>
            </a:spcBef>
            <a:spcAft>
              <a:spcPct val="35000"/>
            </a:spcAft>
            <a:buNone/>
          </a:pPr>
          <a:r>
            <a:rPr lang="en-US" sz="1400" b="1" kern="1200"/>
            <a:t>Competition</a:t>
          </a:r>
          <a:r>
            <a:rPr lang="en-US" sz="1400" kern="1200"/>
            <a:t> – Genetic Space Race/ Corporate competition</a:t>
          </a:r>
        </a:p>
      </dsp:txBody>
      <dsp:txXfrm>
        <a:off x="1131174" y="3677241"/>
        <a:ext cx="5382429" cy="979371"/>
      </dsp:txXfrm>
    </dsp:sp>
    <dsp:sp modelId="{0108E9A5-41AE-4519-AEAF-39156BB092F6}">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64AB7-8F82-42BE-A413-0CB1EE797A40}">
      <dsp:nvSpPr>
        <dsp:cNvPr id="0" name=""/>
        <dsp:cNvSpPr/>
      </dsp:nvSpPr>
      <dsp:spPr>
        <a:xfrm>
          <a:off x="88457" y="4914012"/>
          <a:ext cx="954258" cy="95425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5163E1-D411-41E8-AFC7-07918AA33FFF}">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622300">
            <a:lnSpc>
              <a:spcPct val="90000"/>
            </a:lnSpc>
            <a:spcBef>
              <a:spcPct val="0"/>
            </a:spcBef>
            <a:spcAft>
              <a:spcPct val="35000"/>
            </a:spcAft>
            <a:buNone/>
          </a:pPr>
          <a:r>
            <a:rPr lang="en-US" sz="1400" b="1" kern="1200"/>
            <a:t>Innate desire to control</a:t>
          </a:r>
          <a:r>
            <a:rPr lang="en-US" sz="1400" kern="1200"/>
            <a:t> – Parents will want a say in whether their children have a disease, adults will push for cosmetic genetic engineering, nature will not be left alone if we do not like its products</a:t>
          </a:r>
        </a:p>
      </dsp:txBody>
      <dsp:txXfrm>
        <a:off x="1131174" y="4901456"/>
        <a:ext cx="5382429" cy="9793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B36ED-9585-49BA-AB41-2270931C4995}">
      <dsp:nvSpPr>
        <dsp:cNvPr id="0" name=""/>
        <dsp:cNvSpPr/>
      </dsp:nvSpPr>
      <dsp:spPr>
        <a:xfrm>
          <a:off x="0" y="0"/>
          <a:ext cx="5015475" cy="105937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Initial Condemnation</a:t>
          </a:r>
        </a:p>
      </dsp:txBody>
      <dsp:txXfrm>
        <a:off x="31028" y="31028"/>
        <a:ext cx="3748378" cy="997320"/>
      </dsp:txXfrm>
    </dsp:sp>
    <dsp:sp modelId="{38DD632F-3BD2-4A79-BDB5-E5F4AEA45AEB}">
      <dsp:nvSpPr>
        <dsp:cNvPr id="0" name=""/>
        <dsp:cNvSpPr/>
      </dsp:nvSpPr>
      <dsp:spPr>
        <a:xfrm>
          <a:off x="374532" y="1206512"/>
          <a:ext cx="5015475" cy="105937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Ambivalence</a:t>
          </a:r>
        </a:p>
      </dsp:txBody>
      <dsp:txXfrm>
        <a:off x="405560" y="1237540"/>
        <a:ext cx="3890292" cy="997320"/>
      </dsp:txXfrm>
    </dsp:sp>
    <dsp:sp modelId="{160E037D-F91C-42C4-985D-8AC38CBC3C2E}">
      <dsp:nvSpPr>
        <dsp:cNvPr id="0" name=""/>
        <dsp:cNvSpPr/>
      </dsp:nvSpPr>
      <dsp:spPr>
        <a:xfrm>
          <a:off x="749064" y="2413024"/>
          <a:ext cx="5015475" cy="105937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Questioning &amp; Limited Use</a:t>
          </a:r>
        </a:p>
      </dsp:txBody>
      <dsp:txXfrm>
        <a:off x="780092" y="2444052"/>
        <a:ext cx="3890292" cy="997320"/>
      </dsp:txXfrm>
    </dsp:sp>
    <dsp:sp modelId="{B604BE85-549A-45C6-BE94-14F9DCEAA724}">
      <dsp:nvSpPr>
        <dsp:cNvPr id="0" name=""/>
        <dsp:cNvSpPr/>
      </dsp:nvSpPr>
      <dsp:spPr>
        <a:xfrm>
          <a:off x="1123596" y="3619536"/>
          <a:ext cx="5015475" cy="105937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Change in Public Perceptions</a:t>
          </a:r>
        </a:p>
      </dsp:txBody>
      <dsp:txXfrm>
        <a:off x="1154624" y="3650564"/>
        <a:ext cx="3890292" cy="997320"/>
      </dsp:txXfrm>
    </dsp:sp>
    <dsp:sp modelId="{F1BA176B-38C5-46F7-8AC7-C4374939D0FC}">
      <dsp:nvSpPr>
        <dsp:cNvPr id="0" name=""/>
        <dsp:cNvSpPr/>
      </dsp:nvSpPr>
      <dsp:spPr>
        <a:xfrm>
          <a:off x="1498128" y="4826049"/>
          <a:ext cx="5015475" cy="105937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Advocacy &amp; Widespread Acceptance</a:t>
          </a:r>
        </a:p>
      </dsp:txBody>
      <dsp:txXfrm>
        <a:off x="1529156" y="4857077"/>
        <a:ext cx="3890292" cy="997320"/>
      </dsp:txXfrm>
    </dsp:sp>
    <dsp:sp modelId="{0D75E0B2-7C64-4768-B00B-6205CCE421C9}">
      <dsp:nvSpPr>
        <dsp:cNvPr id="0" name=""/>
        <dsp:cNvSpPr/>
      </dsp:nvSpPr>
      <dsp:spPr>
        <a:xfrm>
          <a:off x="4326880" y="773933"/>
          <a:ext cx="688594" cy="68859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481814" y="773933"/>
        <a:ext cx="378726" cy="518167"/>
      </dsp:txXfrm>
    </dsp:sp>
    <dsp:sp modelId="{F94366AD-5362-4CB8-83FC-5FD007425FA9}">
      <dsp:nvSpPr>
        <dsp:cNvPr id="0" name=""/>
        <dsp:cNvSpPr/>
      </dsp:nvSpPr>
      <dsp:spPr>
        <a:xfrm>
          <a:off x="4701412" y="1980445"/>
          <a:ext cx="688594" cy="688594"/>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856346" y="1980445"/>
        <a:ext cx="378726" cy="518167"/>
      </dsp:txXfrm>
    </dsp:sp>
    <dsp:sp modelId="{7C85FB2A-C5B1-4FE8-AB11-5D35119D0303}">
      <dsp:nvSpPr>
        <dsp:cNvPr id="0" name=""/>
        <dsp:cNvSpPr/>
      </dsp:nvSpPr>
      <dsp:spPr>
        <a:xfrm>
          <a:off x="5075944" y="3169301"/>
          <a:ext cx="688594" cy="688594"/>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5230878" y="3169301"/>
        <a:ext cx="378726" cy="518167"/>
      </dsp:txXfrm>
    </dsp:sp>
    <dsp:sp modelId="{93990A33-BE09-4224-AF0C-5A5C969DA4C5}">
      <dsp:nvSpPr>
        <dsp:cNvPr id="0" name=""/>
        <dsp:cNvSpPr/>
      </dsp:nvSpPr>
      <dsp:spPr>
        <a:xfrm>
          <a:off x="5450476" y="4387585"/>
          <a:ext cx="688594" cy="68859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5605410" y="4387585"/>
        <a:ext cx="378726" cy="51816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EE94A-0C7C-4A48-8948-DEBF1BF0107E}" type="datetimeFigureOut">
              <a:rPr lang="en-US" smtClean="0"/>
              <a:t>11/15/21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ADC7F-C34B-4BB3-B94D-28856CF535F2}" type="slidenum">
              <a:rPr lang="en-US" smtClean="0"/>
              <a:t>‹#›</a:t>
            </a:fld>
            <a:endParaRPr lang="en-US"/>
          </a:p>
        </p:txBody>
      </p:sp>
    </p:spTree>
    <p:extLst>
      <p:ext uri="{BB962C8B-B14F-4D97-AF65-F5344CB8AC3E}">
        <p14:creationId xmlns:p14="http://schemas.microsoft.com/office/powerpoint/2010/main" val="229073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EADC7F-C34B-4BB3-B94D-28856CF535F2}" type="slidenum">
              <a:rPr lang="en-US" smtClean="0"/>
              <a:t>1</a:t>
            </a:fld>
            <a:endParaRPr lang="en-US"/>
          </a:p>
        </p:txBody>
      </p:sp>
    </p:spTree>
    <p:extLst>
      <p:ext uri="{BB962C8B-B14F-4D97-AF65-F5344CB8AC3E}">
        <p14:creationId xmlns:p14="http://schemas.microsoft.com/office/powerpoint/2010/main" val="1359639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EADC7F-C34B-4BB3-B94D-28856CF535F2}" type="slidenum">
              <a:rPr lang="en-US" smtClean="0"/>
              <a:t>15</a:t>
            </a:fld>
            <a:endParaRPr lang="en-US"/>
          </a:p>
        </p:txBody>
      </p:sp>
    </p:spTree>
    <p:extLst>
      <p:ext uri="{BB962C8B-B14F-4D97-AF65-F5344CB8AC3E}">
        <p14:creationId xmlns:p14="http://schemas.microsoft.com/office/powerpoint/2010/main" val="2198814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16</a:t>
            </a:fld>
            <a:endParaRPr lang="en-US"/>
          </a:p>
        </p:txBody>
      </p:sp>
    </p:spTree>
    <p:extLst>
      <p:ext uri="{BB962C8B-B14F-4D97-AF65-F5344CB8AC3E}">
        <p14:creationId xmlns:p14="http://schemas.microsoft.com/office/powerpoint/2010/main" val="2805011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17</a:t>
            </a:fld>
            <a:endParaRPr lang="en-US"/>
          </a:p>
        </p:txBody>
      </p:sp>
    </p:spTree>
    <p:extLst>
      <p:ext uri="{BB962C8B-B14F-4D97-AF65-F5344CB8AC3E}">
        <p14:creationId xmlns:p14="http://schemas.microsoft.com/office/powerpoint/2010/main" val="768017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18</a:t>
            </a:fld>
            <a:endParaRPr lang="en-US"/>
          </a:p>
        </p:txBody>
      </p:sp>
    </p:spTree>
    <p:extLst>
      <p:ext uri="{BB962C8B-B14F-4D97-AF65-F5344CB8AC3E}">
        <p14:creationId xmlns:p14="http://schemas.microsoft.com/office/powerpoint/2010/main" val="3221166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19</a:t>
            </a:fld>
            <a:endParaRPr lang="en-US"/>
          </a:p>
        </p:txBody>
      </p:sp>
    </p:spTree>
    <p:extLst>
      <p:ext uri="{BB962C8B-B14F-4D97-AF65-F5344CB8AC3E}">
        <p14:creationId xmlns:p14="http://schemas.microsoft.com/office/powerpoint/2010/main" val="362000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Char char="-"/>
            </a:pPr>
            <a:r>
              <a:rPr lang="en-GB" altLang="en-US" sz="1200" dirty="0"/>
              <a:t>Improvements in medicine: improved diagnosis of disease.</a:t>
            </a:r>
          </a:p>
          <a:p>
            <a:pPr>
              <a:lnSpc>
                <a:spcPct val="80000"/>
              </a:lnSpc>
              <a:buFontTx/>
              <a:buChar char="-"/>
            </a:pPr>
            <a:r>
              <a:rPr lang="en-GB" altLang="en-US" sz="1200" dirty="0">
                <a:solidFill>
                  <a:schemeClr val="hlink"/>
                </a:solidFill>
              </a:rPr>
              <a:t>Microbial research: new energy sources, bio fuels.</a:t>
            </a:r>
          </a:p>
          <a:p>
            <a:pPr>
              <a:lnSpc>
                <a:spcPct val="80000"/>
              </a:lnSpc>
              <a:buFontTx/>
              <a:buChar char="-"/>
            </a:pPr>
            <a:r>
              <a:rPr lang="en-GB" altLang="en-US" sz="1200" dirty="0"/>
              <a:t>DNA forensics: identifying potential suspects at a crime scene.</a:t>
            </a:r>
          </a:p>
          <a:p>
            <a:pPr>
              <a:lnSpc>
                <a:spcPct val="80000"/>
              </a:lnSpc>
              <a:buFontTx/>
              <a:buChar char="-"/>
            </a:pPr>
            <a:r>
              <a:rPr lang="en-GB" altLang="en-US" sz="1200" dirty="0">
                <a:solidFill>
                  <a:schemeClr val="hlink"/>
                </a:solidFill>
              </a:rPr>
              <a:t>Agriculture: more nutritious produce.</a:t>
            </a:r>
          </a:p>
          <a:p>
            <a:pPr>
              <a:lnSpc>
                <a:spcPct val="80000"/>
              </a:lnSpc>
              <a:buFontTx/>
              <a:buChar char="-"/>
            </a:pPr>
            <a:r>
              <a:rPr lang="en-GB" altLang="en-US" sz="1200" dirty="0"/>
              <a:t>Evolution and human migration: </a:t>
            </a:r>
            <a:r>
              <a:rPr lang="en-US" altLang="en-US" sz="1200" dirty="0"/>
              <a:t>study migration of different population groups based on female genetic inheritance.</a:t>
            </a:r>
          </a:p>
          <a:p>
            <a:pPr>
              <a:lnSpc>
                <a:spcPct val="80000"/>
              </a:lnSpc>
              <a:buFontTx/>
              <a:buNone/>
            </a:pPr>
            <a:r>
              <a:rPr lang="en-GB" altLang="en-US" sz="1200" dirty="0">
                <a:solidFill>
                  <a:schemeClr val="hlink"/>
                </a:solidFill>
              </a:rPr>
              <a:t>- Risk assessment: </a:t>
            </a:r>
            <a:r>
              <a:rPr lang="en-US" altLang="en-US" sz="1200" dirty="0">
                <a:solidFill>
                  <a:schemeClr val="hlink"/>
                </a:solidFill>
              </a:rPr>
              <a:t>reduce the likelihood of heritable mutations</a:t>
            </a:r>
            <a:r>
              <a:rPr lang="en-US" altLang="en-US" sz="1200" dirty="0"/>
              <a:t>.</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20</a:t>
            </a:fld>
            <a:endParaRPr lang="en-US"/>
          </a:p>
        </p:txBody>
      </p:sp>
    </p:spTree>
    <p:extLst>
      <p:ext uri="{BB962C8B-B14F-4D97-AF65-F5344CB8AC3E}">
        <p14:creationId xmlns:p14="http://schemas.microsoft.com/office/powerpoint/2010/main" val="1906161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Char char="-"/>
            </a:pPr>
            <a:r>
              <a:rPr lang="en-GB" altLang="en-US" sz="1200" dirty="0"/>
              <a:t>Improvements in medicine: improved diagnosis of disease.</a:t>
            </a:r>
          </a:p>
          <a:p>
            <a:pPr>
              <a:lnSpc>
                <a:spcPct val="80000"/>
              </a:lnSpc>
              <a:buFontTx/>
              <a:buChar char="-"/>
            </a:pPr>
            <a:r>
              <a:rPr lang="en-GB" altLang="en-US" sz="1200" dirty="0">
                <a:solidFill>
                  <a:schemeClr val="hlink"/>
                </a:solidFill>
              </a:rPr>
              <a:t>Microbial research: new energy sources, bio fuels.</a:t>
            </a:r>
          </a:p>
          <a:p>
            <a:pPr>
              <a:lnSpc>
                <a:spcPct val="80000"/>
              </a:lnSpc>
              <a:buFontTx/>
              <a:buChar char="-"/>
            </a:pPr>
            <a:r>
              <a:rPr lang="en-GB" altLang="en-US" sz="1200" dirty="0"/>
              <a:t>DNA forensics: identifying potential suspects at a crime scene.</a:t>
            </a:r>
          </a:p>
          <a:p>
            <a:pPr>
              <a:lnSpc>
                <a:spcPct val="80000"/>
              </a:lnSpc>
              <a:buFontTx/>
              <a:buChar char="-"/>
            </a:pPr>
            <a:r>
              <a:rPr lang="en-GB" altLang="en-US" sz="1200" dirty="0">
                <a:solidFill>
                  <a:schemeClr val="hlink"/>
                </a:solidFill>
              </a:rPr>
              <a:t>Agriculture: more nutritious produce.</a:t>
            </a:r>
          </a:p>
          <a:p>
            <a:pPr>
              <a:lnSpc>
                <a:spcPct val="80000"/>
              </a:lnSpc>
              <a:buFontTx/>
              <a:buChar char="-"/>
            </a:pPr>
            <a:r>
              <a:rPr lang="en-GB" altLang="en-US" sz="1200" dirty="0"/>
              <a:t>Evolution and human migration: </a:t>
            </a:r>
            <a:r>
              <a:rPr lang="en-US" altLang="en-US" sz="1200" dirty="0"/>
              <a:t>study migration of different population groups based on female genetic inheritance.</a:t>
            </a:r>
          </a:p>
          <a:p>
            <a:pPr>
              <a:lnSpc>
                <a:spcPct val="80000"/>
              </a:lnSpc>
              <a:buFontTx/>
              <a:buNone/>
            </a:pPr>
            <a:r>
              <a:rPr lang="en-GB" altLang="en-US" sz="1200" dirty="0">
                <a:solidFill>
                  <a:schemeClr val="hlink"/>
                </a:solidFill>
              </a:rPr>
              <a:t>- Risk assessment: </a:t>
            </a:r>
            <a:r>
              <a:rPr lang="en-US" altLang="en-US" sz="1200" dirty="0">
                <a:solidFill>
                  <a:schemeClr val="hlink"/>
                </a:solidFill>
              </a:rPr>
              <a:t>reduce the likelihood of heritable mutations</a:t>
            </a:r>
            <a:r>
              <a:rPr lang="en-US" altLang="en-US" sz="1200" dirty="0"/>
              <a:t>.</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21</a:t>
            </a:fld>
            <a:endParaRPr lang="en-US"/>
          </a:p>
        </p:txBody>
      </p:sp>
    </p:spTree>
    <p:extLst>
      <p:ext uri="{BB962C8B-B14F-4D97-AF65-F5344CB8AC3E}">
        <p14:creationId xmlns:p14="http://schemas.microsoft.com/office/powerpoint/2010/main" val="36087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Char char="-"/>
            </a:pPr>
            <a:r>
              <a:rPr lang="en-GB" altLang="en-US" sz="1200" dirty="0"/>
              <a:t>Improvements in medicine: improved diagnosis of disease.</a:t>
            </a:r>
          </a:p>
          <a:p>
            <a:pPr>
              <a:lnSpc>
                <a:spcPct val="80000"/>
              </a:lnSpc>
              <a:buFontTx/>
              <a:buChar char="-"/>
            </a:pPr>
            <a:r>
              <a:rPr lang="en-GB" altLang="en-US" sz="1200" dirty="0">
                <a:solidFill>
                  <a:schemeClr val="hlink"/>
                </a:solidFill>
              </a:rPr>
              <a:t>Microbial research: new energy sources, bio fuels.</a:t>
            </a:r>
          </a:p>
          <a:p>
            <a:pPr>
              <a:lnSpc>
                <a:spcPct val="80000"/>
              </a:lnSpc>
              <a:buFontTx/>
              <a:buChar char="-"/>
            </a:pPr>
            <a:r>
              <a:rPr lang="en-GB" altLang="en-US" sz="1200" dirty="0"/>
              <a:t>DNA forensics: identifying potential suspects at a crime scene.</a:t>
            </a:r>
          </a:p>
          <a:p>
            <a:pPr>
              <a:lnSpc>
                <a:spcPct val="80000"/>
              </a:lnSpc>
              <a:buFontTx/>
              <a:buChar char="-"/>
            </a:pPr>
            <a:r>
              <a:rPr lang="en-GB" altLang="en-US" sz="1200" dirty="0">
                <a:solidFill>
                  <a:schemeClr val="hlink"/>
                </a:solidFill>
              </a:rPr>
              <a:t>Agriculture: more nutritious produce.</a:t>
            </a:r>
          </a:p>
          <a:p>
            <a:pPr>
              <a:lnSpc>
                <a:spcPct val="80000"/>
              </a:lnSpc>
              <a:buFontTx/>
              <a:buChar char="-"/>
            </a:pPr>
            <a:r>
              <a:rPr lang="en-GB" altLang="en-US" sz="1200" dirty="0"/>
              <a:t>Evolution and human migration: </a:t>
            </a:r>
            <a:r>
              <a:rPr lang="en-US" altLang="en-US" sz="1200" dirty="0"/>
              <a:t>study migration of different population groups based on female genetic inheritance.</a:t>
            </a:r>
          </a:p>
          <a:p>
            <a:pPr>
              <a:lnSpc>
                <a:spcPct val="80000"/>
              </a:lnSpc>
              <a:buFontTx/>
              <a:buNone/>
            </a:pPr>
            <a:r>
              <a:rPr lang="en-GB" altLang="en-US" sz="1200" dirty="0">
                <a:solidFill>
                  <a:schemeClr val="hlink"/>
                </a:solidFill>
              </a:rPr>
              <a:t>- Risk assessment: </a:t>
            </a:r>
            <a:r>
              <a:rPr lang="en-US" altLang="en-US" sz="1200" dirty="0">
                <a:solidFill>
                  <a:schemeClr val="hlink"/>
                </a:solidFill>
              </a:rPr>
              <a:t>reduce the likelihood of heritable mutations</a:t>
            </a:r>
            <a:r>
              <a:rPr lang="en-US" altLang="en-US" sz="1200" dirty="0"/>
              <a:t>.</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22</a:t>
            </a:fld>
            <a:endParaRPr lang="en-US"/>
          </a:p>
        </p:txBody>
      </p:sp>
    </p:spTree>
    <p:extLst>
      <p:ext uri="{BB962C8B-B14F-4D97-AF65-F5344CB8AC3E}">
        <p14:creationId xmlns:p14="http://schemas.microsoft.com/office/powerpoint/2010/main" val="2655545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23</a:t>
            </a:fld>
            <a:endParaRPr lang="en-US"/>
          </a:p>
        </p:txBody>
      </p:sp>
    </p:spTree>
    <p:extLst>
      <p:ext uri="{BB962C8B-B14F-4D97-AF65-F5344CB8AC3E}">
        <p14:creationId xmlns:p14="http://schemas.microsoft.com/office/powerpoint/2010/main" val="2065317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24</a:t>
            </a:fld>
            <a:endParaRPr lang="en-US"/>
          </a:p>
        </p:txBody>
      </p:sp>
    </p:spTree>
    <p:extLst>
      <p:ext uri="{BB962C8B-B14F-4D97-AF65-F5344CB8AC3E}">
        <p14:creationId xmlns:p14="http://schemas.microsoft.com/office/powerpoint/2010/main" val="173274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1200" i="1" dirty="0">
                <a:latin typeface="Century Gothic" charset="0"/>
                <a:ea typeface="Century Gothic" charset="0"/>
                <a:cs typeface="Century Gothic" charset="0"/>
              </a:rPr>
              <a:t>Core Value</a:t>
            </a:r>
            <a:r>
              <a:rPr lang="en-US" sz="1200" dirty="0">
                <a:latin typeface="Century Gothic" charset="0"/>
                <a:ea typeface="Century Gothic" charset="0"/>
                <a:cs typeface="Century Gothic" charset="0"/>
              </a:rPr>
              <a:t>:        Having the opportunity to explore the </a:t>
            </a:r>
            <a:r>
              <a:rPr lang="en-US" sz="1200" dirty="0" err="1">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and </a:t>
            </a:r>
            <a:r>
              <a:rPr lang="en-US" sz="1200" dirty="0" err="1">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realms</a:t>
            </a:r>
          </a:p>
          <a:p>
            <a:pPr marL="342900" indent="-342900">
              <a:buFont typeface="Arial" charset="0"/>
              <a:buChar char="•"/>
            </a:pPr>
            <a:r>
              <a:rPr lang="en-US" sz="1200" i="1" dirty="0">
                <a:latin typeface="Century Gothic" charset="0"/>
                <a:ea typeface="Century Gothic" charset="0"/>
                <a:cs typeface="Century Gothic" charset="0"/>
              </a:rPr>
              <a:t>Basic Conditions:</a:t>
            </a:r>
            <a:r>
              <a:rPr lang="en-US" sz="1200" dirty="0">
                <a:latin typeface="Century Gothic" charset="0"/>
                <a:ea typeface="Century Gothic" charset="0"/>
                <a:cs typeface="Century Gothic" charset="0"/>
              </a:rPr>
              <a:t> Global security, Technological progress,  Wide access</a:t>
            </a: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r>
              <a:rPr lang="en-US" sz="1200" b="1" dirty="0">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 human who uses human enhancements</a:t>
            </a:r>
          </a:p>
          <a:p>
            <a:pPr marL="342900" indent="-342900">
              <a:buFont typeface="Arial" charset="0"/>
              <a:buChar char="•"/>
            </a:pPr>
            <a:r>
              <a:rPr lang="en-US" sz="1200" b="1" dirty="0">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a human who uses human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enhancements to greatly enhance a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capacity beyond what is possible by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any non-enhanced human.</a:t>
            </a:r>
          </a:p>
          <a:p>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3</a:t>
            </a:fld>
            <a:endParaRPr lang="en-US"/>
          </a:p>
        </p:txBody>
      </p:sp>
    </p:spTree>
    <p:extLst>
      <p:ext uri="{BB962C8B-B14F-4D97-AF65-F5344CB8AC3E}">
        <p14:creationId xmlns:p14="http://schemas.microsoft.com/office/powerpoint/2010/main" val="242153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25</a:t>
            </a:fld>
            <a:endParaRPr lang="en-US"/>
          </a:p>
        </p:txBody>
      </p:sp>
    </p:spTree>
    <p:extLst>
      <p:ext uri="{BB962C8B-B14F-4D97-AF65-F5344CB8AC3E}">
        <p14:creationId xmlns:p14="http://schemas.microsoft.com/office/powerpoint/2010/main" val="3570908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26</a:t>
            </a:fld>
            <a:endParaRPr lang="en-US"/>
          </a:p>
        </p:txBody>
      </p:sp>
    </p:spTree>
    <p:extLst>
      <p:ext uri="{BB962C8B-B14F-4D97-AF65-F5344CB8AC3E}">
        <p14:creationId xmlns:p14="http://schemas.microsoft.com/office/powerpoint/2010/main" val="921549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27</a:t>
            </a:fld>
            <a:endParaRPr lang="en-US"/>
          </a:p>
        </p:txBody>
      </p:sp>
    </p:spTree>
    <p:extLst>
      <p:ext uri="{BB962C8B-B14F-4D97-AF65-F5344CB8AC3E}">
        <p14:creationId xmlns:p14="http://schemas.microsoft.com/office/powerpoint/2010/main" val="207301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28</a:t>
            </a:fld>
            <a:endParaRPr lang="en-US"/>
          </a:p>
        </p:txBody>
      </p:sp>
    </p:spTree>
    <p:extLst>
      <p:ext uri="{BB962C8B-B14F-4D97-AF65-F5344CB8AC3E}">
        <p14:creationId xmlns:p14="http://schemas.microsoft.com/office/powerpoint/2010/main" val="2493822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allows for </a:t>
            </a:r>
          </a:p>
        </p:txBody>
      </p:sp>
      <p:sp>
        <p:nvSpPr>
          <p:cNvPr id="4" name="Slide Number Placeholder 3"/>
          <p:cNvSpPr>
            <a:spLocks noGrp="1"/>
          </p:cNvSpPr>
          <p:nvPr>
            <p:ph type="sldNum" sz="quarter" idx="10"/>
          </p:nvPr>
        </p:nvSpPr>
        <p:spPr/>
        <p:txBody>
          <a:bodyPr/>
          <a:lstStyle/>
          <a:p>
            <a:fld id="{CAF5BB3E-118E-D845-824A-F5296FA33D0E}" type="slidenum">
              <a:rPr lang="en-US" smtClean="0"/>
              <a:t>29</a:t>
            </a:fld>
            <a:endParaRPr lang="en-US"/>
          </a:p>
        </p:txBody>
      </p:sp>
    </p:spTree>
    <p:extLst>
      <p:ext uri="{BB962C8B-B14F-4D97-AF65-F5344CB8AC3E}">
        <p14:creationId xmlns:p14="http://schemas.microsoft.com/office/powerpoint/2010/main" val="1724055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allows for </a:t>
            </a:r>
          </a:p>
        </p:txBody>
      </p:sp>
      <p:sp>
        <p:nvSpPr>
          <p:cNvPr id="4" name="Slide Number Placeholder 3"/>
          <p:cNvSpPr>
            <a:spLocks noGrp="1"/>
          </p:cNvSpPr>
          <p:nvPr>
            <p:ph type="sldNum" sz="quarter" idx="10"/>
          </p:nvPr>
        </p:nvSpPr>
        <p:spPr/>
        <p:txBody>
          <a:bodyPr/>
          <a:lstStyle/>
          <a:p>
            <a:fld id="{CAF5BB3E-118E-D845-824A-F5296FA33D0E}" type="slidenum">
              <a:rPr lang="en-US" smtClean="0"/>
              <a:t>30</a:t>
            </a:fld>
            <a:endParaRPr lang="en-US"/>
          </a:p>
        </p:txBody>
      </p:sp>
    </p:spTree>
    <p:extLst>
      <p:ext uri="{BB962C8B-B14F-4D97-AF65-F5344CB8AC3E}">
        <p14:creationId xmlns:p14="http://schemas.microsoft.com/office/powerpoint/2010/main" val="136585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31</a:t>
            </a:fld>
            <a:endParaRPr lang="en-US"/>
          </a:p>
        </p:txBody>
      </p:sp>
    </p:spTree>
    <p:extLst>
      <p:ext uri="{BB962C8B-B14F-4D97-AF65-F5344CB8AC3E}">
        <p14:creationId xmlns:p14="http://schemas.microsoft.com/office/powerpoint/2010/main" val="800572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32</a:t>
            </a:fld>
            <a:endParaRPr lang="en-US"/>
          </a:p>
        </p:txBody>
      </p:sp>
    </p:spTree>
    <p:extLst>
      <p:ext uri="{BB962C8B-B14F-4D97-AF65-F5344CB8AC3E}">
        <p14:creationId xmlns:p14="http://schemas.microsoft.com/office/powerpoint/2010/main" val="3550261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33</a:t>
            </a:fld>
            <a:endParaRPr lang="en-US"/>
          </a:p>
        </p:txBody>
      </p:sp>
    </p:spTree>
    <p:extLst>
      <p:ext uri="{BB962C8B-B14F-4D97-AF65-F5344CB8AC3E}">
        <p14:creationId xmlns:p14="http://schemas.microsoft.com/office/powerpoint/2010/main" val="3313766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35</a:t>
            </a:fld>
            <a:endParaRPr lang="en-US"/>
          </a:p>
        </p:txBody>
      </p:sp>
    </p:spTree>
    <p:extLst>
      <p:ext uri="{BB962C8B-B14F-4D97-AF65-F5344CB8AC3E}">
        <p14:creationId xmlns:p14="http://schemas.microsoft.com/office/powerpoint/2010/main" val="398080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allows for </a:t>
            </a:r>
          </a:p>
        </p:txBody>
      </p:sp>
      <p:sp>
        <p:nvSpPr>
          <p:cNvPr id="4" name="Slide Number Placeholder 3"/>
          <p:cNvSpPr>
            <a:spLocks noGrp="1"/>
          </p:cNvSpPr>
          <p:nvPr>
            <p:ph type="sldNum" sz="quarter" idx="10"/>
          </p:nvPr>
        </p:nvSpPr>
        <p:spPr/>
        <p:txBody>
          <a:bodyPr/>
          <a:lstStyle/>
          <a:p>
            <a:fld id="{CAF5BB3E-118E-D845-824A-F5296FA33D0E}" type="slidenum">
              <a:rPr lang="en-US" smtClean="0"/>
              <a:t>4</a:t>
            </a:fld>
            <a:endParaRPr lang="en-US"/>
          </a:p>
        </p:txBody>
      </p:sp>
    </p:spTree>
    <p:extLst>
      <p:ext uri="{BB962C8B-B14F-4D97-AF65-F5344CB8AC3E}">
        <p14:creationId xmlns:p14="http://schemas.microsoft.com/office/powerpoint/2010/main" val="414058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Late 1860s</a:t>
            </a:r>
            <a:r>
              <a:rPr lang="en-US" sz="1200" dirty="0">
                <a:solidFill>
                  <a:schemeClr val="bg2">
                    <a:lumMod val="75000"/>
                  </a:schemeClr>
                </a:solidFill>
                <a:latin typeface="+mn-lt"/>
                <a:ea typeface="+mn-ea"/>
              </a:rPr>
              <a:t>: DNA discovered by Friedrich Miescher</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1944: </a:t>
            </a:r>
            <a:r>
              <a:rPr lang="en-US" sz="1200" dirty="0">
                <a:solidFill>
                  <a:schemeClr val="bg2">
                    <a:lumMod val="75000"/>
                  </a:schemeClr>
                </a:solidFill>
                <a:latin typeface="+mn-lt"/>
                <a:ea typeface="+mn-ea"/>
              </a:rPr>
              <a:t>Avery, McLeod, and McCarthy argue DNA is hereditary material.</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1953:</a:t>
            </a:r>
            <a:r>
              <a:rPr lang="en-US" sz="1200" dirty="0">
                <a:solidFill>
                  <a:schemeClr val="bg2">
                    <a:lumMod val="75000"/>
                  </a:schemeClr>
                </a:solidFill>
                <a:latin typeface="+mn-lt"/>
                <a:ea typeface="+mn-ea"/>
              </a:rPr>
              <a:t> Watson, Crick, Franklin, Wilks discover structure of DNA.</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1970s</a:t>
            </a:r>
            <a:r>
              <a:rPr lang="en-US" sz="1200" dirty="0">
                <a:solidFill>
                  <a:schemeClr val="bg2">
                    <a:lumMod val="75000"/>
                  </a:schemeClr>
                </a:solidFill>
                <a:latin typeface="+mn-lt"/>
                <a:ea typeface="+mn-ea"/>
              </a:rPr>
              <a:t>: Sanger and </a:t>
            </a:r>
            <a:r>
              <a:rPr lang="en-US" sz="1200" dirty="0" err="1">
                <a:solidFill>
                  <a:schemeClr val="bg2">
                    <a:lumMod val="75000"/>
                  </a:schemeClr>
                </a:solidFill>
                <a:latin typeface="+mn-lt"/>
                <a:ea typeface="+mn-ea"/>
              </a:rPr>
              <a:t>Maxan</a:t>
            </a:r>
            <a:r>
              <a:rPr lang="en-US" sz="1200" dirty="0">
                <a:solidFill>
                  <a:schemeClr val="bg2">
                    <a:lumMod val="75000"/>
                  </a:schemeClr>
                </a:solidFill>
                <a:latin typeface="+mn-lt"/>
                <a:ea typeface="+mn-ea"/>
              </a:rPr>
              <a:t> &amp; Gilbert invent methods of “shotgun” sequencing, which greatly increases the speed of genome sequencing</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1983</a:t>
            </a:r>
            <a:r>
              <a:rPr lang="en-US" sz="1200" dirty="0">
                <a:solidFill>
                  <a:schemeClr val="bg2">
                    <a:lumMod val="75000"/>
                  </a:schemeClr>
                </a:solidFill>
                <a:latin typeface="+mn-lt"/>
                <a:ea typeface="+mn-ea"/>
              </a:rPr>
              <a:t>- Kary Mullis invented the Polymerase Chain Reaction (PCR). The PCR is able to rapidly ‘amplify’ or make copies of DNA segments</a:t>
            </a:r>
          </a:p>
          <a:p>
            <a:pPr marL="285750" indent="-285750" algn="just" defTabSz="457200">
              <a:spcBef>
                <a:spcPts val="0"/>
              </a:spcBef>
              <a:spcAft>
                <a:spcPts val="0"/>
              </a:spcAft>
              <a:buClr>
                <a:schemeClr val="accent1"/>
              </a:buClr>
              <a:buSzPct val="80000"/>
              <a:buFont typeface="Wingdings 3" panose="05040102010807070707" pitchFamily="18" charset="2"/>
              <a:buChar char=""/>
            </a:pPr>
            <a:r>
              <a:rPr lang="en-US" sz="1200" b="1" dirty="0">
                <a:solidFill>
                  <a:schemeClr val="bg2">
                    <a:lumMod val="75000"/>
                  </a:schemeClr>
                </a:solidFill>
                <a:latin typeface="+mn-lt"/>
                <a:ea typeface="+mn-ea"/>
              </a:rPr>
              <a:t>1990-2003</a:t>
            </a:r>
            <a:r>
              <a:rPr lang="en-US" sz="1200" dirty="0">
                <a:solidFill>
                  <a:schemeClr val="bg2">
                    <a:lumMod val="75000"/>
                  </a:schemeClr>
                </a:solidFill>
                <a:latin typeface="+mn-lt"/>
                <a:ea typeface="+mn-ea"/>
              </a:rPr>
              <a:t>- The Human Genome Project seeks to find genetic maps, physical maps, and the complete nucleotide sequence map of the human chromosomes</a:t>
            </a:r>
            <a:r>
              <a:rPr lang="en-US" sz="1200" b="1" dirty="0">
                <a:solidFill>
                  <a:schemeClr val="bg2">
                    <a:lumMod val="75000"/>
                  </a:schemeClr>
                </a:solidFill>
                <a:latin typeface="+mn-lt"/>
                <a:ea typeface="+mn-ea"/>
              </a:rPr>
              <a:t>. </a:t>
            </a:r>
            <a:endParaRPr lang="en-US" sz="1200" dirty="0">
              <a:solidFill>
                <a:schemeClr val="bg2">
                  <a:lumMod val="75000"/>
                </a:schemeClr>
              </a:solidFill>
              <a:latin typeface="+mn-lt"/>
              <a:ea typeface="+mn-ea"/>
            </a:endParaRPr>
          </a:p>
          <a:p>
            <a:pPr marL="185715" indent="-185715">
              <a:buFontTx/>
              <a:buChar char="-"/>
            </a:pPr>
            <a:endParaRPr lang="fr-CH" dirty="0"/>
          </a:p>
          <a:p>
            <a:pPr marL="185715" indent="-185715">
              <a:buFontTx/>
              <a:buChar char="-"/>
            </a:pPr>
            <a:endParaRPr lang="fr-CH" dirty="0"/>
          </a:p>
          <a:p>
            <a:pPr marL="185715" indent="-185715">
              <a:buFontTx/>
              <a:buChar char="-"/>
            </a:pPr>
            <a:r>
              <a:rPr lang="fr-CH" dirty="0"/>
              <a:t>Rebergy was settled</a:t>
            </a:r>
            <a:r>
              <a:rPr lang="fr-CH" baseline="0" dirty="0"/>
              <a:t> with chakraberty (patenting microorganism) i.e. life</a:t>
            </a:r>
            <a:endParaRPr lang="fr-CH" dirty="0"/>
          </a:p>
          <a:p>
            <a:pPr marL="185715" indent="-185715">
              <a:buFontTx/>
              <a:buChar char="-"/>
            </a:pPr>
            <a:r>
              <a:rPr lang="fr-CH" dirty="0"/>
              <a:t>Insulin patent was granted a posteriori</a:t>
            </a:r>
            <a:r>
              <a:rPr lang="fr-CH" baseline="0" dirty="0"/>
              <a:t> after chakrabarty settled. </a:t>
            </a:r>
          </a:p>
          <a:p>
            <a:pPr marL="185715" indent="-185715">
              <a:buFontTx/>
              <a:buChar char="-"/>
            </a:pPr>
            <a:r>
              <a:rPr lang="fr-CH" baseline="0" dirty="0"/>
              <a:t>Relaxin -</a:t>
            </a:r>
            <a:r>
              <a:rPr lang="en-US" dirty="0"/>
              <a:t>A DNA fragment encoding human H2-preprorelaxin, said H2-preprorelaxin having the amino-acid sequence set out in Figure 2</a:t>
            </a:r>
            <a:r>
              <a:rPr lang="fr-CH" baseline="0" dirty="0"/>
              <a:t> http://www.epo.org/law-practice/case-law-appeals/recent/t950272eu2.html «</a:t>
            </a:r>
            <a:r>
              <a:rPr lang="en-US" dirty="0"/>
              <a:t>a hormone which relaxes the uterus during childbirth, and which, it was hoped, could have medical application in reducing the need for caesarean deliveries in difficult pregnancies”</a:t>
            </a:r>
            <a:endParaRPr lang="fr-CH" baseline="0" dirty="0"/>
          </a:p>
          <a:p>
            <a:pPr marL="185715" indent="-185715">
              <a:buFontTx/>
              <a:buChar char="-"/>
            </a:pPr>
            <a:r>
              <a:rPr lang="en-US" baseline="0" dirty="0"/>
              <a:t> G0002/06 (Use of embryos/WARF) of 25.11.2008 - </a:t>
            </a:r>
            <a:r>
              <a:rPr lang="en-US" dirty="0"/>
              <a:t>In 1998 the named inventor using the methods suggested in the application was the first to successfully isolate and culture human embryonic stem cells that can grow in vitro. The provision of these is a major scientific breakthrough and pioneering invention opening up a new and very exciting field of research having great potential for promising medical therapies and other applications, and worthy of patent protection.  EP0770125 - PRIMATE EMBRYONIC STEM CELLS [</a:t>
            </a:r>
            <a:endParaRPr lang="fr-CH" baseline="0" dirty="0"/>
          </a:p>
          <a:p>
            <a:pPr marL="185715" indent="-185715">
              <a:buFontTx/>
              <a:buChar char="-"/>
            </a:pPr>
            <a:r>
              <a:rPr lang="en-US" baseline="0" dirty="0" err="1"/>
              <a:t>Brüstle</a:t>
            </a:r>
            <a:r>
              <a:rPr lang="en-US" baseline="0" dirty="0"/>
              <a:t> case (2011) " (C-34/10), that Article 6(2)(c) of the EU directive excludes from patentability an invention which presupposes the destruction of a human embryo irrespective of the point in time at which such destruction takes place. </a:t>
            </a:r>
          </a:p>
          <a:p>
            <a:pPr marL="185715" indent="-185715">
              <a:buFontTx/>
              <a:buChar char="-"/>
            </a:pPr>
            <a:endParaRPr lang="fr-CH" dirty="0"/>
          </a:p>
          <a:p>
            <a:r>
              <a:rPr lang="fr-CH" dirty="0"/>
              <a:t>USPTO was grnating</a:t>
            </a:r>
            <a:r>
              <a:rPr lang="fr-CH" baseline="0" dirty="0"/>
              <a:t> patents for decades until Myriad…</a:t>
            </a:r>
          </a:p>
          <a:p>
            <a:r>
              <a:rPr lang="en-US" dirty="0"/>
              <a:t>http://books.google.ch/books?id=d9UaB_jJ_80C&amp;pg=PA126&amp;lpg=PA126&amp;dq=T+272/95+Relaxin/HOWARD+FLOREY&amp;source=bl&amp;ots=Iatzi2Zxk0&amp;sig=E65NoH9lyZKDV1FdNxZLEjbfjRQ&amp;hl=en&amp;sa=X&amp;ei=ydAhU7LfOKfB7AaA1IHIDA&amp;ved=0CDgQ6AEwAg#v=onepage&amp;q=T%20272%2F95%20Relaxin%2FHOWARD%20FLOREY&amp;f=false</a:t>
            </a:r>
          </a:p>
          <a:p>
            <a:endParaRPr lang="fr-CH" dirty="0"/>
          </a:p>
          <a:p>
            <a:r>
              <a:rPr lang="fr-CH" dirty="0"/>
              <a:t>Mircroorganism</a:t>
            </a:r>
            <a:r>
              <a:rPr lang="fr-CH" baseline="0" dirty="0"/>
              <a:t> landmark 1977 CCPA re Bergy </a:t>
            </a:r>
            <a:endParaRPr lang="en-US" dirty="0"/>
          </a:p>
          <a:p>
            <a:r>
              <a:rPr lang="en-US" dirty="0"/>
              <a:t>http://www.alrc.gov.au/publications/3-gene-patents/brief-history-gene-patents</a:t>
            </a:r>
          </a:p>
          <a:p>
            <a:pPr defTabSz="990478">
              <a:defRPr/>
            </a:pPr>
            <a:r>
              <a:rPr lang="en-US" dirty="0"/>
              <a:t>http://www.nytimes.com/1988/04/13/us/harvard-gets-mouse-patent-a-world-first.html</a:t>
            </a:r>
          </a:p>
          <a:p>
            <a:pPr defTabSz="990478">
              <a:defRPr/>
            </a:pPr>
            <a:r>
              <a:rPr lang="en-US" dirty="0"/>
              <a:t>https://casetext.com/case/in-re-application-of-bergy#.UzqL8WcrjvU</a:t>
            </a:r>
          </a:p>
          <a:p>
            <a:endParaRPr lang="fr-CH" dirty="0"/>
          </a:p>
          <a:p>
            <a:endParaRPr lang="fr-CH" dirty="0"/>
          </a:p>
          <a:p>
            <a:r>
              <a:rPr lang="fr-CH" dirty="0"/>
              <a:t>Note Pasteur</a:t>
            </a:r>
            <a:r>
              <a:rPr lang="fr-CH" baseline="0" dirty="0"/>
              <a:t> granted a patent on new yeast strain for brewing in 1873</a:t>
            </a:r>
            <a:endParaRPr lang="fr-CH" dirty="0"/>
          </a:p>
          <a:p>
            <a:r>
              <a:rPr lang="fr-CH" dirty="0"/>
              <a:t>https://www.google.com/patents/US135245?dq=louis+pasteur&amp;hl=en&amp;sa=X&amp;ei=UwRMU46uOunOygPVy4KYBg&amp;sqi=2&amp;pjf=1&amp;ved=0CDUQ6AEwAA</a:t>
            </a:r>
          </a:p>
          <a:p>
            <a:r>
              <a:rPr lang="en-US" dirty="0"/>
              <a:t>novel method for producing yeast cultures. On 29 July 1873, microbiologist Louis Pasteur patented his improved yeast-making method at the French Patent Office. </a:t>
            </a:r>
          </a:p>
          <a:p>
            <a:endParaRPr lang="en-US" dirty="0"/>
          </a:p>
        </p:txBody>
      </p:sp>
      <p:sp>
        <p:nvSpPr>
          <p:cNvPr id="4" name="Slide Number Placeholder 3"/>
          <p:cNvSpPr>
            <a:spLocks noGrp="1"/>
          </p:cNvSpPr>
          <p:nvPr>
            <p:ph type="sldNum" sz="quarter" idx="5"/>
          </p:nvPr>
        </p:nvSpPr>
        <p:spPr/>
        <p:txBody>
          <a:bodyPr/>
          <a:lstStyle/>
          <a:p>
            <a:fld id="{18925DAF-4F49-415F-81D5-69C2B248781A}" type="slidenum">
              <a:rPr lang="en-US" smtClean="0"/>
              <a:pPr/>
              <a:t>39</a:t>
            </a:fld>
            <a:endParaRPr lang="en-US"/>
          </a:p>
        </p:txBody>
      </p:sp>
    </p:spTree>
    <p:extLst>
      <p:ext uri="{BB962C8B-B14F-4D97-AF65-F5344CB8AC3E}">
        <p14:creationId xmlns:p14="http://schemas.microsoft.com/office/powerpoint/2010/main" val="2366236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International </a:t>
            </a:r>
            <a:r>
              <a:rPr lang="en-US" b="1" dirty="0"/>
              <a:t>collaboration slowed</a:t>
            </a:r>
            <a:r>
              <a:rPr lang="en-US" dirty="0"/>
              <a:t>, </a:t>
            </a:r>
            <a:r>
              <a:rPr lang="en-US" b="1" dirty="0"/>
              <a:t>administrative juggling increased</a:t>
            </a:r>
            <a:r>
              <a:rPr lang="en-US" dirty="0"/>
              <a:t> (from severing public funds from private funds), and </a:t>
            </a:r>
            <a:r>
              <a:rPr lang="en-US" b="1" dirty="0"/>
              <a:t>research suffered</a:t>
            </a:r>
            <a:r>
              <a:rPr lang="en-US" dirty="0"/>
              <a:t> (only 21 lines proved useful, but all were of dubious quality and from the same ethnic groups). A handful of American scientists in this area </a:t>
            </a:r>
            <a:r>
              <a:rPr lang="en-US" b="1" dirty="0"/>
              <a:t>emigrated to Singapore and China</a:t>
            </a:r>
            <a:r>
              <a:rPr lang="en-US" dirty="0"/>
              <a:t> to continue their research</a:t>
            </a:r>
          </a:p>
        </p:txBody>
      </p:sp>
      <p:sp>
        <p:nvSpPr>
          <p:cNvPr id="4" name="Slide Number Placeholder 3"/>
          <p:cNvSpPr>
            <a:spLocks noGrp="1"/>
          </p:cNvSpPr>
          <p:nvPr>
            <p:ph type="sldNum" sz="quarter" idx="5"/>
          </p:nvPr>
        </p:nvSpPr>
        <p:spPr/>
        <p:txBody>
          <a:bodyPr/>
          <a:lstStyle/>
          <a:p>
            <a:fld id="{18925DAF-4F49-415F-81D5-69C2B248781A}" type="slidenum">
              <a:rPr lang="en-US" smtClean="0"/>
              <a:pPr/>
              <a:t>40</a:t>
            </a:fld>
            <a:endParaRPr lang="en-US"/>
          </a:p>
        </p:txBody>
      </p:sp>
    </p:spTree>
    <p:extLst>
      <p:ext uri="{BB962C8B-B14F-4D97-AF65-F5344CB8AC3E}">
        <p14:creationId xmlns:p14="http://schemas.microsoft.com/office/powerpoint/2010/main" val="737259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International </a:t>
            </a:r>
            <a:r>
              <a:rPr lang="en-US" b="1" dirty="0"/>
              <a:t>collaboration slowed</a:t>
            </a:r>
            <a:r>
              <a:rPr lang="en-US" dirty="0"/>
              <a:t>, </a:t>
            </a:r>
            <a:r>
              <a:rPr lang="en-US" b="1" dirty="0"/>
              <a:t>administrative juggling increased</a:t>
            </a:r>
            <a:r>
              <a:rPr lang="en-US" dirty="0"/>
              <a:t> (from severing public funds from private funds), and </a:t>
            </a:r>
            <a:r>
              <a:rPr lang="en-US" b="1" dirty="0"/>
              <a:t>research suffered</a:t>
            </a:r>
            <a:r>
              <a:rPr lang="en-US" dirty="0"/>
              <a:t> (only 21 lines proved useful, but all were of dubious quality and from the same ethnic groups). A handful of American scientists in this area </a:t>
            </a:r>
            <a:r>
              <a:rPr lang="en-US" b="1" dirty="0"/>
              <a:t>emigrated to Singapore and China</a:t>
            </a:r>
            <a:r>
              <a:rPr lang="en-US" dirty="0"/>
              <a:t> to continue their research</a:t>
            </a:r>
          </a:p>
        </p:txBody>
      </p:sp>
      <p:sp>
        <p:nvSpPr>
          <p:cNvPr id="4" name="Slide Number Placeholder 3"/>
          <p:cNvSpPr>
            <a:spLocks noGrp="1"/>
          </p:cNvSpPr>
          <p:nvPr>
            <p:ph type="sldNum" sz="quarter" idx="5"/>
          </p:nvPr>
        </p:nvSpPr>
        <p:spPr/>
        <p:txBody>
          <a:bodyPr/>
          <a:lstStyle/>
          <a:p>
            <a:fld id="{18925DAF-4F49-415F-81D5-69C2B248781A}" type="slidenum">
              <a:rPr lang="en-US" smtClean="0"/>
              <a:pPr/>
              <a:t>41</a:t>
            </a:fld>
            <a:endParaRPr lang="en-US"/>
          </a:p>
        </p:txBody>
      </p:sp>
    </p:spTree>
    <p:extLst>
      <p:ext uri="{BB962C8B-B14F-4D97-AF65-F5344CB8AC3E}">
        <p14:creationId xmlns:p14="http://schemas.microsoft.com/office/powerpoint/2010/main" val="1851959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endParaRPr lang="en-US" sz="2500" dirty="0">
              <a:solidFill>
                <a:schemeClr val="bg1"/>
              </a:solidFill>
            </a:endParaRPr>
          </a:p>
          <a:p>
            <a:pPr marL="285750" indent="-285750" algn="just">
              <a:buFont typeface="Arial" panose="020B0604020202020204" pitchFamily="34" charset="0"/>
              <a:buChar char="•"/>
            </a:pPr>
            <a:r>
              <a:rPr lang="en-US" sz="2500" dirty="0" err="1">
                <a:solidFill>
                  <a:schemeClr val="bg1"/>
                </a:solidFill>
              </a:rPr>
              <a:t>aeouaeou</a:t>
            </a:r>
            <a:endParaRPr lang="en-US" sz="2500" dirty="0">
              <a:solidFill>
                <a:schemeClr val="bg1"/>
              </a:solidFill>
            </a:endParaRPr>
          </a:p>
          <a:p>
            <a:r>
              <a:rPr lang="en-US" sz="2500" dirty="0">
                <a:solidFill>
                  <a:schemeClr val="bg1"/>
                </a:solidFill>
              </a:rPr>
              <a:t>Evidence-based outcomes &gt; Worst-case scenarios</a:t>
            </a:r>
          </a:p>
          <a:p>
            <a:pPr lvl="1"/>
            <a:r>
              <a:rPr lang="en-US" sz="2500" dirty="0">
                <a:solidFill>
                  <a:schemeClr val="bg1"/>
                </a:solidFill>
              </a:rPr>
              <a:t>No action is itself an action</a:t>
            </a:r>
          </a:p>
          <a:p>
            <a:pPr lvl="1"/>
            <a:r>
              <a:rPr lang="en-US" sz="2500" dirty="0">
                <a:solidFill>
                  <a:schemeClr val="bg1"/>
                </a:solidFill>
              </a:rPr>
              <a:t>Justification for major policy changes ∝ Knowledge of effects</a:t>
            </a:r>
          </a:p>
          <a:p>
            <a:r>
              <a:rPr lang="en-US" sz="2500" dirty="0">
                <a:solidFill>
                  <a:schemeClr val="bg1"/>
                </a:solidFill>
              </a:rPr>
              <a:t>Technology = Opportunity &amp; Risk (not merely risk)</a:t>
            </a:r>
          </a:p>
          <a:p>
            <a:pPr lvl="1"/>
            <a:r>
              <a:rPr lang="en-US" sz="2500" dirty="0">
                <a:solidFill>
                  <a:schemeClr val="bg1"/>
                </a:solidFill>
              </a:rPr>
              <a:t>Natural harms are harms</a:t>
            </a:r>
          </a:p>
          <a:p>
            <a:pPr lvl="1"/>
            <a:r>
              <a:rPr lang="en-US" sz="2500" dirty="0">
                <a:solidFill>
                  <a:schemeClr val="bg1"/>
                </a:solidFill>
              </a:rPr>
              <a:t>Immediate risks &gt; Remote risks</a:t>
            </a:r>
          </a:p>
          <a:p>
            <a:pPr lvl="1"/>
            <a:r>
              <a:rPr lang="en-US" sz="2500" dirty="0">
                <a:solidFill>
                  <a:schemeClr val="bg1"/>
                </a:solidFill>
              </a:rPr>
              <a:t>Irreversible impacts &gt; Transient impacts</a:t>
            </a:r>
          </a:p>
          <a:p>
            <a:r>
              <a:rPr lang="en-US" sz="2500" dirty="0">
                <a:solidFill>
                  <a:schemeClr val="bg1"/>
                </a:solidFill>
              </a:rPr>
              <a:t>All interest holders should be at the table</a:t>
            </a:r>
          </a:p>
          <a:p>
            <a:pPr lvl="1"/>
            <a:r>
              <a:rPr lang="en-US" sz="2500" dirty="0">
                <a:solidFill>
                  <a:schemeClr val="bg1"/>
                </a:solidFill>
              </a:rPr>
              <a:t>Freedom &amp; accountability &gt; Centralized bans</a:t>
            </a:r>
          </a:p>
          <a:p>
            <a:r>
              <a:rPr lang="en-US" sz="2500" dirty="0">
                <a:solidFill>
                  <a:schemeClr val="bg1"/>
                </a:solidFill>
              </a:rPr>
              <a:t>Choose actions most likely to do most good for the most</a:t>
            </a:r>
          </a:p>
          <a:p>
            <a:r>
              <a:rPr lang="en-US" sz="2500" dirty="0">
                <a:solidFill>
                  <a:schemeClr val="bg1"/>
                </a:solidFill>
              </a:rPr>
              <a:t>Continuously assess, reevaluate, &amp; remediate</a:t>
            </a:r>
            <a:endParaRPr lang="en-US" dirty="0"/>
          </a:p>
        </p:txBody>
      </p:sp>
      <p:sp>
        <p:nvSpPr>
          <p:cNvPr id="4" name="Slide Number Placeholder 3"/>
          <p:cNvSpPr>
            <a:spLocks noGrp="1"/>
          </p:cNvSpPr>
          <p:nvPr>
            <p:ph type="sldNum" sz="quarter" idx="5"/>
          </p:nvPr>
        </p:nvSpPr>
        <p:spPr/>
        <p:txBody>
          <a:bodyPr/>
          <a:lstStyle/>
          <a:p>
            <a:fld id="{D4EADC7F-C34B-4BB3-B94D-28856CF535F2}" type="slidenum">
              <a:rPr lang="en-US" smtClean="0"/>
              <a:t>47</a:t>
            </a:fld>
            <a:endParaRPr lang="en-US"/>
          </a:p>
        </p:txBody>
      </p:sp>
    </p:spTree>
    <p:extLst>
      <p:ext uri="{BB962C8B-B14F-4D97-AF65-F5344CB8AC3E}">
        <p14:creationId xmlns:p14="http://schemas.microsoft.com/office/powerpoint/2010/main" val="2490993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1200" i="1" dirty="0">
                <a:latin typeface="Century Gothic" charset="0"/>
                <a:ea typeface="Century Gothic" charset="0"/>
                <a:cs typeface="Century Gothic" charset="0"/>
              </a:rPr>
              <a:t>Core Value</a:t>
            </a:r>
            <a:r>
              <a:rPr lang="en-US" sz="1200" dirty="0">
                <a:latin typeface="Century Gothic" charset="0"/>
                <a:ea typeface="Century Gothic" charset="0"/>
                <a:cs typeface="Century Gothic" charset="0"/>
              </a:rPr>
              <a:t>:        Having the opportunity to explore the </a:t>
            </a:r>
            <a:r>
              <a:rPr lang="en-US" sz="1200" dirty="0" err="1">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and </a:t>
            </a:r>
            <a:r>
              <a:rPr lang="en-US" sz="1200" dirty="0" err="1">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realms</a:t>
            </a:r>
          </a:p>
          <a:p>
            <a:pPr marL="342900" indent="-342900">
              <a:buFont typeface="Arial" charset="0"/>
              <a:buChar char="•"/>
            </a:pPr>
            <a:r>
              <a:rPr lang="en-US" sz="1200" i="1" dirty="0">
                <a:latin typeface="Century Gothic" charset="0"/>
                <a:ea typeface="Century Gothic" charset="0"/>
                <a:cs typeface="Century Gothic" charset="0"/>
              </a:rPr>
              <a:t>Basic Conditions:</a:t>
            </a:r>
            <a:r>
              <a:rPr lang="en-US" sz="1200" dirty="0">
                <a:latin typeface="Century Gothic" charset="0"/>
                <a:ea typeface="Century Gothic" charset="0"/>
                <a:cs typeface="Century Gothic" charset="0"/>
              </a:rPr>
              <a:t> Global security, Technological progress,  Wide access</a:t>
            </a: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r>
              <a:rPr lang="en-US" sz="1200" b="1" dirty="0">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 human who uses human enhancements</a:t>
            </a:r>
          </a:p>
          <a:p>
            <a:pPr marL="342900" indent="-342900">
              <a:buFont typeface="Arial" charset="0"/>
              <a:buChar char="•"/>
            </a:pPr>
            <a:r>
              <a:rPr lang="en-US" sz="1200" b="1" dirty="0">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a human who uses human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enhancements to greatly enhance a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capacity beyond what is possible by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any non-enhanced human.</a:t>
            </a:r>
          </a:p>
          <a:p>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50</a:t>
            </a:fld>
            <a:endParaRPr lang="en-US"/>
          </a:p>
        </p:txBody>
      </p:sp>
    </p:spTree>
    <p:extLst>
      <p:ext uri="{BB962C8B-B14F-4D97-AF65-F5344CB8AC3E}">
        <p14:creationId xmlns:p14="http://schemas.microsoft.com/office/powerpoint/2010/main" val="1260515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allows for </a:t>
            </a:r>
          </a:p>
        </p:txBody>
      </p:sp>
      <p:sp>
        <p:nvSpPr>
          <p:cNvPr id="4" name="Slide Number Placeholder 3"/>
          <p:cNvSpPr>
            <a:spLocks noGrp="1"/>
          </p:cNvSpPr>
          <p:nvPr>
            <p:ph type="sldNum" sz="quarter" idx="10"/>
          </p:nvPr>
        </p:nvSpPr>
        <p:spPr/>
        <p:txBody>
          <a:bodyPr/>
          <a:lstStyle/>
          <a:p>
            <a:fld id="{CAF5BB3E-118E-D845-824A-F5296FA33D0E}" type="slidenum">
              <a:rPr lang="en-US" smtClean="0"/>
              <a:t>51</a:t>
            </a:fld>
            <a:endParaRPr lang="en-US"/>
          </a:p>
        </p:txBody>
      </p:sp>
    </p:spTree>
    <p:extLst>
      <p:ext uri="{BB962C8B-B14F-4D97-AF65-F5344CB8AC3E}">
        <p14:creationId xmlns:p14="http://schemas.microsoft.com/office/powerpoint/2010/main" val="1765875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allows for </a:t>
            </a:r>
          </a:p>
        </p:txBody>
      </p:sp>
      <p:sp>
        <p:nvSpPr>
          <p:cNvPr id="4" name="Slide Number Placeholder 3"/>
          <p:cNvSpPr>
            <a:spLocks noGrp="1"/>
          </p:cNvSpPr>
          <p:nvPr>
            <p:ph type="sldNum" sz="quarter" idx="10"/>
          </p:nvPr>
        </p:nvSpPr>
        <p:spPr/>
        <p:txBody>
          <a:bodyPr/>
          <a:lstStyle/>
          <a:p>
            <a:fld id="{CAF5BB3E-118E-D845-824A-F5296FA33D0E}" type="slidenum">
              <a:rPr lang="en-US" smtClean="0"/>
              <a:t>52</a:t>
            </a:fld>
            <a:endParaRPr lang="en-US"/>
          </a:p>
        </p:txBody>
      </p:sp>
    </p:spTree>
    <p:extLst>
      <p:ext uri="{BB962C8B-B14F-4D97-AF65-F5344CB8AC3E}">
        <p14:creationId xmlns:p14="http://schemas.microsoft.com/office/powerpoint/2010/main" val="1425254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allows for </a:t>
            </a:r>
          </a:p>
        </p:txBody>
      </p:sp>
      <p:sp>
        <p:nvSpPr>
          <p:cNvPr id="4" name="Slide Number Placeholder 3"/>
          <p:cNvSpPr>
            <a:spLocks noGrp="1"/>
          </p:cNvSpPr>
          <p:nvPr>
            <p:ph type="sldNum" sz="quarter" idx="10"/>
          </p:nvPr>
        </p:nvSpPr>
        <p:spPr/>
        <p:txBody>
          <a:bodyPr/>
          <a:lstStyle/>
          <a:p>
            <a:fld id="{CAF5BB3E-118E-D845-824A-F5296FA33D0E}" type="slidenum">
              <a:rPr lang="en-US" smtClean="0"/>
              <a:t>53</a:t>
            </a:fld>
            <a:endParaRPr lang="en-US"/>
          </a:p>
        </p:txBody>
      </p:sp>
    </p:spTree>
    <p:extLst>
      <p:ext uri="{BB962C8B-B14F-4D97-AF65-F5344CB8AC3E}">
        <p14:creationId xmlns:p14="http://schemas.microsoft.com/office/powerpoint/2010/main" val="181239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1200" i="1" dirty="0">
                <a:latin typeface="Century Gothic" charset="0"/>
                <a:ea typeface="Century Gothic" charset="0"/>
                <a:cs typeface="Century Gothic" charset="0"/>
              </a:rPr>
              <a:t>Core Value</a:t>
            </a:r>
            <a:r>
              <a:rPr lang="en-US" sz="1200" dirty="0">
                <a:latin typeface="Century Gothic" charset="0"/>
                <a:ea typeface="Century Gothic" charset="0"/>
                <a:cs typeface="Century Gothic" charset="0"/>
              </a:rPr>
              <a:t>:        Having the opportunity to explore the </a:t>
            </a:r>
            <a:r>
              <a:rPr lang="en-US" sz="1200" dirty="0" err="1">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and </a:t>
            </a:r>
            <a:r>
              <a:rPr lang="en-US" sz="1200" dirty="0" err="1">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realms</a:t>
            </a:r>
          </a:p>
          <a:p>
            <a:pPr marL="342900" indent="-342900">
              <a:buFont typeface="Arial" charset="0"/>
              <a:buChar char="•"/>
            </a:pPr>
            <a:r>
              <a:rPr lang="en-US" sz="1200" i="1" dirty="0">
                <a:latin typeface="Century Gothic" charset="0"/>
                <a:ea typeface="Century Gothic" charset="0"/>
                <a:cs typeface="Century Gothic" charset="0"/>
              </a:rPr>
              <a:t>Basic Conditions:</a:t>
            </a:r>
            <a:r>
              <a:rPr lang="en-US" sz="1200" dirty="0">
                <a:latin typeface="Century Gothic" charset="0"/>
                <a:ea typeface="Century Gothic" charset="0"/>
                <a:cs typeface="Century Gothic" charset="0"/>
              </a:rPr>
              <a:t> Global security, Technological progress,  Wide access</a:t>
            </a: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r>
              <a:rPr lang="en-US" sz="1200" b="1" dirty="0">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 human who uses human enhancements</a:t>
            </a:r>
          </a:p>
          <a:p>
            <a:pPr marL="342900" indent="-342900">
              <a:buFont typeface="Arial" charset="0"/>
              <a:buChar char="•"/>
            </a:pPr>
            <a:r>
              <a:rPr lang="en-US" sz="1200" b="1" dirty="0">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a human who uses human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enhancements to greatly enhance a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capacity beyond what is possible by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any non-enhanced human.</a:t>
            </a:r>
          </a:p>
          <a:p>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54</a:t>
            </a:fld>
            <a:endParaRPr lang="en-US"/>
          </a:p>
        </p:txBody>
      </p:sp>
    </p:spTree>
    <p:extLst>
      <p:ext uri="{BB962C8B-B14F-4D97-AF65-F5344CB8AC3E}">
        <p14:creationId xmlns:p14="http://schemas.microsoft.com/office/powerpoint/2010/main" val="2448445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1200" i="1" dirty="0">
                <a:latin typeface="Century Gothic" charset="0"/>
                <a:ea typeface="Century Gothic" charset="0"/>
                <a:cs typeface="Century Gothic" charset="0"/>
              </a:rPr>
              <a:t>Core Value</a:t>
            </a:r>
            <a:r>
              <a:rPr lang="en-US" sz="1200" dirty="0">
                <a:latin typeface="Century Gothic" charset="0"/>
                <a:ea typeface="Century Gothic" charset="0"/>
                <a:cs typeface="Century Gothic" charset="0"/>
              </a:rPr>
              <a:t>:        Having the opportunity to explore the </a:t>
            </a:r>
            <a:r>
              <a:rPr lang="en-US" sz="1200" dirty="0" err="1">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and </a:t>
            </a:r>
            <a:r>
              <a:rPr lang="en-US" sz="1200" dirty="0" err="1">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realms</a:t>
            </a:r>
          </a:p>
          <a:p>
            <a:pPr marL="342900" indent="-342900">
              <a:buFont typeface="Arial" charset="0"/>
              <a:buChar char="•"/>
            </a:pPr>
            <a:r>
              <a:rPr lang="en-US" sz="1200" i="1" dirty="0">
                <a:latin typeface="Century Gothic" charset="0"/>
                <a:ea typeface="Century Gothic" charset="0"/>
                <a:cs typeface="Century Gothic" charset="0"/>
              </a:rPr>
              <a:t>Basic Conditions:</a:t>
            </a:r>
            <a:r>
              <a:rPr lang="en-US" sz="1200" dirty="0">
                <a:latin typeface="Century Gothic" charset="0"/>
                <a:ea typeface="Century Gothic" charset="0"/>
                <a:cs typeface="Century Gothic" charset="0"/>
              </a:rPr>
              <a:t> Global security, Technological progress,  Wide access</a:t>
            </a: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r>
              <a:rPr lang="en-US" sz="1200" b="1" dirty="0">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 human who uses human enhancements</a:t>
            </a:r>
          </a:p>
          <a:p>
            <a:pPr marL="342900" indent="-342900">
              <a:buFont typeface="Arial" charset="0"/>
              <a:buChar char="•"/>
            </a:pPr>
            <a:r>
              <a:rPr lang="en-US" sz="1200" b="1" dirty="0">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a human who uses human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enhancements to greatly enhance a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capacity beyond what is possible by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any non-enhanced human.</a:t>
            </a:r>
          </a:p>
          <a:p>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55</a:t>
            </a:fld>
            <a:endParaRPr lang="en-US"/>
          </a:p>
        </p:txBody>
      </p:sp>
    </p:spTree>
    <p:extLst>
      <p:ext uri="{BB962C8B-B14F-4D97-AF65-F5344CB8AC3E}">
        <p14:creationId xmlns:p14="http://schemas.microsoft.com/office/powerpoint/2010/main" val="3925250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allows for </a:t>
            </a:r>
          </a:p>
        </p:txBody>
      </p:sp>
      <p:sp>
        <p:nvSpPr>
          <p:cNvPr id="4" name="Slide Number Placeholder 3"/>
          <p:cNvSpPr>
            <a:spLocks noGrp="1"/>
          </p:cNvSpPr>
          <p:nvPr>
            <p:ph type="sldNum" sz="quarter" idx="10"/>
          </p:nvPr>
        </p:nvSpPr>
        <p:spPr/>
        <p:txBody>
          <a:bodyPr/>
          <a:lstStyle/>
          <a:p>
            <a:fld id="{CAF5BB3E-118E-D845-824A-F5296FA33D0E}" type="slidenum">
              <a:rPr lang="en-US" smtClean="0"/>
              <a:t>5</a:t>
            </a:fld>
            <a:endParaRPr lang="en-US"/>
          </a:p>
        </p:txBody>
      </p:sp>
    </p:spTree>
    <p:extLst>
      <p:ext uri="{BB962C8B-B14F-4D97-AF65-F5344CB8AC3E}">
        <p14:creationId xmlns:p14="http://schemas.microsoft.com/office/powerpoint/2010/main" val="4107954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1200" i="1" dirty="0">
                <a:latin typeface="Century Gothic" charset="0"/>
                <a:ea typeface="Century Gothic" charset="0"/>
                <a:cs typeface="Century Gothic" charset="0"/>
              </a:rPr>
              <a:t>Core Value</a:t>
            </a:r>
            <a:r>
              <a:rPr lang="en-US" sz="1200" dirty="0">
                <a:latin typeface="Century Gothic" charset="0"/>
                <a:ea typeface="Century Gothic" charset="0"/>
                <a:cs typeface="Century Gothic" charset="0"/>
              </a:rPr>
              <a:t>:        Having the opportunity to explore the </a:t>
            </a:r>
            <a:r>
              <a:rPr lang="en-US" sz="1200" dirty="0" err="1">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and </a:t>
            </a:r>
            <a:r>
              <a:rPr lang="en-US" sz="1200" dirty="0" err="1">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realms</a:t>
            </a:r>
          </a:p>
          <a:p>
            <a:pPr marL="342900" indent="-342900">
              <a:buFont typeface="Arial" charset="0"/>
              <a:buChar char="•"/>
            </a:pPr>
            <a:r>
              <a:rPr lang="en-US" sz="1200" i="1" dirty="0">
                <a:latin typeface="Century Gothic" charset="0"/>
                <a:ea typeface="Century Gothic" charset="0"/>
                <a:cs typeface="Century Gothic" charset="0"/>
              </a:rPr>
              <a:t>Basic Conditions:</a:t>
            </a:r>
            <a:r>
              <a:rPr lang="en-US" sz="1200" dirty="0">
                <a:latin typeface="Century Gothic" charset="0"/>
                <a:ea typeface="Century Gothic" charset="0"/>
                <a:cs typeface="Century Gothic" charset="0"/>
              </a:rPr>
              <a:t> Global security, Technological progress,  Wide access</a:t>
            </a: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r>
              <a:rPr lang="en-US" sz="1200" b="1" dirty="0">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 human who uses human enhancements</a:t>
            </a:r>
          </a:p>
          <a:p>
            <a:pPr marL="342900" indent="-342900">
              <a:buFont typeface="Arial" charset="0"/>
              <a:buChar char="•"/>
            </a:pPr>
            <a:r>
              <a:rPr lang="en-US" sz="1200" b="1" dirty="0">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a human who uses human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enhancements to greatly enhance a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capacity beyond what is possible by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any non-enhanced human.</a:t>
            </a:r>
          </a:p>
          <a:p>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56</a:t>
            </a:fld>
            <a:endParaRPr lang="en-US"/>
          </a:p>
        </p:txBody>
      </p:sp>
    </p:spTree>
    <p:extLst>
      <p:ext uri="{BB962C8B-B14F-4D97-AF65-F5344CB8AC3E}">
        <p14:creationId xmlns:p14="http://schemas.microsoft.com/office/powerpoint/2010/main" val="119855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allows for </a:t>
            </a:r>
          </a:p>
        </p:txBody>
      </p:sp>
      <p:sp>
        <p:nvSpPr>
          <p:cNvPr id="4" name="Slide Number Placeholder 3"/>
          <p:cNvSpPr>
            <a:spLocks noGrp="1"/>
          </p:cNvSpPr>
          <p:nvPr>
            <p:ph type="sldNum" sz="quarter" idx="10"/>
          </p:nvPr>
        </p:nvSpPr>
        <p:spPr/>
        <p:txBody>
          <a:bodyPr/>
          <a:lstStyle/>
          <a:p>
            <a:fld id="{CAF5BB3E-118E-D845-824A-F5296FA33D0E}" type="slidenum">
              <a:rPr lang="en-US" smtClean="0"/>
              <a:t>6</a:t>
            </a:fld>
            <a:endParaRPr lang="en-US"/>
          </a:p>
        </p:txBody>
      </p:sp>
    </p:spTree>
    <p:extLst>
      <p:ext uri="{BB962C8B-B14F-4D97-AF65-F5344CB8AC3E}">
        <p14:creationId xmlns:p14="http://schemas.microsoft.com/office/powerpoint/2010/main" val="1683392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allows for </a:t>
            </a:r>
          </a:p>
        </p:txBody>
      </p:sp>
      <p:sp>
        <p:nvSpPr>
          <p:cNvPr id="4" name="Slide Number Placeholder 3"/>
          <p:cNvSpPr>
            <a:spLocks noGrp="1"/>
          </p:cNvSpPr>
          <p:nvPr>
            <p:ph type="sldNum" sz="quarter" idx="10"/>
          </p:nvPr>
        </p:nvSpPr>
        <p:spPr/>
        <p:txBody>
          <a:bodyPr/>
          <a:lstStyle/>
          <a:p>
            <a:fld id="{CAF5BB3E-118E-D845-824A-F5296FA33D0E}" type="slidenum">
              <a:rPr lang="en-US" smtClean="0"/>
              <a:t>7</a:t>
            </a:fld>
            <a:endParaRPr lang="en-US"/>
          </a:p>
        </p:txBody>
      </p:sp>
    </p:spTree>
    <p:extLst>
      <p:ext uri="{BB962C8B-B14F-4D97-AF65-F5344CB8AC3E}">
        <p14:creationId xmlns:p14="http://schemas.microsoft.com/office/powerpoint/2010/main" val="2314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1200" i="1" dirty="0">
                <a:latin typeface="Century Gothic" charset="0"/>
                <a:ea typeface="Century Gothic" charset="0"/>
                <a:cs typeface="Century Gothic" charset="0"/>
              </a:rPr>
              <a:t>Core Value</a:t>
            </a:r>
            <a:r>
              <a:rPr lang="en-US" sz="1200" dirty="0">
                <a:latin typeface="Century Gothic" charset="0"/>
                <a:ea typeface="Century Gothic" charset="0"/>
                <a:cs typeface="Century Gothic" charset="0"/>
              </a:rPr>
              <a:t>:        Having the opportunity to explore the </a:t>
            </a:r>
            <a:r>
              <a:rPr lang="en-US" sz="1200" dirty="0" err="1">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and </a:t>
            </a:r>
            <a:r>
              <a:rPr lang="en-US" sz="1200" dirty="0" err="1">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realms</a:t>
            </a:r>
          </a:p>
          <a:p>
            <a:pPr marL="342900" indent="-342900">
              <a:buFont typeface="Arial" charset="0"/>
              <a:buChar char="•"/>
            </a:pPr>
            <a:r>
              <a:rPr lang="en-US" sz="1200" i="1" dirty="0">
                <a:latin typeface="Century Gothic" charset="0"/>
                <a:ea typeface="Century Gothic" charset="0"/>
                <a:cs typeface="Century Gothic" charset="0"/>
              </a:rPr>
              <a:t>Basic Conditions:</a:t>
            </a:r>
            <a:r>
              <a:rPr lang="en-US" sz="1200" dirty="0">
                <a:latin typeface="Century Gothic" charset="0"/>
                <a:ea typeface="Century Gothic" charset="0"/>
                <a:cs typeface="Century Gothic" charset="0"/>
              </a:rPr>
              <a:t> Global security, Technological progress,  Wide access</a:t>
            </a: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r>
              <a:rPr lang="en-US" sz="1200" b="1" dirty="0">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 human who uses human enhancements</a:t>
            </a:r>
          </a:p>
          <a:p>
            <a:pPr marL="342900" indent="-342900">
              <a:buFont typeface="Arial" charset="0"/>
              <a:buChar char="•"/>
            </a:pPr>
            <a:r>
              <a:rPr lang="en-US" sz="1200" b="1" dirty="0">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a human who uses human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enhancements to greatly enhance a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capacity beyond what is possible by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any non-enhanced human.</a:t>
            </a:r>
          </a:p>
          <a:p>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9</a:t>
            </a:fld>
            <a:endParaRPr lang="en-US"/>
          </a:p>
        </p:txBody>
      </p:sp>
    </p:spTree>
    <p:extLst>
      <p:ext uri="{BB962C8B-B14F-4D97-AF65-F5344CB8AC3E}">
        <p14:creationId xmlns:p14="http://schemas.microsoft.com/office/powerpoint/2010/main" val="1990482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1200" i="1" dirty="0">
                <a:latin typeface="Century Gothic" charset="0"/>
                <a:ea typeface="Century Gothic" charset="0"/>
                <a:cs typeface="Century Gothic" charset="0"/>
              </a:rPr>
              <a:t>Core Value</a:t>
            </a:r>
            <a:r>
              <a:rPr lang="en-US" sz="1200" dirty="0">
                <a:latin typeface="Century Gothic" charset="0"/>
                <a:ea typeface="Century Gothic" charset="0"/>
                <a:cs typeface="Century Gothic" charset="0"/>
              </a:rPr>
              <a:t>:        Having the opportunity to explore the </a:t>
            </a:r>
            <a:r>
              <a:rPr lang="en-US" sz="1200" dirty="0" err="1">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and </a:t>
            </a:r>
            <a:r>
              <a:rPr lang="en-US" sz="1200" dirty="0" err="1">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realms</a:t>
            </a:r>
          </a:p>
          <a:p>
            <a:pPr marL="342900" indent="-342900">
              <a:buFont typeface="Arial" charset="0"/>
              <a:buChar char="•"/>
            </a:pPr>
            <a:r>
              <a:rPr lang="en-US" sz="1200" i="1" dirty="0">
                <a:latin typeface="Century Gothic" charset="0"/>
                <a:ea typeface="Century Gothic" charset="0"/>
                <a:cs typeface="Century Gothic" charset="0"/>
              </a:rPr>
              <a:t>Basic Conditions:</a:t>
            </a:r>
            <a:r>
              <a:rPr lang="en-US" sz="1200" dirty="0">
                <a:latin typeface="Century Gothic" charset="0"/>
                <a:ea typeface="Century Gothic" charset="0"/>
                <a:cs typeface="Century Gothic" charset="0"/>
              </a:rPr>
              <a:t> Global security, Technological progress,  Wide access</a:t>
            </a: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endParaRPr lang="en-US" sz="1200" dirty="0">
              <a:latin typeface="Century Gothic" charset="0"/>
              <a:ea typeface="Century Gothic" charset="0"/>
              <a:cs typeface="Century Gothic" charset="0"/>
            </a:endParaRPr>
          </a:p>
          <a:p>
            <a:pPr marL="342900" indent="-342900">
              <a:buFont typeface="Arial" charset="0"/>
              <a:buChar char="•"/>
            </a:pPr>
            <a:r>
              <a:rPr lang="en-US" sz="1200" b="1" dirty="0">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 human who uses human enhancements</a:t>
            </a:r>
          </a:p>
          <a:p>
            <a:pPr marL="342900" indent="-342900">
              <a:buFont typeface="Arial" charset="0"/>
              <a:buChar char="•"/>
            </a:pPr>
            <a:r>
              <a:rPr lang="en-US" sz="1200" b="1" dirty="0">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a human who uses human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enhancements to greatly enhance a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capacity beyond what is possible by </a:t>
            </a:r>
            <a:br>
              <a:rPr lang="en-US" sz="1200" dirty="0">
                <a:latin typeface="Century Gothic" charset="0"/>
                <a:ea typeface="Century Gothic" charset="0"/>
                <a:cs typeface="Century Gothic" charset="0"/>
              </a:rPr>
            </a:br>
            <a:r>
              <a:rPr lang="en-US" sz="1200" dirty="0">
                <a:latin typeface="Century Gothic" charset="0"/>
                <a:ea typeface="Century Gothic" charset="0"/>
                <a:cs typeface="Century Gothic" charset="0"/>
              </a:rPr>
              <a:t>any non-enhanced human.</a:t>
            </a:r>
          </a:p>
          <a:p>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10</a:t>
            </a:fld>
            <a:endParaRPr lang="en-US"/>
          </a:p>
        </p:txBody>
      </p:sp>
    </p:spTree>
    <p:extLst>
      <p:ext uri="{BB962C8B-B14F-4D97-AF65-F5344CB8AC3E}">
        <p14:creationId xmlns:p14="http://schemas.microsoft.com/office/powerpoint/2010/main" val="1289347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1200" i="1" dirty="0">
                <a:latin typeface="Century Gothic" charset="0"/>
                <a:ea typeface="Century Gothic" charset="0"/>
                <a:cs typeface="Century Gothic" charset="0"/>
              </a:rPr>
              <a:t>Core Value</a:t>
            </a:r>
            <a:r>
              <a:rPr lang="en-US" sz="1200" dirty="0">
                <a:latin typeface="Century Gothic" charset="0"/>
                <a:ea typeface="Century Gothic" charset="0"/>
                <a:cs typeface="Century Gothic" charset="0"/>
              </a:rPr>
              <a:t>:        Having the opportunity to explore the </a:t>
            </a:r>
            <a:r>
              <a:rPr lang="en-US" sz="1200" dirty="0" err="1">
                <a:latin typeface="Century Gothic" charset="0"/>
                <a:ea typeface="Century Gothic" charset="0"/>
                <a:cs typeface="Century Gothic" charset="0"/>
              </a:rPr>
              <a:t>transhuman</a:t>
            </a:r>
            <a:r>
              <a:rPr lang="en-US" sz="1200" dirty="0">
                <a:latin typeface="Century Gothic" charset="0"/>
                <a:ea typeface="Century Gothic" charset="0"/>
                <a:cs typeface="Century Gothic" charset="0"/>
              </a:rPr>
              <a:t> and </a:t>
            </a:r>
            <a:r>
              <a:rPr lang="en-US" sz="1200" dirty="0" err="1">
                <a:latin typeface="Century Gothic" charset="0"/>
                <a:ea typeface="Century Gothic" charset="0"/>
                <a:cs typeface="Century Gothic" charset="0"/>
              </a:rPr>
              <a:t>posthuman</a:t>
            </a:r>
            <a:r>
              <a:rPr lang="en-US" sz="1200" dirty="0">
                <a:latin typeface="Century Gothic" charset="0"/>
                <a:ea typeface="Century Gothic" charset="0"/>
                <a:cs typeface="Century Gothic" charset="0"/>
              </a:rPr>
              <a:t> realms</a:t>
            </a:r>
          </a:p>
          <a:p>
            <a:pPr marL="342900" indent="-342900">
              <a:buFont typeface="Arial" charset="0"/>
              <a:buChar char="•"/>
            </a:pPr>
            <a:r>
              <a:rPr lang="en-US" sz="1200" i="1" dirty="0">
                <a:latin typeface="Century Gothic" charset="0"/>
                <a:ea typeface="Century Gothic" charset="0"/>
                <a:cs typeface="Century Gothic" charset="0"/>
              </a:rPr>
              <a:t>Basic Conditions:</a:t>
            </a:r>
            <a:r>
              <a:rPr lang="en-US" sz="1200" dirty="0">
                <a:latin typeface="Century Gothic" charset="0"/>
                <a:ea typeface="Century Gothic" charset="0"/>
                <a:cs typeface="Century Gothic" charset="0"/>
              </a:rPr>
              <a:t> Global security, Technological progress,  Wide access</a:t>
            </a:r>
          </a:p>
          <a:p>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11</a:t>
            </a:fld>
            <a:endParaRPr lang="en-US"/>
          </a:p>
        </p:txBody>
      </p:sp>
    </p:spTree>
    <p:extLst>
      <p:ext uri="{BB962C8B-B14F-4D97-AF65-F5344CB8AC3E}">
        <p14:creationId xmlns:p14="http://schemas.microsoft.com/office/powerpoint/2010/main" val="920561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921E58-2803-4F11-9242-DCA128670D42}"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2042311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21E58-2803-4F11-9242-DCA128670D42}"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172116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21E58-2803-4F11-9242-DCA128670D42}"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1059278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07FD58-AAEE-404F-9011-30BFCCE65D82}" type="datetimeFigureOut">
              <a:rPr lang="en-US" altLang="en-US" smtClean="0"/>
              <a:pPr/>
              <a:t>11/15/21</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79A346B-B74A-B24E-A1BD-20F45D02B933}" type="slidenum">
              <a:rPr lang="en-US" altLang="en-US" smtClean="0"/>
              <a:pPr/>
              <a:t>‹#›</a:t>
            </a:fld>
            <a:endParaRPr lang="en-US" altLang="en-US"/>
          </a:p>
        </p:txBody>
      </p:sp>
    </p:spTree>
    <p:extLst>
      <p:ext uri="{BB962C8B-B14F-4D97-AF65-F5344CB8AC3E}">
        <p14:creationId xmlns:p14="http://schemas.microsoft.com/office/powerpoint/2010/main" val="2856363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07FD58-AAEE-404F-9011-30BFCCE65D82}" type="datetimeFigureOut">
              <a:rPr lang="en-US" altLang="en-US" smtClean="0"/>
              <a:pPr/>
              <a:t>11/15/21</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79A346B-B74A-B24E-A1BD-20F45D02B933}" type="slidenum">
              <a:rPr lang="en-US" altLang="en-US" smtClean="0"/>
              <a:pPr/>
              <a:t>‹#›</a:t>
            </a:fld>
            <a:endParaRPr lang="en-US" altLang="en-US"/>
          </a:p>
        </p:txBody>
      </p:sp>
    </p:spTree>
    <p:extLst>
      <p:ext uri="{BB962C8B-B14F-4D97-AF65-F5344CB8AC3E}">
        <p14:creationId xmlns:p14="http://schemas.microsoft.com/office/powerpoint/2010/main" val="513832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07FD58-AAEE-404F-9011-30BFCCE65D82}" type="datetimeFigureOut">
              <a:rPr lang="en-US" altLang="en-US" smtClean="0"/>
              <a:pPr/>
              <a:t>11/15/21</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79A346B-B74A-B24E-A1BD-20F45D02B933}" type="slidenum">
              <a:rPr lang="en-US" altLang="en-US" smtClean="0"/>
              <a:pPr/>
              <a:t>‹#›</a:t>
            </a:fld>
            <a:endParaRPr lang="en-US" altLang="en-US"/>
          </a:p>
        </p:txBody>
      </p:sp>
    </p:spTree>
    <p:extLst>
      <p:ext uri="{BB962C8B-B14F-4D97-AF65-F5344CB8AC3E}">
        <p14:creationId xmlns:p14="http://schemas.microsoft.com/office/powerpoint/2010/main" val="1814891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07FD58-AAEE-404F-9011-30BFCCE65D82}" type="datetimeFigureOut">
              <a:rPr lang="en-US" altLang="en-US" smtClean="0"/>
              <a:pPr/>
              <a:t>11/15/21</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79A346B-B74A-B24E-A1BD-20F45D02B933}" type="slidenum">
              <a:rPr lang="en-US" altLang="en-US" smtClean="0"/>
              <a:pPr/>
              <a:t>‹#›</a:t>
            </a:fld>
            <a:endParaRPr lang="en-US" altLang="en-US"/>
          </a:p>
        </p:txBody>
      </p:sp>
    </p:spTree>
    <p:extLst>
      <p:ext uri="{BB962C8B-B14F-4D97-AF65-F5344CB8AC3E}">
        <p14:creationId xmlns:p14="http://schemas.microsoft.com/office/powerpoint/2010/main" val="3764871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1F215-F6C2-6B41-975D-C0A4AFBC12CE}" type="datetimeFigureOut">
              <a:rPr lang="en-US" altLang="en-US" smtClean="0"/>
              <a:pPr/>
              <a:t>11/15/21</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EE5CD1A-D986-9248-A792-793A4B32C7EC}" type="slidenum">
              <a:rPr lang="en-US" altLang="en-US" smtClean="0"/>
              <a:pPr/>
              <a:t>‹#›</a:t>
            </a:fld>
            <a:endParaRPr lang="en-US" altLang="en-US"/>
          </a:p>
        </p:txBody>
      </p:sp>
    </p:spTree>
    <p:extLst>
      <p:ext uri="{BB962C8B-B14F-4D97-AF65-F5344CB8AC3E}">
        <p14:creationId xmlns:p14="http://schemas.microsoft.com/office/powerpoint/2010/main" val="3752355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07FD58-AAEE-404F-9011-30BFCCE65D82}" type="datetimeFigureOut">
              <a:rPr lang="en-US" altLang="en-US" smtClean="0"/>
              <a:pPr/>
              <a:t>11/15/21</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79A346B-B74A-B24E-A1BD-20F45D02B933}" type="slidenum">
              <a:rPr lang="en-US" altLang="en-US" smtClean="0"/>
              <a:pPr/>
              <a:t>‹#›</a:t>
            </a:fld>
            <a:endParaRPr lang="en-US" altLang="en-US"/>
          </a:p>
        </p:txBody>
      </p:sp>
    </p:spTree>
    <p:extLst>
      <p:ext uri="{BB962C8B-B14F-4D97-AF65-F5344CB8AC3E}">
        <p14:creationId xmlns:p14="http://schemas.microsoft.com/office/powerpoint/2010/main" val="2613662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21E58-2803-4F11-9242-DCA128670D42}"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371576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21E58-2803-4F11-9242-DCA128670D42}"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221645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921E58-2803-4F11-9242-DCA128670D42}" type="datetimeFigureOut">
              <a:rPr lang="en-US" smtClean="0"/>
              <a:t>11/15/21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295920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921E58-2803-4F11-9242-DCA128670D42}" type="datetimeFigureOut">
              <a:rPr lang="en-US" smtClean="0"/>
              <a:t>11/15/21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3026940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21E58-2803-4F11-9242-DCA128670D42}" type="datetimeFigureOut">
              <a:rPr lang="en-US" smtClean="0"/>
              <a:t>11/15/21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4179295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21E58-2803-4F11-9242-DCA128670D42}" type="datetimeFigureOut">
              <a:rPr lang="en-US" smtClean="0"/>
              <a:t>11/15/21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332095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921E58-2803-4F11-9242-DCA128670D42}" type="datetimeFigureOut">
              <a:rPr lang="en-US" smtClean="0"/>
              <a:t>11/15/21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3434515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921E58-2803-4F11-9242-DCA128670D42}" type="datetimeFigureOut">
              <a:rPr lang="en-US" smtClean="0"/>
              <a:t>11/15/21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EDB52-A2C0-4BC7-9F35-3788C7BF4F8E}" type="slidenum">
              <a:rPr lang="en-US" smtClean="0"/>
              <a:t>‹#›</a:t>
            </a:fld>
            <a:endParaRPr lang="en-US"/>
          </a:p>
        </p:txBody>
      </p:sp>
    </p:spTree>
    <p:extLst>
      <p:ext uri="{BB962C8B-B14F-4D97-AF65-F5344CB8AC3E}">
        <p14:creationId xmlns:p14="http://schemas.microsoft.com/office/powerpoint/2010/main" val="386898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21E58-2803-4F11-9242-DCA128670D42}" type="datetimeFigureOut">
              <a:rPr lang="en-US" smtClean="0"/>
              <a:t>11/15/21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EDB52-A2C0-4BC7-9F35-3788C7BF4F8E}" type="slidenum">
              <a:rPr lang="en-US" smtClean="0"/>
              <a:t>‹#›</a:t>
            </a:fld>
            <a:endParaRPr lang="en-US"/>
          </a:p>
        </p:txBody>
      </p:sp>
    </p:spTree>
    <p:extLst>
      <p:ext uri="{BB962C8B-B14F-4D97-AF65-F5344CB8AC3E}">
        <p14:creationId xmlns:p14="http://schemas.microsoft.com/office/powerpoint/2010/main" val="3054561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 id="2147483686" r:id="rId13"/>
    <p:sldLayoutId id="2147483688" r:id="rId14"/>
    <p:sldLayoutId id="2147483690" r:id="rId15"/>
    <p:sldLayoutId id="2147483692" r:id="rId16"/>
    <p:sldLayoutId id="214748371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12.svg"/><Relationship Id="rId5" Type="http://schemas.openxmlformats.org/officeDocument/2006/relationships/diagramQuickStyle" Target="../diagrams/quickStyle3.xml"/><Relationship Id="rId10" Type="http://schemas.openxmlformats.org/officeDocument/2006/relationships/image" Target="../media/image11.png"/><Relationship Id="rId4" Type="http://schemas.openxmlformats.org/officeDocument/2006/relationships/diagramLayout" Target="../diagrams/layout3.xml"/><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image" Target="../media/image37.emf"/><Relationship Id="rId5" Type="http://schemas.openxmlformats.org/officeDocument/2006/relationships/image" Target="../media/image31.png"/><Relationship Id="rId10" Type="http://schemas.openxmlformats.org/officeDocument/2006/relationships/image" Target="../media/image36.emf"/><Relationship Id="rId4" Type="http://schemas.openxmlformats.org/officeDocument/2006/relationships/image" Target="../media/image30.emf"/><Relationship Id="rId9" Type="http://schemas.openxmlformats.org/officeDocument/2006/relationships/image" Target="../media/image35.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I0_SXh4zfAhXLhlQKHVHjD-kQjRx6BAgBEAU&amp;url=https://www.extremetech.com/extreme/253234-crispr-used-genetically-modify-human-embryo-us&amp;psig=AOvVaw24VDQrWrcCWIjZW36ag-d0&amp;ust=1544214967875504"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hyperlink" Target="https://www.google.com/url?sa=i&amp;rct=j&amp;q=&amp;esrc=s&amp;source=images&amp;cd=&amp;ved=2ahUKEwjV7abPhozfAhWHEnwKHUF_AG0QjRx6BAgBEAU&amp;url=http://theconversation.com/researcher-claims-crispr-edited-twins-are-born-how-will-science-respond-107693&amp;psig=AOvVaw0bcf_HOGTd4uEi1JyrF3G0&amp;ust=1544214800387054" TargetMode="Externa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7.png"/><Relationship Id="rId21" Type="http://schemas.microsoft.com/office/2007/relationships/hdphoto" Target="../media/hdphoto4.wdp"/><Relationship Id="rId7" Type="http://schemas.openxmlformats.org/officeDocument/2006/relationships/image" Target="../media/image51.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28.xml"/><Relationship Id="rId16" Type="http://schemas.openxmlformats.org/officeDocument/2006/relationships/image" Target="../media/image59.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4.jpg"/><Relationship Id="rId5" Type="http://schemas.openxmlformats.org/officeDocument/2006/relationships/image" Target="../media/image49.png"/><Relationship Id="rId15" Type="http://schemas.openxmlformats.org/officeDocument/2006/relationships/image" Target="../media/image58.png"/><Relationship Id="rId23" Type="http://schemas.microsoft.com/office/2007/relationships/hdphoto" Target="../media/hdphoto5.wdp"/><Relationship Id="rId10" Type="http://schemas.openxmlformats.org/officeDocument/2006/relationships/image" Target="../media/image53.png"/><Relationship Id="rId19" Type="http://schemas.microsoft.com/office/2007/relationships/hdphoto" Target="../media/hdphoto3.wdp"/><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hyperlink" Target="https://youtu.be/EAiZp5jT04I?t=3m23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hyperlink" Target="https://youtu.be/EAiZp5jT04I?t=3m23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F8IOj1sXeAhUT2FQKHbRxAmAQjRx6BAgBEAU&amp;url=https://niskanencenter.org/blog/parallel-fears-driving-perceptions-ai-genomics/transhumanism/&amp;psig=AOvVaw09w93xX7A_qSMRhyZlwg7D&amp;ust=1541796623991135"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6.wdp"/></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7.wdp"/></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p:cNvGrpSpPr/>
          <p:nvPr/>
        </p:nvGrpSpPr>
        <p:grpSpPr>
          <a:xfrm>
            <a:off x="-15051" y="0"/>
            <a:ext cx="12207052" cy="6858000"/>
            <a:chOff x="-15051" y="0"/>
            <a:chExt cx="12207052" cy="6858000"/>
          </a:xfrm>
        </p:grpSpPr>
        <p:sp>
          <p:nvSpPr>
            <p:cNvPr id="148" name="Rectangle 548"/>
            <p:cNvSpPr>
              <a:spLocks noChangeArrowheads="1"/>
            </p:cNvSpPr>
            <p:nvPr/>
          </p:nvSpPr>
          <p:spPr bwMode="auto">
            <a:xfrm>
              <a:off x="-15051" y="0"/>
              <a:ext cx="12207051" cy="685800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9" name="Rectangle 549"/>
            <p:cNvSpPr>
              <a:spLocks noChangeArrowheads="1"/>
            </p:cNvSpPr>
            <p:nvPr/>
          </p:nvSpPr>
          <p:spPr bwMode="auto">
            <a:xfrm>
              <a:off x="-15050" y="0"/>
              <a:ext cx="12207051" cy="6858000"/>
            </a:xfrm>
            <a:custGeom>
              <a:avLst/>
              <a:gdLst/>
              <a:ahLst/>
              <a:cxnLst/>
              <a:rect l="l" t="t" r="r" b="b"/>
              <a:pathLst>
                <a:path w="12207051" h="6858000">
                  <a:moveTo>
                    <a:pt x="11925920" y="6591300"/>
                  </a:moveTo>
                  <a:lnTo>
                    <a:pt x="11925920" y="6838950"/>
                  </a:lnTo>
                  <a:lnTo>
                    <a:pt x="12197073" y="6838950"/>
                  </a:lnTo>
                  <a:lnTo>
                    <a:pt x="12197073" y="6591300"/>
                  </a:lnTo>
                  <a:close/>
                  <a:moveTo>
                    <a:pt x="11635398" y="6591300"/>
                  </a:moveTo>
                  <a:lnTo>
                    <a:pt x="11635398" y="6838950"/>
                  </a:lnTo>
                  <a:lnTo>
                    <a:pt x="11906552" y="6838950"/>
                  </a:lnTo>
                  <a:lnTo>
                    <a:pt x="11906552" y="6591300"/>
                  </a:lnTo>
                  <a:close/>
                  <a:moveTo>
                    <a:pt x="11344876" y="6591300"/>
                  </a:moveTo>
                  <a:lnTo>
                    <a:pt x="11344876" y="6838950"/>
                  </a:lnTo>
                  <a:lnTo>
                    <a:pt x="11616030" y="6838950"/>
                  </a:lnTo>
                  <a:lnTo>
                    <a:pt x="11616030" y="6591300"/>
                  </a:lnTo>
                  <a:close/>
                  <a:moveTo>
                    <a:pt x="11054354" y="6591300"/>
                  </a:moveTo>
                  <a:lnTo>
                    <a:pt x="11054354" y="6838950"/>
                  </a:lnTo>
                  <a:lnTo>
                    <a:pt x="11325508" y="6838950"/>
                  </a:lnTo>
                  <a:lnTo>
                    <a:pt x="11325508" y="6591300"/>
                  </a:lnTo>
                  <a:close/>
                  <a:moveTo>
                    <a:pt x="10763832" y="6591300"/>
                  </a:moveTo>
                  <a:lnTo>
                    <a:pt x="10763832" y="6838950"/>
                  </a:lnTo>
                  <a:lnTo>
                    <a:pt x="11034986" y="6838950"/>
                  </a:lnTo>
                  <a:lnTo>
                    <a:pt x="11034986" y="6591300"/>
                  </a:lnTo>
                  <a:close/>
                  <a:moveTo>
                    <a:pt x="10473311" y="6591300"/>
                  </a:moveTo>
                  <a:lnTo>
                    <a:pt x="10473311" y="6838950"/>
                  </a:lnTo>
                  <a:lnTo>
                    <a:pt x="10744464" y="6838950"/>
                  </a:lnTo>
                  <a:lnTo>
                    <a:pt x="10744464" y="6591300"/>
                  </a:lnTo>
                  <a:close/>
                  <a:moveTo>
                    <a:pt x="10182789" y="6591300"/>
                  </a:moveTo>
                  <a:lnTo>
                    <a:pt x="10182789" y="6838950"/>
                  </a:lnTo>
                  <a:lnTo>
                    <a:pt x="10453943" y="6838950"/>
                  </a:lnTo>
                  <a:lnTo>
                    <a:pt x="10453943" y="6591300"/>
                  </a:lnTo>
                  <a:close/>
                  <a:moveTo>
                    <a:pt x="9892267" y="6591300"/>
                  </a:moveTo>
                  <a:lnTo>
                    <a:pt x="9892267" y="6838950"/>
                  </a:lnTo>
                  <a:lnTo>
                    <a:pt x="10163421" y="6838950"/>
                  </a:lnTo>
                  <a:lnTo>
                    <a:pt x="10163421" y="6591300"/>
                  </a:lnTo>
                  <a:close/>
                  <a:moveTo>
                    <a:pt x="9601745" y="6591300"/>
                  </a:moveTo>
                  <a:lnTo>
                    <a:pt x="9601745" y="6838950"/>
                  </a:lnTo>
                  <a:lnTo>
                    <a:pt x="9872899" y="6838950"/>
                  </a:lnTo>
                  <a:lnTo>
                    <a:pt x="9872899" y="6591300"/>
                  </a:lnTo>
                  <a:close/>
                  <a:moveTo>
                    <a:pt x="9311224" y="6591300"/>
                  </a:moveTo>
                  <a:lnTo>
                    <a:pt x="9311224" y="6838950"/>
                  </a:lnTo>
                  <a:lnTo>
                    <a:pt x="9582377" y="6838950"/>
                  </a:lnTo>
                  <a:lnTo>
                    <a:pt x="9582377" y="6591300"/>
                  </a:lnTo>
                  <a:close/>
                  <a:moveTo>
                    <a:pt x="9020702" y="6591300"/>
                  </a:moveTo>
                  <a:lnTo>
                    <a:pt x="9020702" y="6838950"/>
                  </a:lnTo>
                  <a:lnTo>
                    <a:pt x="9291856" y="6838950"/>
                  </a:lnTo>
                  <a:lnTo>
                    <a:pt x="9291856" y="6591300"/>
                  </a:lnTo>
                  <a:close/>
                  <a:moveTo>
                    <a:pt x="8731793" y="6591300"/>
                  </a:moveTo>
                  <a:lnTo>
                    <a:pt x="8731793" y="6838950"/>
                  </a:lnTo>
                  <a:lnTo>
                    <a:pt x="9001334" y="6838950"/>
                  </a:lnTo>
                  <a:lnTo>
                    <a:pt x="9001334" y="6591300"/>
                  </a:lnTo>
                  <a:close/>
                  <a:moveTo>
                    <a:pt x="8441272" y="6591300"/>
                  </a:moveTo>
                  <a:lnTo>
                    <a:pt x="8441272" y="6838950"/>
                  </a:lnTo>
                  <a:lnTo>
                    <a:pt x="8712425" y="6838950"/>
                  </a:lnTo>
                  <a:lnTo>
                    <a:pt x="8712425" y="6591300"/>
                  </a:lnTo>
                  <a:close/>
                  <a:moveTo>
                    <a:pt x="8150750" y="6591300"/>
                  </a:moveTo>
                  <a:lnTo>
                    <a:pt x="8150750" y="6838950"/>
                  </a:lnTo>
                  <a:lnTo>
                    <a:pt x="8421904" y="6838950"/>
                  </a:lnTo>
                  <a:lnTo>
                    <a:pt x="8421904" y="6591300"/>
                  </a:lnTo>
                  <a:close/>
                  <a:moveTo>
                    <a:pt x="7860228" y="6591300"/>
                  </a:moveTo>
                  <a:lnTo>
                    <a:pt x="7860228" y="6838950"/>
                  </a:lnTo>
                  <a:lnTo>
                    <a:pt x="8131382" y="6838950"/>
                  </a:lnTo>
                  <a:lnTo>
                    <a:pt x="8131382" y="6591300"/>
                  </a:lnTo>
                  <a:close/>
                  <a:moveTo>
                    <a:pt x="7569706" y="6591300"/>
                  </a:moveTo>
                  <a:lnTo>
                    <a:pt x="7569706" y="6838950"/>
                  </a:lnTo>
                  <a:lnTo>
                    <a:pt x="7840860" y="6838950"/>
                  </a:lnTo>
                  <a:lnTo>
                    <a:pt x="7840860" y="6591300"/>
                  </a:lnTo>
                  <a:close/>
                  <a:moveTo>
                    <a:pt x="7279185" y="6591300"/>
                  </a:moveTo>
                  <a:lnTo>
                    <a:pt x="7279185" y="6838950"/>
                  </a:lnTo>
                  <a:lnTo>
                    <a:pt x="7550338" y="6838950"/>
                  </a:lnTo>
                  <a:lnTo>
                    <a:pt x="7550338" y="6591300"/>
                  </a:lnTo>
                  <a:close/>
                  <a:moveTo>
                    <a:pt x="6988663" y="6591300"/>
                  </a:moveTo>
                  <a:lnTo>
                    <a:pt x="6988663" y="6838950"/>
                  </a:lnTo>
                  <a:lnTo>
                    <a:pt x="7259817" y="6838950"/>
                  </a:lnTo>
                  <a:lnTo>
                    <a:pt x="7259817" y="6591300"/>
                  </a:lnTo>
                  <a:close/>
                  <a:moveTo>
                    <a:pt x="6698141" y="6591300"/>
                  </a:moveTo>
                  <a:lnTo>
                    <a:pt x="6698141" y="6838950"/>
                  </a:lnTo>
                  <a:lnTo>
                    <a:pt x="6969295" y="6838950"/>
                  </a:lnTo>
                  <a:lnTo>
                    <a:pt x="6969295" y="6591300"/>
                  </a:lnTo>
                  <a:close/>
                  <a:moveTo>
                    <a:pt x="6407619" y="6591300"/>
                  </a:moveTo>
                  <a:lnTo>
                    <a:pt x="6407619" y="6838950"/>
                  </a:lnTo>
                  <a:lnTo>
                    <a:pt x="6678773" y="6838950"/>
                  </a:lnTo>
                  <a:lnTo>
                    <a:pt x="6678773" y="6591300"/>
                  </a:lnTo>
                  <a:close/>
                  <a:moveTo>
                    <a:pt x="6117097" y="6591300"/>
                  </a:moveTo>
                  <a:lnTo>
                    <a:pt x="6117097" y="6838950"/>
                  </a:lnTo>
                  <a:lnTo>
                    <a:pt x="6388251" y="6838950"/>
                  </a:lnTo>
                  <a:lnTo>
                    <a:pt x="6388251" y="6591300"/>
                  </a:lnTo>
                  <a:close/>
                  <a:moveTo>
                    <a:pt x="5826576" y="6591300"/>
                  </a:moveTo>
                  <a:lnTo>
                    <a:pt x="5826576" y="6838950"/>
                  </a:lnTo>
                  <a:lnTo>
                    <a:pt x="6097729" y="6838950"/>
                  </a:lnTo>
                  <a:lnTo>
                    <a:pt x="6097729" y="6591300"/>
                  </a:lnTo>
                  <a:close/>
                  <a:moveTo>
                    <a:pt x="5536054" y="6591300"/>
                  </a:moveTo>
                  <a:lnTo>
                    <a:pt x="5536054" y="6838950"/>
                  </a:lnTo>
                  <a:lnTo>
                    <a:pt x="5807208" y="6838950"/>
                  </a:lnTo>
                  <a:lnTo>
                    <a:pt x="5807208" y="6591300"/>
                  </a:lnTo>
                  <a:close/>
                  <a:moveTo>
                    <a:pt x="5247147" y="6591300"/>
                  </a:moveTo>
                  <a:lnTo>
                    <a:pt x="5247147" y="6838950"/>
                  </a:lnTo>
                  <a:lnTo>
                    <a:pt x="5516686" y="6838950"/>
                  </a:lnTo>
                  <a:lnTo>
                    <a:pt x="5516686" y="6591300"/>
                  </a:lnTo>
                  <a:close/>
                  <a:moveTo>
                    <a:pt x="4956625" y="6591300"/>
                  </a:moveTo>
                  <a:lnTo>
                    <a:pt x="4956625" y="6838950"/>
                  </a:lnTo>
                  <a:lnTo>
                    <a:pt x="5227779" y="6838950"/>
                  </a:lnTo>
                  <a:lnTo>
                    <a:pt x="5227779" y="6591300"/>
                  </a:lnTo>
                  <a:close/>
                  <a:moveTo>
                    <a:pt x="4666103" y="6591300"/>
                  </a:moveTo>
                  <a:lnTo>
                    <a:pt x="4666103" y="6838950"/>
                  </a:lnTo>
                  <a:lnTo>
                    <a:pt x="4937257" y="6838950"/>
                  </a:lnTo>
                  <a:lnTo>
                    <a:pt x="4937257" y="6591300"/>
                  </a:lnTo>
                  <a:close/>
                  <a:moveTo>
                    <a:pt x="4375581" y="6591300"/>
                  </a:moveTo>
                  <a:lnTo>
                    <a:pt x="4375581" y="6838950"/>
                  </a:lnTo>
                  <a:lnTo>
                    <a:pt x="4646735" y="6838950"/>
                  </a:lnTo>
                  <a:lnTo>
                    <a:pt x="4646735" y="6591300"/>
                  </a:lnTo>
                  <a:close/>
                  <a:moveTo>
                    <a:pt x="4085059" y="6591300"/>
                  </a:moveTo>
                  <a:lnTo>
                    <a:pt x="4085059" y="6838950"/>
                  </a:lnTo>
                  <a:lnTo>
                    <a:pt x="4356213" y="6838950"/>
                  </a:lnTo>
                  <a:lnTo>
                    <a:pt x="4356213" y="6591300"/>
                  </a:lnTo>
                  <a:close/>
                  <a:moveTo>
                    <a:pt x="3794538" y="6591300"/>
                  </a:moveTo>
                  <a:lnTo>
                    <a:pt x="3794538" y="6838950"/>
                  </a:lnTo>
                  <a:lnTo>
                    <a:pt x="4065691" y="6838950"/>
                  </a:lnTo>
                  <a:lnTo>
                    <a:pt x="4065691" y="6591300"/>
                  </a:lnTo>
                  <a:close/>
                  <a:moveTo>
                    <a:pt x="3504016" y="6591300"/>
                  </a:moveTo>
                  <a:lnTo>
                    <a:pt x="3504016" y="6838950"/>
                  </a:lnTo>
                  <a:lnTo>
                    <a:pt x="3775170" y="6838950"/>
                  </a:lnTo>
                  <a:lnTo>
                    <a:pt x="3775170" y="6591300"/>
                  </a:lnTo>
                  <a:close/>
                  <a:moveTo>
                    <a:pt x="3213494" y="6591300"/>
                  </a:moveTo>
                  <a:lnTo>
                    <a:pt x="3213494" y="6838950"/>
                  </a:lnTo>
                  <a:lnTo>
                    <a:pt x="3484648" y="6838950"/>
                  </a:lnTo>
                  <a:lnTo>
                    <a:pt x="3484648" y="6591300"/>
                  </a:lnTo>
                  <a:close/>
                  <a:moveTo>
                    <a:pt x="2922972" y="6591300"/>
                  </a:moveTo>
                  <a:lnTo>
                    <a:pt x="2922972" y="6838950"/>
                  </a:lnTo>
                  <a:lnTo>
                    <a:pt x="3194126" y="6838950"/>
                  </a:lnTo>
                  <a:lnTo>
                    <a:pt x="3194126" y="6591300"/>
                  </a:lnTo>
                  <a:close/>
                  <a:moveTo>
                    <a:pt x="2632451" y="6591300"/>
                  </a:moveTo>
                  <a:lnTo>
                    <a:pt x="2632451" y="6838950"/>
                  </a:lnTo>
                  <a:lnTo>
                    <a:pt x="2903604" y="6838950"/>
                  </a:lnTo>
                  <a:lnTo>
                    <a:pt x="2903604" y="6591300"/>
                  </a:lnTo>
                  <a:close/>
                  <a:moveTo>
                    <a:pt x="2341929" y="6591300"/>
                  </a:moveTo>
                  <a:lnTo>
                    <a:pt x="2341929" y="6838950"/>
                  </a:lnTo>
                  <a:lnTo>
                    <a:pt x="2613083" y="6838950"/>
                  </a:lnTo>
                  <a:lnTo>
                    <a:pt x="2613083" y="6591300"/>
                  </a:lnTo>
                  <a:close/>
                  <a:moveTo>
                    <a:pt x="2051407" y="6591300"/>
                  </a:moveTo>
                  <a:lnTo>
                    <a:pt x="2051407" y="6838950"/>
                  </a:lnTo>
                  <a:lnTo>
                    <a:pt x="2322561" y="6838950"/>
                  </a:lnTo>
                  <a:lnTo>
                    <a:pt x="2322561" y="6591300"/>
                  </a:lnTo>
                  <a:close/>
                  <a:moveTo>
                    <a:pt x="1760886" y="6591300"/>
                  </a:moveTo>
                  <a:lnTo>
                    <a:pt x="1760886" y="6838950"/>
                  </a:lnTo>
                  <a:lnTo>
                    <a:pt x="2032039" y="6838950"/>
                  </a:lnTo>
                  <a:lnTo>
                    <a:pt x="2032039" y="6591300"/>
                  </a:lnTo>
                  <a:close/>
                  <a:moveTo>
                    <a:pt x="1471977" y="6591300"/>
                  </a:moveTo>
                  <a:lnTo>
                    <a:pt x="1471977" y="6838950"/>
                  </a:lnTo>
                  <a:lnTo>
                    <a:pt x="1743131" y="6838950"/>
                  </a:lnTo>
                  <a:lnTo>
                    <a:pt x="1743131" y="6591300"/>
                  </a:lnTo>
                  <a:close/>
                  <a:moveTo>
                    <a:pt x="1181455" y="6591300"/>
                  </a:moveTo>
                  <a:lnTo>
                    <a:pt x="1181455" y="6838950"/>
                  </a:lnTo>
                  <a:lnTo>
                    <a:pt x="1452609" y="6838950"/>
                  </a:lnTo>
                  <a:lnTo>
                    <a:pt x="1452609" y="6591300"/>
                  </a:lnTo>
                  <a:close/>
                  <a:moveTo>
                    <a:pt x="890933" y="6591300"/>
                  </a:moveTo>
                  <a:lnTo>
                    <a:pt x="890933" y="6838950"/>
                  </a:lnTo>
                  <a:lnTo>
                    <a:pt x="1162087" y="6838950"/>
                  </a:lnTo>
                  <a:lnTo>
                    <a:pt x="1162087" y="6591300"/>
                  </a:lnTo>
                  <a:close/>
                  <a:moveTo>
                    <a:pt x="600412" y="6591300"/>
                  </a:moveTo>
                  <a:lnTo>
                    <a:pt x="600412" y="6838950"/>
                  </a:lnTo>
                  <a:lnTo>
                    <a:pt x="871565" y="6838950"/>
                  </a:lnTo>
                  <a:lnTo>
                    <a:pt x="871565" y="6591300"/>
                  </a:lnTo>
                  <a:close/>
                  <a:moveTo>
                    <a:pt x="309890" y="6591300"/>
                  </a:moveTo>
                  <a:lnTo>
                    <a:pt x="309890" y="6838950"/>
                  </a:lnTo>
                  <a:lnTo>
                    <a:pt x="581044" y="6838950"/>
                  </a:lnTo>
                  <a:lnTo>
                    <a:pt x="581044" y="6591300"/>
                  </a:lnTo>
                  <a:close/>
                  <a:moveTo>
                    <a:pt x="19368" y="6591300"/>
                  </a:moveTo>
                  <a:lnTo>
                    <a:pt x="19368" y="6838950"/>
                  </a:lnTo>
                  <a:lnTo>
                    <a:pt x="290522" y="6838950"/>
                  </a:lnTo>
                  <a:lnTo>
                    <a:pt x="290522" y="6591300"/>
                  </a:lnTo>
                  <a:close/>
                  <a:moveTo>
                    <a:pt x="11925920" y="6305550"/>
                  </a:moveTo>
                  <a:lnTo>
                    <a:pt x="11925920" y="6572250"/>
                  </a:lnTo>
                  <a:lnTo>
                    <a:pt x="12197073" y="6572250"/>
                  </a:lnTo>
                  <a:lnTo>
                    <a:pt x="12197073" y="6305550"/>
                  </a:lnTo>
                  <a:close/>
                  <a:moveTo>
                    <a:pt x="11635398" y="6305550"/>
                  </a:moveTo>
                  <a:lnTo>
                    <a:pt x="11635398" y="6572250"/>
                  </a:lnTo>
                  <a:lnTo>
                    <a:pt x="11906552" y="6572250"/>
                  </a:lnTo>
                  <a:lnTo>
                    <a:pt x="11906552" y="6305550"/>
                  </a:lnTo>
                  <a:close/>
                  <a:moveTo>
                    <a:pt x="11344876" y="6305550"/>
                  </a:moveTo>
                  <a:lnTo>
                    <a:pt x="11344876" y="6572250"/>
                  </a:lnTo>
                  <a:lnTo>
                    <a:pt x="11616030" y="6572250"/>
                  </a:lnTo>
                  <a:lnTo>
                    <a:pt x="11616030" y="6305550"/>
                  </a:lnTo>
                  <a:close/>
                  <a:moveTo>
                    <a:pt x="11054354" y="6305550"/>
                  </a:moveTo>
                  <a:lnTo>
                    <a:pt x="11054354" y="6572250"/>
                  </a:lnTo>
                  <a:lnTo>
                    <a:pt x="11325508" y="6572250"/>
                  </a:lnTo>
                  <a:lnTo>
                    <a:pt x="11325508" y="6305550"/>
                  </a:lnTo>
                  <a:close/>
                  <a:moveTo>
                    <a:pt x="10763832" y="6305550"/>
                  </a:moveTo>
                  <a:lnTo>
                    <a:pt x="10763832" y="6572250"/>
                  </a:lnTo>
                  <a:lnTo>
                    <a:pt x="11034986" y="6572250"/>
                  </a:lnTo>
                  <a:lnTo>
                    <a:pt x="11034986" y="6305550"/>
                  </a:lnTo>
                  <a:close/>
                  <a:moveTo>
                    <a:pt x="10473311" y="6305550"/>
                  </a:moveTo>
                  <a:lnTo>
                    <a:pt x="10473311" y="6572250"/>
                  </a:lnTo>
                  <a:lnTo>
                    <a:pt x="10744464" y="6572250"/>
                  </a:lnTo>
                  <a:lnTo>
                    <a:pt x="10744464" y="6305550"/>
                  </a:lnTo>
                  <a:close/>
                  <a:moveTo>
                    <a:pt x="10182789" y="6305550"/>
                  </a:moveTo>
                  <a:lnTo>
                    <a:pt x="10182789" y="6572250"/>
                  </a:lnTo>
                  <a:lnTo>
                    <a:pt x="10453943" y="6572250"/>
                  </a:lnTo>
                  <a:lnTo>
                    <a:pt x="10453943" y="6305550"/>
                  </a:lnTo>
                  <a:close/>
                  <a:moveTo>
                    <a:pt x="9892267" y="6305550"/>
                  </a:moveTo>
                  <a:lnTo>
                    <a:pt x="9892267" y="6572250"/>
                  </a:lnTo>
                  <a:lnTo>
                    <a:pt x="10163421" y="6572250"/>
                  </a:lnTo>
                  <a:lnTo>
                    <a:pt x="10163421" y="6305550"/>
                  </a:lnTo>
                  <a:close/>
                  <a:moveTo>
                    <a:pt x="9601745" y="6305550"/>
                  </a:moveTo>
                  <a:lnTo>
                    <a:pt x="9601745" y="6572250"/>
                  </a:lnTo>
                  <a:lnTo>
                    <a:pt x="9872899" y="6572250"/>
                  </a:lnTo>
                  <a:lnTo>
                    <a:pt x="9872899" y="6305550"/>
                  </a:lnTo>
                  <a:close/>
                  <a:moveTo>
                    <a:pt x="9311224" y="6305550"/>
                  </a:moveTo>
                  <a:lnTo>
                    <a:pt x="9311224" y="6572250"/>
                  </a:lnTo>
                  <a:lnTo>
                    <a:pt x="9582377" y="6572250"/>
                  </a:lnTo>
                  <a:lnTo>
                    <a:pt x="9582377" y="6305550"/>
                  </a:lnTo>
                  <a:close/>
                  <a:moveTo>
                    <a:pt x="9020702" y="6305550"/>
                  </a:moveTo>
                  <a:lnTo>
                    <a:pt x="9020702" y="6572250"/>
                  </a:lnTo>
                  <a:lnTo>
                    <a:pt x="9291856" y="6572250"/>
                  </a:lnTo>
                  <a:lnTo>
                    <a:pt x="9291856" y="6305550"/>
                  </a:lnTo>
                  <a:close/>
                  <a:moveTo>
                    <a:pt x="8731793" y="6305550"/>
                  </a:moveTo>
                  <a:lnTo>
                    <a:pt x="8731793" y="6572250"/>
                  </a:lnTo>
                  <a:lnTo>
                    <a:pt x="9001334" y="6572250"/>
                  </a:lnTo>
                  <a:lnTo>
                    <a:pt x="9001334" y="6305550"/>
                  </a:lnTo>
                  <a:close/>
                  <a:moveTo>
                    <a:pt x="8441272" y="6305550"/>
                  </a:moveTo>
                  <a:lnTo>
                    <a:pt x="8441272" y="6572250"/>
                  </a:lnTo>
                  <a:lnTo>
                    <a:pt x="8712425" y="6572250"/>
                  </a:lnTo>
                  <a:lnTo>
                    <a:pt x="8712425" y="6305550"/>
                  </a:lnTo>
                  <a:close/>
                  <a:moveTo>
                    <a:pt x="8150750" y="6305550"/>
                  </a:moveTo>
                  <a:lnTo>
                    <a:pt x="8150750" y="6572250"/>
                  </a:lnTo>
                  <a:lnTo>
                    <a:pt x="8421904" y="6572250"/>
                  </a:lnTo>
                  <a:lnTo>
                    <a:pt x="8421904" y="6305550"/>
                  </a:lnTo>
                  <a:close/>
                  <a:moveTo>
                    <a:pt x="7860228" y="6305550"/>
                  </a:moveTo>
                  <a:lnTo>
                    <a:pt x="7860228" y="6572250"/>
                  </a:lnTo>
                  <a:lnTo>
                    <a:pt x="8131382" y="6572250"/>
                  </a:lnTo>
                  <a:lnTo>
                    <a:pt x="8131382" y="6305550"/>
                  </a:lnTo>
                  <a:close/>
                  <a:moveTo>
                    <a:pt x="7569706" y="6305550"/>
                  </a:moveTo>
                  <a:lnTo>
                    <a:pt x="7569706" y="6572250"/>
                  </a:lnTo>
                  <a:lnTo>
                    <a:pt x="7840860" y="6572250"/>
                  </a:lnTo>
                  <a:lnTo>
                    <a:pt x="7840860" y="6305550"/>
                  </a:lnTo>
                  <a:close/>
                  <a:moveTo>
                    <a:pt x="7279185" y="6305550"/>
                  </a:moveTo>
                  <a:lnTo>
                    <a:pt x="7279185" y="6572250"/>
                  </a:lnTo>
                  <a:lnTo>
                    <a:pt x="7550338" y="6572250"/>
                  </a:lnTo>
                  <a:lnTo>
                    <a:pt x="7550338" y="6305550"/>
                  </a:lnTo>
                  <a:close/>
                  <a:moveTo>
                    <a:pt x="6988663" y="6305550"/>
                  </a:moveTo>
                  <a:lnTo>
                    <a:pt x="6988663" y="6572250"/>
                  </a:lnTo>
                  <a:lnTo>
                    <a:pt x="7259817" y="6572250"/>
                  </a:lnTo>
                  <a:lnTo>
                    <a:pt x="7259817" y="6305550"/>
                  </a:lnTo>
                  <a:close/>
                  <a:moveTo>
                    <a:pt x="6698141" y="6305550"/>
                  </a:moveTo>
                  <a:lnTo>
                    <a:pt x="6698141" y="6572250"/>
                  </a:lnTo>
                  <a:lnTo>
                    <a:pt x="6969295" y="6572250"/>
                  </a:lnTo>
                  <a:lnTo>
                    <a:pt x="6969295" y="6305550"/>
                  </a:lnTo>
                  <a:close/>
                  <a:moveTo>
                    <a:pt x="6407619" y="6305550"/>
                  </a:moveTo>
                  <a:lnTo>
                    <a:pt x="6407619" y="6572250"/>
                  </a:lnTo>
                  <a:lnTo>
                    <a:pt x="6678773" y="6572250"/>
                  </a:lnTo>
                  <a:lnTo>
                    <a:pt x="6678773" y="6305550"/>
                  </a:lnTo>
                  <a:close/>
                  <a:moveTo>
                    <a:pt x="6117097" y="6305550"/>
                  </a:moveTo>
                  <a:lnTo>
                    <a:pt x="6117097" y="6572250"/>
                  </a:lnTo>
                  <a:lnTo>
                    <a:pt x="6388251" y="6572250"/>
                  </a:lnTo>
                  <a:lnTo>
                    <a:pt x="6388251" y="6305550"/>
                  </a:lnTo>
                  <a:close/>
                  <a:moveTo>
                    <a:pt x="5826576" y="6305550"/>
                  </a:moveTo>
                  <a:lnTo>
                    <a:pt x="5826576" y="6572250"/>
                  </a:lnTo>
                  <a:lnTo>
                    <a:pt x="6097729" y="6572250"/>
                  </a:lnTo>
                  <a:lnTo>
                    <a:pt x="6097729" y="6305550"/>
                  </a:lnTo>
                  <a:close/>
                  <a:moveTo>
                    <a:pt x="5536054" y="6305550"/>
                  </a:moveTo>
                  <a:lnTo>
                    <a:pt x="5536054" y="6572250"/>
                  </a:lnTo>
                  <a:lnTo>
                    <a:pt x="5807208" y="6572250"/>
                  </a:lnTo>
                  <a:lnTo>
                    <a:pt x="5807208" y="6305550"/>
                  </a:lnTo>
                  <a:close/>
                  <a:moveTo>
                    <a:pt x="5247147" y="6305550"/>
                  </a:moveTo>
                  <a:lnTo>
                    <a:pt x="5247147" y="6572250"/>
                  </a:lnTo>
                  <a:lnTo>
                    <a:pt x="5516686" y="6572250"/>
                  </a:lnTo>
                  <a:lnTo>
                    <a:pt x="5516686" y="6305550"/>
                  </a:lnTo>
                  <a:close/>
                  <a:moveTo>
                    <a:pt x="4956625" y="6305550"/>
                  </a:moveTo>
                  <a:lnTo>
                    <a:pt x="4956625" y="6572250"/>
                  </a:lnTo>
                  <a:lnTo>
                    <a:pt x="5227779" y="6572250"/>
                  </a:lnTo>
                  <a:lnTo>
                    <a:pt x="5227779" y="6305550"/>
                  </a:lnTo>
                  <a:close/>
                  <a:moveTo>
                    <a:pt x="4666103" y="6305550"/>
                  </a:moveTo>
                  <a:lnTo>
                    <a:pt x="4666103" y="6572250"/>
                  </a:lnTo>
                  <a:lnTo>
                    <a:pt x="4937257" y="6572250"/>
                  </a:lnTo>
                  <a:lnTo>
                    <a:pt x="4937257" y="6305550"/>
                  </a:lnTo>
                  <a:close/>
                  <a:moveTo>
                    <a:pt x="4375581" y="6305550"/>
                  </a:moveTo>
                  <a:lnTo>
                    <a:pt x="4375581" y="6572250"/>
                  </a:lnTo>
                  <a:lnTo>
                    <a:pt x="4646735" y="6572250"/>
                  </a:lnTo>
                  <a:lnTo>
                    <a:pt x="4646735" y="6305550"/>
                  </a:lnTo>
                  <a:close/>
                  <a:moveTo>
                    <a:pt x="4085059" y="6305550"/>
                  </a:moveTo>
                  <a:lnTo>
                    <a:pt x="4085059" y="6572250"/>
                  </a:lnTo>
                  <a:lnTo>
                    <a:pt x="4356213" y="6572250"/>
                  </a:lnTo>
                  <a:lnTo>
                    <a:pt x="4356213" y="6305550"/>
                  </a:lnTo>
                  <a:close/>
                  <a:moveTo>
                    <a:pt x="3794538" y="6305550"/>
                  </a:moveTo>
                  <a:lnTo>
                    <a:pt x="3794538" y="6572250"/>
                  </a:lnTo>
                  <a:lnTo>
                    <a:pt x="4065691" y="6572250"/>
                  </a:lnTo>
                  <a:lnTo>
                    <a:pt x="4065691" y="6305550"/>
                  </a:lnTo>
                  <a:close/>
                  <a:moveTo>
                    <a:pt x="3504016" y="6305550"/>
                  </a:moveTo>
                  <a:lnTo>
                    <a:pt x="3504016" y="6572250"/>
                  </a:lnTo>
                  <a:lnTo>
                    <a:pt x="3775170" y="6572250"/>
                  </a:lnTo>
                  <a:lnTo>
                    <a:pt x="3775170" y="6305550"/>
                  </a:lnTo>
                  <a:close/>
                  <a:moveTo>
                    <a:pt x="3213494" y="6305550"/>
                  </a:moveTo>
                  <a:lnTo>
                    <a:pt x="3213494" y="6572250"/>
                  </a:lnTo>
                  <a:lnTo>
                    <a:pt x="3484648" y="6572250"/>
                  </a:lnTo>
                  <a:lnTo>
                    <a:pt x="3484648" y="6305550"/>
                  </a:lnTo>
                  <a:close/>
                  <a:moveTo>
                    <a:pt x="2922972" y="6305550"/>
                  </a:moveTo>
                  <a:lnTo>
                    <a:pt x="2922972" y="6572250"/>
                  </a:lnTo>
                  <a:lnTo>
                    <a:pt x="3194126" y="6572250"/>
                  </a:lnTo>
                  <a:lnTo>
                    <a:pt x="3194126" y="6305550"/>
                  </a:lnTo>
                  <a:close/>
                  <a:moveTo>
                    <a:pt x="2632451" y="6305550"/>
                  </a:moveTo>
                  <a:lnTo>
                    <a:pt x="2632451" y="6572250"/>
                  </a:lnTo>
                  <a:lnTo>
                    <a:pt x="2903604" y="6572250"/>
                  </a:lnTo>
                  <a:lnTo>
                    <a:pt x="2903604" y="6305550"/>
                  </a:lnTo>
                  <a:close/>
                  <a:moveTo>
                    <a:pt x="2341929" y="6305550"/>
                  </a:moveTo>
                  <a:lnTo>
                    <a:pt x="2341929" y="6572250"/>
                  </a:lnTo>
                  <a:lnTo>
                    <a:pt x="2613083" y="6572250"/>
                  </a:lnTo>
                  <a:lnTo>
                    <a:pt x="2613083" y="6305550"/>
                  </a:lnTo>
                  <a:close/>
                  <a:moveTo>
                    <a:pt x="2051407" y="6305550"/>
                  </a:moveTo>
                  <a:lnTo>
                    <a:pt x="2051407" y="6572250"/>
                  </a:lnTo>
                  <a:lnTo>
                    <a:pt x="2322561" y="6572250"/>
                  </a:lnTo>
                  <a:lnTo>
                    <a:pt x="2322561" y="6305550"/>
                  </a:lnTo>
                  <a:close/>
                  <a:moveTo>
                    <a:pt x="1760886" y="6305550"/>
                  </a:moveTo>
                  <a:lnTo>
                    <a:pt x="1760886" y="6572250"/>
                  </a:lnTo>
                  <a:lnTo>
                    <a:pt x="2032039" y="6572250"/>
                  </a:lnTo>
                  <a:lnTo>
                    <a:pt x="2032039" y="6305550"/>
                  </a:lnTo>
                  <a:close/>
                  <a:moveTo>
                    <a:pt x="1471977" y="6305550"/>
                  </a:moveTo>
                  <a:lnTo>
                    <a:pt x="1471977" y="6572250"/>
                  </a:lnTo>
                  <a:lnTo>
                    <a:pt x="1743131" y="6572250"/>
                  </a:lnTo>
                  <a:lnTo>
                    <a:pt x="1743131" y="6305550"/>
                  </a:lnTo>
                  <a:close/>
                  <a:moveTo>
                    <a:pt x="1181455" y="6305550"/>
                  </a:moveTo>
                  <a:lnTo>
                    <a:pt x="1181455" y="6572250"/>
                  </a:lnTo>
                  <a:lnTo>
                    <a:pt x="1452609" y="6572250"/>
                  </a:lnTo>
                  <a:lnTo>
                    <a:pt x="1452609" y="6305550"/>
                  </a:lnTo>
                  <a:close/>
                  <a:moveTo>
                    <a:pt x="890933" y="6305550"/>
                  </a:moveTo>
                  <a:lnTo>
                    <a:pt x="890933" y="6572250"/>
                  </a:lnTo>
                  <a:lnTo>
                    <a:pt x="1162087" y="6572250"/>
                  </a:lnTo>
                  <a:lnTo>
                    <a:pt x="1162087" y="6305550"/>
                  </a:lnTo>
                  <a:close/>
                  <a:moveTo>
                    <a:pt x="600412" y="6305550"/>
                  </a:moveTo>
                  <a:lnTo>
                    <a:pt x="600412" y="6572250"/>
                  </a:lnTo>
                  <a:lnTo>
                    <a:pt x="871565" y="6572250"/>
                  </a:lnTo>
                  <a:lnTo>
                    <a:pt x="871565" y="6305550"/>
                  </a:lnTo>
                  <a:close/>
                  <a:moveTo>
                    <a:pt x="309890" y="6305550"/>
                  </a:moveTo>
                  <a:lnTo>
                    <a:pt x="309890" y="6572250"/>
                  </a:lnTo>
                  <a:lnTo>
                    <a:pt x="581044" y="6572250"/>
                  </a:lnTo>
                  <a:lnTo>
                    <a:pt x="581044" y="6305550"/>
                  </a:lnTo>
                  <a:close/>
                  <a:moveTo>
                    <a:pt x="19368" y="6305550"/>
                  </a:moveTo>
                  <a:lnTo>
                    <a:pt x="19368" y="6572250"/>
                  </a:lnTo>
                  <a:lnTo>
                    <a:pt x="290522" y="6572250"/>
                  </a:lnTo>
                  <a:lnTo>
                    <a:pt x="290522" y="6305550"/>
                  </a:lnTo>
                  <a:close/>
                  <a:moveTo>
                    <a:pt x="11925920" y="6019800"/>
                  </a:moveTo>
                  <a:lnTo>
                    <a:pt x="11925920" y="6286500"/>
                  </a:lnTo>
                  <a:lnTo>
                    <a:pt x="12197073" y="6286500"/>
                  </a:lnTo>
                  <a:lnTo>
                    <a:pt x="12197073" y="6019800"/>
                  </a:lnTo>
                  <a:close/>
                  <a:moveTo>
                    <a:pt x="11635398" y="6019800"/>
                  </a:moveTo>
                  <a:lnTo>
                    <a:pt x="11635398" y="6286500"/>
                  </a:lnTo>
                  <a:lnTo>
                    <a:pt x="11906552" y="6286500"/>
                  </a:lnTo>
                  <a:lnTo>
                    <a:pt x="11906552" y="6019800"/>
                  </a:lnTo>
                  <a:close/>
                  <a:moveTo>
                    <a:pt x="11344876" y="6019800"/>
                  </a:moveTo>
                  <a:lnTo>
                    <a:pt x="11344876" y="6286500"/>
                  </a:lnTo>
                  <a:lnTo>
                    <a:pt x="11616030" y="6286500"/>
                  </a:lnTo>
                  <a:lnTo>
                    <a:pt x="11616030" y="6019800"/>
                  </a:lnTo>
                  <a:close/>
                  <a:moveTo>
                    <a:pt x="11054354" y="6019800"/>
                  </a:moveTo>
                  <a:lnTo>
                    <a:pt x="11054354" y="6286500"/>
                  </a:lnTo>
                  <a:lnTo>
                    <a:pt x="11325508" y="6286500"/>
                  </a:lnTo>
                  <a:lnTo>
                    <a:pt x="11325508" y="6019800"/>
                  </a:lnTo>
                  <a:close/>
                  <a:moveTo>
                    <a:pt x="10763832" y="6019800"/>
                  </a:moveTo>
                  <a:lnTo>
                    <a:pt x="10763832" y="6286500"/>
                  </a:lnTo>
                  <a:lnTo>
                    <a:pt x="11034986" y="6286500"/>
                  </a:lnTo>
                  <a:lnTo>
                    <a:pt x="11034986" y="6019800"/>
                  </a:lnTo>
                  <a:close/>
                  <a:moveTo>
                    <a:pt x="10473311" y="6019800"/>
                  </a:moveTo>
                  <a:lnTo>
                    <a:pt x="10473311" y="6286500"/>
                  </a:lnTo>
                  <a:lnTo>
                    <a:pt x="10744464" y="6286500"/>
                  </a:lnTo>
                  <a:lnTo>
                    <a:pt x="10744464" y="6019800"/>
                  </a:lnTo>
                  <a:close/>
                  <a:moveTo>
                    <a:pt x="10182789" y="6019800"/>
                  </a:moveTo>
                  <a:lnTo>
                    <a:pt x="10182789" y="6286500"/>
                  </a:lnTo>
                  <a:lnTo>
                    <a:pt x="10453943" y="6286500"/>
                  </a:lnTo>
                  <a:lnTo>
                    <a:pt x="10453943" y="6019800"/>
                  </a:lnTo>
                  <a:close/>
                  <a:moveTo>
                    <a:pt x="9892267" y="6019800"/>
                  </a:moveTo>
                  <a:lnTo>
                    <a:pt x="9892267" y="6286500"/>
                  </a:lnTo>
                  <a:lnTo>
                    <a:pt x="10163421" y="6286500"/>
                  </a:lnTo>
                  <a:lnTo>
                    <a:pt x="10163421" y="6019800"/>
                  </a:lnTo>
                  <a:close/>
                  <a:moveTo>
                    <a:pt x="9601745" y="6019800"/>
                  </a:moveTo>
                  <a:lnTo>
                    <a:pt x="9601745" y="6286500"/>
                  </a:lnTo>
                  <a:lnTo>
                    <a:pt x="9872899" y="6286500"/>
                  </a:lnTo>
                  <a:lnTo>
                    <a:pt x="9872899" y="6019800"/>
                  </a:lnTo>
                  <a:close/>
                  <a:moveTo>
                    <a:pt x="9311224" y="6019800"/>
                  </a:moveTo>
                  <a:lnTo>
                    <a:pt x="9311224" y="6286500"/>
                  </a:lnTo>
                  <a:lnTo>
                    <a:pt x="9582377" y="6286500"/>
                  </a:lnTo>
                  <a:lnTo>
                    <a:pt x="9582377" y="6019800"/>
                  </a:lnTo>
                  <a:close/>
                  <a:moveTo>
                    <a:pt x="9020702" y="6019800"/>
                  </a:moveTo>
                  <a:lnTo>
                    <a:pt x="9020702" y="6286500"/>
                  </a:lnTo>
                  <a:lnTo>
                    <a:pt x="9291856" y="6286500"/>
                  </a:lnTo>
                  <a:lnTo>
                    <a:pt x="9291856" y="6019800"/>
                  </a:lnTo>
                  <a:close/>
                  <a:moveTo>
                    <a:pt x="8731793" y="6019800"/>
                  </a:moveTo>
                  <a:lnTo>
                    <a:pt x="8731793" y="6286500"/>
                  </a:lnTo>
                  <a:lnTo>
                    <a:pt x="9001334" y="6286500"/>
                  </a:lnTo>
                  <a:lnTo>
                    <a:pt x="9001334" y="6019800"/>
                  </a:lnTo>
                  <a:close/>
                  <a:moveTo>
                    <a:pt x="8441272" y="6019800"/>
                  </a:moveTo>
                  <a:lnTo>
                    <a:pt x="8441272" y="6286500"/>
                  </a:lnTo>
                  <a:lnTo>
                    <a:pt x="8712425" y="6286500"/>
                  </a:lnTo>
                  <a:lnTo>
                    <a:pt x="8712425" y="6019800"/>
                  </a:lnTo>
                  <a:close/>
                  <a:moveTo>
                    <a:pt x="8150750" y="6019800"/>
                  </a:moveTo>
                  <a:lnTo>
                    <a:pt x="8150750" y="6286500"/>
                  </a:lnTo>
                  <a:lnTo>
                    <a:pt x="8421904" y="6286500"/>
                  </a:lnTo>
                  <a:lnTo>
                    <a:pt x="8421904" y="6019800"/>
                  </a:lnTo>
                  <a:close/>
                  <a:moveTo>
                    <a:pt x="7860228" y="6019800"/>
                  </a:moveTo>
                  <a:lnTo>
                    <a:pt x="7860228" y="6286500"/>
                  </a:lnTo>
                  <a:lnTo>
                    <a:pt x="8131382" y="6286500"/>
                  </a:lnTo>
                  <a:lnTo>
                    <a:pt x="8131382" y="6019800"/>
                  </a:lnTo>
                  <a:close/>
                  <a:moveTo>
                    <a:pt x="7569706" y="6019800"/>
                  </a:moveTo>
                  <a:lnTo>
                    <a:pt x="7569706" y="6286500"/>
                  </a:lnTo>
                  <a:lnTo>
                    <a:pt x="7840860" y="6286500"/>
                  </a:lnTo>
                  <a:lnTo>
                    <a:pt x="7840860" y="6019800"/>
                  </a:lnTo>
                  <a:close/>
                  <a:moveTo>
                    <a:pt x="7279185" y="6019800"/>
                  </a:moveTo>
                  <a:lnTo>
                    <a:pt x="7279185" y="6286500"/>
                  </a:lnTo>
                  <a:lnTo>
                    <a:pt x="7550338" y="6286500"/>
                  </a:lnTo>
                  <a:lnTo>
                    <a:pt x="7550338" y="6019800"/>
                  </a:lnTo>
                  <a:close/>
                  <a:moveTo>
                    <a:pt x="6988663" y="6019800"/>
                  </a:moveTo>
                  <a:lnTo>
                    <a:pt x="6988663" y="6286500"/>
                  </a:lnTo>
                  <a:lnTo>
                    <a:pt x="7259817" y="6286500"/>
                  </a:lnTo>
                  <a:lnTo>
                    <a:pt x="7259817" y="6019800"/>
                  </a:lnTo>
                  <a:close/>
                  <a:moveTo>
                    <a:pt x="6698141" y="6019800"/>
                  </a:moveTo>
                  <a:lnTo>
                    <a:pt x="6698141" y="6286500"/>
                  </a:lnTo>
                  <a:lnTo>
                    <a:pt x="6969295" y="6286500"/>
                  </a:lnTo>
                  <a:lnTo>
                    <a:pt x="6969295" y="6019800"/>
                  </a:lnTo>
                  <a:close/>
                  <a:moveTo>
                    <a:pt x="6407619" y="6019800"/>
                  </a:moveTo>
                  <a:lnTo>
                    <a:pt x="6407619" y="6286500"/>
                  </a:lnTo>
                  <a:lnTo>
                    <a:pt x="6678773" y="6286500"/>
                  </a:lnTo>
                  <a:lnTo>
                    <a:pt x="6678773" y="6019800"/>
                  </a:lnTo>
                  <a:close/>
                  <a:moveTo>
                    <a:pt x="6117097" y="6019800"/>
                  </a:moveTo>
                  <a:lnTo>
                    <a:pt x="6117097" y="6286500"/>
                  </a:lnTo>
                  <a:lnTo>
                    <a:pt x="6388251" y="6286500"/>
                  </a:lnTo>
                  <a:lnTo>
                    <a:pt x="6388251" y="6019800"/>
                  </a:lnTo>
                  <a:close/>
                  <a:moveTo>
                    <a:pt x="5826576" y="6019800"/>
                  </a:moveTo>
                  <a:lnTo>
                    <a:pt x="5826576" y="6286500"/>
                  </a:lnTo>
                  <a:lnTo>
                    <a:pt x="6097729" y="6286500"/>
                  </a:lnTo>
                  <a:lnTo>
                    <a:pt x="6097729" y="6019800"/>
                  </a:lnTo>
                  <a:close/>
                  <a:moveTo>
                    <a:pt x="5536054" y="6019800"/>
                  </a:moveTo>
                  <a:lnTo>
                    <a:pt x="5536054" y="6286500"/>
                  </a:lnTo>
                  <a:lnTo>
                    <a:pt x="5807208" y="6286500"/>
                  </a:lnTo>
                  <a:lnTo>
                    <a:pt x="5807208" y="6019800"/>
                  </a:lnTo>
                  <a:close/>
                  <a:moveTo>
                    <a:pt x="5247147" y="6019800"/>
                  </a:moveTo>
                  <a:lnTo>
                    <a:pt x="5247147" y="6286500"/>
                  </a:lnTo>
                  <a:lnTo>
                    <a:pt x="5516686" y="6286500"/>
                  </a:lnTo>
                  <a:lnTo>
                    <a:pt x="5516686" y="6019800"/>
                  </a:lnTo>
                  <a:close/>
                  <a:moveTo>
                    <a:pt x="4956625" y="6019800"/>
                  </a:moveTo>
                  <a:lnTo>
                    <a:pt x="4956625" y="6286500"/>
                  </a:lnTo>
                  <a:lnTo>
                    <a:pt x="5227779" y="6286500"/>
                  </a:lnTo>
                  <a:lnTo>
                    <a:pt x="5227779" y="6019800"/>
                  </a:lnTo>
                  <a:close/>
                  <a:moveTo>
                    <a:pt x="4666103" y="6019800"/>
                  </a:moveTo>
                  <a:lnTo>
                    <a:pt x="4666103" y="6286500"/>
                  </a:lnTo>
                  <a:lnTo>
                    <a:pt x="4937257" y="6286500"/>
                  </a:lnTo>
                  <a:lnTo>
                    <a:pt x="4937257" y="6019800"/>
                  </a:lnTo>
                  <a:close/>
                  <a:moveTo>
                    <a:pt x="4375581" y="6019800"/>
                  </a:moveTo>
                  <a:lnTo>
                    <a:pt x="4375581" y="6286500"/>
                  </a:lnTo>
                  <a:lnTo>
                    <a:pt x="4646735" y="6286500"/>
                  </a:lnTo>
                  <a:lnTo>
                    <a:pt x="4646735" y="6019800"/>
                  </a:lnTo>
                  <a:close/>
                  <a:moveTo>
                    <a:pt x="4085059" y="6019800"/>
                  </a:moveTo>
                  <a:lnTo>
                    <a:pt x="4085059" y="6286500"/>
                  </a:lnTo>
                  <a:lnTo>
                    <a:pt x="4356213" y="6286500"/>
                  </a:lnTo>
                  <a:lnTo>
                    <a:pt x="4356213" y="6019800"/>
                  </a:lnTo>
                  <a:close/>
                  <a:moveTo>
                    <a:pt x="3794538" y="6019800"/>
                  </a:moveTo>
                  <a:lnTo>
                    <a:pt x="3794538" y="6286500"/>
                  </a:lnTo>
                  <a:lnTo>
                    <a:pt x="4065691" y="6286500"/>
                  </a:lnTo>
                  <a:lnTo>
                    <a:pt x="4065691" y="6019800"/>
                  </a:lnTo>
                  <a:close/>
                  <a:moveTo>
                    <a:pt x="3504016" y="6019800"/>
                  </a:moveTo>
                  <a:lnTo>
                    <a:pt x="3504016" y="6286500"/>
                  </a:lnTo>
                  <a:lnTo>
                    <a:pt x="3775170" y="6286500"/>
                  </a:lnTo>
                  <a:lnTo>
                    <a:pt x="3775170" y="6019800"/>
                  </a:lnTo>
                  <a:close/>
                  <a:moveTo>
                    <a:pt x="3213494" y="6019800"/>
                  </a:moveTo>
                  <a:lnTo>
                    <a:pt x="3213494" y="6286500"/>
                  </a:lnTo>
                  <a:lnTo>
                    <a:pt x="3484648" y="6286500"/>
                  </a:lnTo>
                  <a:lnTo>
                    <a:pt x="3484648" y="6019800"/>
                  </a:lnTo>
                  <a:close/>
                  <a:moveTo>
                    <a:pt x="2922972" y="6019800"/>
                  </a:moveTo>
                  <a:lnTo>
                    <a:pt x="2922972" y="6286500"/>
                  </a:lnTo>
                  <a:lnTo>
                    <a:pt x="3194126" y="6286500"/>
                  </a:lnTo>
                  <a:lnTo>
                    <a:pt x="3194126" y="6019800"/>
                  </a:lnTo>
                  <a:close/>
                  <a:moveTo>
                    <a:pt x="2632451" y="6019800"/>
                  </a:moveTo>
                  <a:lnTo>
                    <a:pt x="2632451" y="6286500"/>
                  </a:lnTo>
                  <a:lnTo>
                    <a:pt x="2903604" y="6286500"/>
                  </a:lnTo>
                  <a:lnTo>
                    <a:pt x="2903604" y="6019800"/>
                  </a:lnTo>
                  <a:close/>
                  <a:moveTo>
                    <a:pt x="2341929" y="6019800"/>
                  </a:moveTo>
                  <a:lnTo>
                    <a:pt x="2341929" y="6286500"/>
                  </a:lnTo>
                  <a:lnTo>
                    <a:pt x="2613083" y="6286500"/>
                  </a:lnTo>
                  <a:lnTo>
                    <a:pt x="2613083" y="6019800"/>
                  </a:lnTo>
                  <a:close/>
                  <a:moveTo>
                    <a:pt x="2051407" y="6019800"/>
                  </a:moveTo>
                  <a:lnTo>
                    <a:pt x="2051407" y="6286500"/>
                  </a:lnTo>
                  <a:lnTo>
                    <a:pt x="2322561" y="6286500"/>
                  </a:lnTo>
                  <a:lnTo>
                    <a:pt x="2322561" y="6019800"/>
                  </a:lnTo>
                  <a:close/>
                  <a:moveTo>
                    <a:pt x="1760886" y="6019800"/>
                  </a:moveTo>
                  <a:lnTo>
                    <a:pt x="1760886" y="6286500"/>
                  </a:lnTo>
                  <a:lnTo>
                    <a:pt x="2032039" y="6286500"/>
                  </a:lnTo>
                  <a:lnTo>
                    <a:pt x="2032039" y="6019800"/>
                  </a:lnTo>
                  <a:close/>
                  <a:moveTo>
                    <a:pt x="1471977" y="6019800"/>
                  </a:moveTo>
                  <a:lnTo>
                    <a:pt x="1471977" y="6286500"/>
                  </a:lnTo>
                  <a:lnTo>
                    <a:pt x="1743131" y="6286500"/>
                  </a:lnTo>
                  <a:lnTo>
                    <a:pt x="1743131" y="6019800"/>
                  </a:lnTo>
                  <a:close/>
                  <a:moveTo>
                    <a:pt x="1181455" y="6019800"/>
                  </a:moveTo>
                  <a:lnTo>
                    <a:pt x="1181455" y="6286500"/>
                  </a:lnTo>
                  <a:lnTo>
                    <a:pt x="1452609" y="6286500"/>
                  </a:lnTo>
                  <a:lnTo>
                    <a:pt x="1452609" y="6019800"/>
                  </a:lnTo>
                  <a:close/>
                  <a:moveTo>
                    <a:pt x="890933" y="6019800"/>
                  </a:moveTo>
                  <a:lnTo>
                    <a:pt x="890933" y="6286500"/>
                  </a:lnTo>
                  <a:lnTo>
                    <a:pt x="1162087" y="6286500"/>
                  </a:lnTo>
                  <a:lnTo>
                    <a:pt x="1162087" y="6019800"/>
                  </a:lnTo>
                  <a:close/>
                  <a:moveTo>
                    <a:pt x="600412" y="6019800"/>
                  </a:moveTo>
                  <a:lnTo>
                    <a:pt x="600412" y="6286500"/>
                  </a:lnTo>
                  <a:lnTo>
                    <a:pt x="871565" y="6286500"/>
                  </a:lnTo>
                  <a:lnTo>
                    <a:pt x="871565" y="6019800"/>
                  </a:lnTo>
                  <a:close/>
                  <a:moveTo>
                    <a:pt x="309890" y="6019800"/>
                  </a:moveTo>
                  <a:lnTo>
                    <a:pt x="309890" y="6286500"/>
                  </a:lnTo>
                  <a:lnTo>
                    <a:pt x="581044" y="6286500"/>
                  </a:lnTo>
                  <a:lnTo>
                    <a:pt x="581044" y="6019800"/>
                  </a:lnTo>
                  <a:close/>
                  <a:moveTo>
                    <a:pt x="19368" y="6019800"/>
                  </a:moveTo>
                  <a:lnTo>
                    <a:pt x="19368" y="6286500"/>
                  </a:lnTo>
                  <a:lnTo>
                    <a:pt x="290522" y="6286500"/>
                  </a:lnTo>
                  <a:lnTo>
                    <a:pt x="290522" y="6019800"/>
                  </a:lnTo>
                  <a:close/>
                  <a:moveTo>
                    <a:pt x="11925920" y="5734050"/>
                  </a:moveTo>
                  <a:lnTo>
                    <a:pt x="11925920" y="6000750"/>
                  </a:lnTo>
                  <a:lnTo>
                    <a:pt x="12197073" y="6000750"/>
                  </a:lnTo>
                  <a:lnTo>
                    <a:pt x="12197073" y="5734050"/>
                  </a:lnTo>
                  <a:close/>
                  <a:moveTo>
                    <a:pt x="11635398" y="5734050"/>
                  </a:moveTo>
                  <a:lnTo>
                    <a:pt x="11635398" y="6000750"/>
                  </a:lnTo>
                  <a:lnTo>
                    <a:pt x="11906552" y="6000750"/>
                  </a:lnTo>
                  <a:lnTo>
                    <a:pt x="11906552" y="5734050"/>
                  </a:lnTo>
                  <a:close/>
                  <a:moveTo>
                    <a:pt x="11344876" y="5734050"/>
                  </a:moveTo>
                  <a:lnTo>
                    <a:pt x="11344876" y="6000750"/>
                  </a:lnTo>
                  <a:lnTo>
                    <a:pt x="11616030" y="6000750"/>
                  </a:lnTo>
                  <a:lnTo>
                    <a:pt x="11616030" y="5734050"/>
                  </a:lnTo>
                  <a:close/>
                  <a:moveTo>
                    <a:pt x="11054354" y="5734050"/>
                  </a:moveTo>
                  <a:lnTo>
                    <a:pt x="11054354" y="6000750"/>
                  </a:lnTo>
                  <a:lnTo>
                    <a:pt x="11325508" y="6000750"/>
                  </a:lnTo>
                  <a:lnTo>
                    <a:pt x="11325508" y="5734050"/>
                  </a:lnTo>
                  <a:close/>
                  <a:moveTo>
                    <a:pt x="10763832" y="5734050"/>
                  </a:moveTo>
                  <a:lnTo>
                    <a:pt x="10763832" y="6000750"/>
                  </a:lnTo>
                  <a:lnTo>
                    <a:pt x="11034986" y="6000750"/>
                  </a:lnTo>
                  <a:lnTo>
                    <a:pt x="11034986" y="5734050"/>
                  </a:lnTo>
                  <a:close/>
                  <a:moveTo>
                    <a:pt x="10473311" y="5734050"/>
                  </a:moveTo>
                  <a:lnTo>
                    <a:pt x="10473311" y="6000750"/>
                  </a:lnTo>
                  <a:lnTo>
                    <a:pt x="10744464" y="6000750"/>
                  </a:lnTo>
                  <a:lnTo>
                    <a:pt x="10744464" y="5734050"/>
                  </a:lnTo>
                  <a:close/>
                  <a:moveTo>
                    <a:pt x="10182789" y="5734050"/>
                  </a:moveTo>
                  <a:lnTo>
                    <a:pt x="10182789" y="6000750"/>
                  </a:lnTo>
                  <a:lnTo>
                    <a:pt x="10453943" y="6000750"/>
                  </a:lnTo>
                  <a:lnTo>
                    <a:pt x="10453943" y="5734050"/>
                  </a:lnTo>
                  <a:close/>
                  <a:moveTo>
                    <a:pt x="9892267" y="5734050"/>
                  </a:moveTo>
                  <a:lnTo>
                    <a:pt x="9892267" y="6000750"/>
                  </a:lnTo>
                  <a:lnTo>
                    <a:pt x="10163421" y="6000750"/>
                  </a:lnTo>
                  <a:lnTo>
                    <a:pt x="10163421" y="5734050"/>
                  </a:lnTo>
                  <a:close/>
                  <a:moveTo>
                    <a:pt x="9601745" y="5734050"/>
                  </a:moveTo>
                  <a:lnTo>
                    <a:pt x="9601745" y="6000750"/>
                  </a:lnTo>
                  <a:lnTo>
                    <a:pt x="9872899" y="6000750"/>
                  </a:lnTo>
                  <a:lnTo>
                    <a:pt x="9872899" y="5734050"/>
                  </a:lnTo>
                  <a:close/>
                  <a:moveTo>
                    <a:pt x="9311224" y="5734050"/>
                  </a:moveTo>
                  <a:lnTo>
                    <a:pt x="9311224" y="6000750"/>
                  </a:lnTo>
                  <a:lnTo>
                    <a:pt x="9582377" y="6000750"/>
                  </a:lnTo>
                  <a:lnTo>
                    <a:pt x="9582377" y="5734050"/>
                  </a:lnTo>
                  <a:close/>
                  <a:moveTo>
                    <a:pt x="9020702" y="5734050"/>
                  </a:moveTo>
                  <a:lnTo>
                    <a:pt x="9020702" y="6000750"/>
                  </a:lnTo>
                  <a:lnTo>
                    <a:pt x="9291856" y="6000750"/>
                  </a:lnTo>
                  <a:lnTo>
                    <a:pt x="9291856" y="5734050"/>
                  </a:lnTo>
                  <a:close/>
                  <a:moveTo>
                    <a:pt x="8731793" y="5734050"/>
                  </a:moveTo>
                  <a:lnTo>
                    <a:pt x="8731793" y="6000750"/>
                  </a:lnTo>
                  <a:lnTo>
                    <a:pt x="9001334" y="6000750"/>
                  </a:lnTo>
                  <a:lnTo>
                    <a:pt x="9001334" y="5734050"/>
                  </a:lnTo>
                  <a:close/>
                  <a:moveTo>
                    <a:pt x="8441272" y="5734050"/>
                  </a:moveTo>
                  <a:lnTo>
                    <a:pt x="8441272" y="6000750"/>
                  </a:lnTo>
                  <a:lnTo>
                    <a:pt x="8712425" y="6000750"/>
                  </a:lnTo>
                  <a:lnTo>
                    <a:pt x="8712425" y="5734050"/>
                  </a:lnTo>
                  <a:close/>
                  <a:moveTo>
                    <a:pt x="8150750" y="5734050"/>
                  </a:moveTo>
                  <a:lnTo>
                    <a:pt x="8150750" y="6000750"/>
                  </a:lnTo>
                  <a:lnTo>
                    <a:pt x="8421904" y="6000750"/>
                  </a:lnTo>
                  <a:lnTo>
                    <a:pt x="8421904" y="5734050"/>
                  </a:lnTo>
                  <a:close/>
                  <a:moveTo>
                    <a:pt x="7860228" y="5734050"/>
                  </a:moveTo>
                  <a:lnTo>
                    <a:pt x="7860228" y="6000750"/>
                  </a:lnTo>
                  <a:lnTo>
                    <a:pt x="8131382" y="6000750"/>
                  </a:lnTo>
                  <a:lnTo>
                    <a:pt x="8131382" y="5734050"/>
                  </a:lnTo>
                  <a:close/>
                  <a:moveTo>
                    <a:pt x="7569706" y="5734050"/>
                  </a:moveTo>
                  <a:lnTo>
                    <a:pt x="7569706" y="6000750"/>
                  </a:lnTo>
                  <a:lnTo>
                    <a:pt x="7840860" y="6000750"/>
                  </a:lnTo>
                  <a:lnTo>
                    <a:pt x="7840860" y="5734050"/>
                  </a:lnTo>
                  <a:close/>
                  <a:moveTo>
                    <a:pt x="7279185" y="5734050"/>
                  </a:moveTo>
                  <a:lnTo>
                    <a:pt x="7279185" y="6000750"/>
                  </a:lnTo>
                  <a:lnTo>
                    <a:pt x="7550338" y="6000750"/>
                  </a:lnTo>
                  <a:lnTo>
                    <a:pt x="7550338" y="5734050"/>
                  </a:lnTo>
                  <a:close/>
                  <a:moveTo>
                    <a:pt x="6988663" y="5734050"/>
                  </a:moveTo>
                  <a:lnTo>
                    <a:pt x="6988663" y="6000750"/>
                  </a:lnTo>
                  <a:lnTo>
                    <a:pt x="7259817" y="6000750"/>
                  </a:lnTo>
                  <a:lnTo>
                    <a:pt x="7259817" y="5734050"/>
                  </a:lnTo>
                  <a:close/>
                  <a:moveTo>
                    <a:pt x="6698141" y="5734050"/>
                  </a:moveTo>
                  <a:lnTo>
                    <a:pt x="6698141" y="6000750"/>
                  </a:lnTo>
                  <a:lnTo>
                    <a:pt x="6969295" y="6000750"/>
                  </a:lnTo>
                  <a:lnTo>
                    <a:pt x="6969295" y="5734050"/>
                  </a:lnTo>
                  <a:close/>
                  <a:moveTo>
                    <a:pt x="6407619" y="5734050"/>
                  </a:moveTo>
                  <a:lnTo>
                    <a:pt x="6407619" y="6000750"/>
                  </a:lnTo>
                  <a:lnTo>
                    <a:pt x="6678773" y="6000750"/>
                  </a:lnTo>
                  <a:lnTo>
                    <a:pt x="6678773" y="5734050"/>
                  </a:lnTo>
                  <a:close/>
                  <a:moveTo>
                    <a:pt x="6117097" y="5734050"/>
                  </a:moveTo>
                  <a:lnTo>
                    <a:pt x="6117097" y="6000750"/>
                  </a:lnTo>
                  <a:lnTo>
                    <a:pt x="6388251" y="6000750"/>
                  </a:lnTo>
                  <a:lnTo>
                    <a:pt x="6388251" y="5734050"/>
                  </a:lnTo>
                  <a:close/>
                  <a:moveTo>
                    <a:pt x="5826576" y="5734050"/>
                  </a:moveTo>
                  <a:lnTo>
                    <a:pt x="5826576" y="6000750"/>
                  </a:lnTo>
                  <a:lnTo>
                    <a:pt x="6097729" y="6000750"/>
                  </a:lnTo>
                  <a:lnTo>
                    <a:pt x="6097729" y="5734050"/>
                  </a:lnTo>
                  <a:close/>
                  <a:moveTo>
                    <a:pt x="5536054" y="5734050"/>
                  </a:moveTo>
                  <a:lnTo>
                    <a:pt x="5536054" y="6000750"/>
                  </a:lnTo>
                  <a:lnTo>
                    <a:pt x="5807208" y="6000750"/>
                  </a:lnTo>
                  <a:lnTo>
                    <a:pt x="5807208" y="5734050"/>
                  </a:lnTo>
                  <a:close/>
                  <a:moveTo>
                    <a:pt x="5247147" y="5734050"/>
                  </a:moveTo>
                  <a:lnTo>
                    <a:pt x="5247147" y="6000750"/>
                  </a:lnTo>
                  <a:lnTo>
                    <a:pt x="5516686" y="6000750"/>
                  </a:lnTo>
                  <a:lnTo>
                    <a:pt x="5516686" y="5734050"/>
                  </a:lnTo>
                  <a:close/>
                  <a:moveTo>
                    <a:pt x="4956625" y="5734050"/>
                  </a:moveTo>
                  <a:lnTo>
                    <a:pt x="4956625" y="6000750"/>
                  </a:lnTo>
                  <a:lnTo>
                    <a:pt x="5227779" y="6000750"/>
                  </a:lnTo>
                  <a:lnTo>
                    <a:pt x="5227779" y="5734050"/>
                  </a:lnTo>
                  <a:close/>
                  <a:moveTo>
                    <a:pt x="4666103" y="5734050"/>
                  </a:moveTo>
                  <a:lnTo>
                    <a:pt x="4666103" y="6000750"/>
                  </a:lnTo>
                  <a:lnTo>
                    <a:pt x="4937257" y="6000750"/>
                  </a:lnTo>
                  <a:lnTo>
                    <a:pt x="4937257" y="5734050"/>
                  </a:lnTo>
                  <a:close/>
                  <a:moveTo>
                    <a:pt x="4375581" y="5734050"/>
                  </a:moveTo>
                  <a:lnTo>
                    <a:pt x="4375581" y="6000750"/>
                  </a:lnTo>
                  <a:lnTo>
                    <a:pt x="4646735" y="6000750"/>
                  </a:lnTo>
                  <a:lnTo>
                    <a:pt x="4646735" y="5734050"/>
                  </a:lnTo>
                  <a:close/>
                  <a:moveTo>
                    <a:pt x="4085059" y="5734050"/>
                  </a:moveTo>
                  <a:lnTo>
                    <a:pt x="4085059" y="6000750"/>
                  </a:lnTo>
                  <a:lnTo>
                    <a:pt x="4356213" y="6000750"/>
                  </a:lnTo>
                  <a:lnTo>
                    <a:pt x="4356213" y="5734050"/>
                  </a:lnTo>
                  <a:close/>
                  <a:moveTo>
                    <a:pt x="3794538" y="5734050"/>
                  </a:moveTo>
                  <a:lnTo>
                    <a:pt x="3794538" y="6000750"/>
                  </a:lnTo>
                  <a:lnTo>
                    <a:pt x="4065691" y="6000750"/>
                  </a:lnTo>
                  <a:lnTo>
                    <a:pt x="4065691" y="5734050"/>
                  </a:lnTo>
                  <a:close/>
                  <a:moveTo>
                    <a:pt x="3504016" y="5734050"/>
                  </a:moveTo>
                  <a:lnTo>
                    <a:pt x="3504016" y="6000750"/>
                  </a:lnTo>
                  <a:lnTo>
                    <a:pt x="3775170" y="6000750"/>
                  </a:lnTo>
                  <a:lnTo>
                    <a:pt x="3775170" y="5734050"/>
                  </a:lnTo>
                  <a:close/>
                  <a:moveTo>
                    <a:pt x="3213494" y="5734050"/>
                  </a:moveTo>
                  <a:lnTo>
                    <a:pt x="3213494" y="6000750"/>
                  </a:lnTo>
                  <a:lnTo>
                    <a:pt x="3484648" y="6000750"/>
                  </a:lnTo>
                  <a:lnTo>
                    <a:pt x="3484648" y="5734050"/>
                  </a:lnTo>
                  <a:close/>
                  <a:moveTo>
                    <a:pt x="2922972" y="5734050"/>
                  </a:moveTo>
                  <a:lnTo>
                    <a:pt x="2922972" y="6000750"/>
                  </a:lnTo>
                  <a:lnTo>
                    <a:pt x="3194126" y="6000750"/>
                  </a:lnTo>
                  <a:lnTo>
                    <a:pt x="3194126" y="5734050"/>
                  </a:lnTo>
                  <a:close/>
                  <a:moveTo>
                    <a:pt x="2632451" y="5734050"/>
                  </a:moveTo>
                  <a:lnTo>
                    <a:pt x="2632451" y="6000750"/>
                  </a:lnTo>
                  <a:lnTo>
                    <a:pt x="2903604" y="6000750"/>
                  </a:lnTo>
                  <a:lnTo>
                    <a:pt x="2903604" y="5734050"/>
                  </a:lnTo>
                  <a:close/>
                  <a:moveTo>
                    <a:pt x="2341929" y="5734050"/>
                  </a:moveTo>
                  <a:lnTo>
                    <a:pt x="2341929" y="6000750"/>
                  </a:lnTo>
                  <a:lnTo>
                    <a:pt x="2613083" y="6000750"/>
                  </a:lnTo>
                  <a:lnTo>
                    <a:pt x="2613083" y="5734050"/>
                  </a:lnTo>
                  <a:close/>
                  <a:moveTo>
                    <a:pt x="2051407" y="5734050"/>
                  </a:moveTo>
                  <a:lnTo>
                    <a:pt x="2051407" y="6000750"/>
                  </a:lnTo>
                  <a:lnTo>
                    <a:pt x="2322561" y="6000750"/>
                  </a:lnTo>
                  <a:lnTo>
                    <a:pt x="2322561" y="5734050"/>
                  </a:lnTo>
                  <a:close/>
                  <a:moveTo>
                    <a:pt x="1760886" y="5734050"/>
                  </a:moveTo>
                  <a:lnTo>
                    <a:pt x="1760886" y="6000750"/>
                  </a:lnTo>
                  <a:lnTo>
                    <a:pt x="2032039" y="6000750"/>
                  </a:lnTo>
                  <a:lnTo>
                    <a:pt x="2032039" y="5734050"/>
                  </a:lnTo>
                  <a:close/>
                  <a:moveTo>
                    <a:pt x="1471977" y="5734050"/>
                  </a:moveTo>
                  <a:lnTo>
                    <a:pt x="1471977" y="6000750"/>
                  </a:lnTo>
                  <a:lnTo>
                    <a:pt x="1743131" y="6000750"/>
                  </a:lnTo>
                  <a:lnTo>
                    <a:pt x="1743131" y="5734050"/>
                  </a:lnTo>
                  <a:close/>
                  <a:moveTo>
                    <a:pt x="1181455" y="5734050"/>
                  </a:moveTo>
                  <a:lnTo>
                    <a:pt x="1181455" y="6000750"/>
                  </a:lnTo>
                  <a:lnTo>
                    <a:pt x="1452609" y="6000750"/>
                  </a:lnTo>
                  <a:lnTo>
                    <a:pt x="1452609" y="5734050"/>
                  </a:lnTo>
                  <a:close/>
                  <a:moveTo>
                    <a:pt x="890933" y="5734050"/>
                  </a:moveTo>
                  <a:lnTo>
                    <a:pt x="890933" y="6000750"/>
                  </a:lnTo>
                  <a:lnTo>
                    <a:pt x="1162087" y="6000750"/>
                  </a:lnTo>
                  <a:lnTo>
                    <a:pt x="1162087" y="5734050"/>
                  </a:lnTo>
                  <a:close/>
                  <a:moveTo>
                    <a:pt x="600412" y="5734050"/>
                  </a:moveTo>
                  <a:lnTo>
                    <a:pt x="600412" y="6000750"/>
                  </a:lnTo>
                  <a:lnTo>
                    <a:pt x="871565" y="6000750"/>
                  </a:lnTo>
                  <a:lnTo>
                    <a:pt x="871565" y="5734050"/>
                  </a:lnTo>
                  <a:close/>
                  <a:moveTo>
                    <a:pt x="309890" y="5734050"/>
                  </a:moveTo>
                  <a:lnTo>
                    <a:pt x="309890" y="6000750"/>
                  </a:lnTo>
                  <a:lnTo>
                    <a:pt x="581044" y="6000750"/>
                  </a:lnTo>
                  <a:lnTo>
                    <a:pt x="581044" y="5734050"/>
                  </a:lnTo>
                  <a:close/>
                  <a:moveTo>
                    <a:pt x="19368" y="5734050"/>
                  </a:moveTo>
                  <a:lnTo>
                    <a:pt x="19368" y="6000750"/>
                  </a:lnTo>
                  <a:lnTo>
                    <a:pt x="290522" y="6000750"/>
                  </a:lnTo>
                  <a:lnTo>
                    <a:pt x="290522" y="5734050"/>
                  </a:lnTo>
                  <a:close/>
                  <a:moveTo>
                    <a:pt x="11925920" y="5448300"/>
                  </a:moveTo>
                  <a:lnTo>
                    <a:pt x="11925920" y="5715000"/>
                  </a:lnTo>
                  <a:lnTo>
                    <a:pt x="12197073" y="5715000"/>
                  </a:lnTo>
                  <a:lnTo>
                    <a:pt x="12197073" y="5448300"/>
                  </a:lnTo>
                  <a:close/>
                  <a:moveTo>
                    <a:pt x="11635398" y="5448300"/>
                  </a:moveTo>
                  <a:lnTo>
                    <a:pt x="11635398" y="5715000"/>
                  </a:lnTo>
                  <a:lnTo>
                    <a:pt x="11906552" y="5715000"/>
                  </a:lnTo>
                  <a:lnTo>
                    <a:pt x="11906552" y="5448300"/>
                  </a:lnTo>
                  <a:close/>
                  <a:moveTo>
                    <a:pt x="11344876" y="5448300"/>
                  </a:moveTo>
                  <a:lnTo>
                    <a:pt x="11344876" y="5715000"/>
                  </a:lnTo>
                  <a:lnTo>
                    <a:pt x="11616030" y="5715000"/>
                  </a:lnTo>
                  <a:lnTo>
                    <a:pt x="11616030" y="5448300"/>
                  </a:lnTo>
                  <a:close/>
                  <a:moveTo>
                    <a:pt x="11054354" y="5448300"/>
                  </a:moveTo>
                  <a:lnTo>
                    <a:pt x="11054354" y="5715000"/>
                  </a:lnTo>
                  <a:lnTo>
                    <a:pt x="11325508" y="5715000"/>
                  </a:lnTo>
                  <a:lnTo>
                    <a:pt x="11325508" y="5448300"/>
                  </a:lnTo>
                  <a:close/>
                  <a:moveTo>
                    <a:pt x="10763832" y="5448300"/>
                  </a:moveTo>
                  <a:lnTo>
                    <a:pt x="10763832" y="5715000"/>
                  </a:lnTo>
                  <a:lnTo>
                    <a:pt x="11034986" y="5715000"/>
                  </a:lnTo>
                  <a:lnTo>
                    <a:pt x="11034986" y="5448300"/>
                  </a:lnTo>
                  <a:close/>
                  <a:moveTo>
                    <a:pt x="10473311" y="5448300"/>
                  </a:moveTo>
                  <a:lnTo>
                    <a:pt x="10473311" y="5715000"/>
                  </a:lnTo>
                  <a:lnTo>
                    <a:pt x="10744464" y="5715000"/>
                  </a:lnTo>
                  <a:lnTo>
                    <a:pt x="10744464" y="5448300"/>
                  </a:lnTo>
                  <a:close/>
                  <a:moveTo>
                    <a:pt x="10182789" y="5448300"/>
                  </a:moveTo>
                  <a:lnTo>
                    <a:pt x="10182789" y="5715000"/>
                  </a:lnTo>
                  <a:lnTo>
                    <a:pt x="10453943" y="5715000"/>
                  </a:lnTo>
                  <a:lnTo>
                    <a:pt x="10453943" y="5448300"/>
                  </a:lnTo>
                  <a:close/>
                  <a:moveTo>
                    <a:pt x="9892267" y="5448300"/>
                  </a:moveTo>
                  <a:lnTo>
                    <a:pt x="9892267" y="5715000"/>
                  </a:lnTo>
                  <a:lnTo>
                    <a:pt x="10163421" y="5715000"/>
                  </a:lnTo>
                  <a:lnTo>
                    <a:pt x="10163421" y="5448300"/>
                  </a:lnTo>
                  <a:close/>
                  <a:moveTo>
                    <a:pt x="9601745" y="5448300"/>
                  </a:moveTo>
                  <a:lnTo>
                    <a:pt x="9601745" y="5715000"/>
                  </a:lnTo>
                  <a:lnTo>
                    <a:pt x="9872899" y="5715000"/>
                  </a:lnTo>
                  <a:lnTo>
                    <a:pt x="9872899" y="5448300"/>
                  </a:lnTo>
                  <a:close/>
                  <a:moveTo>
                    <a:pt x="9311224" y="5448300"/>
                  </a:moveTo>
                  <a:lnTo>
                    <a:pt x="9311224" y="5715000"/>
                  </a:lnTo>
                  <a:lnTo>
                    <a:pt x="9582377" y="5715000"/>
                  </a:lnTo>
                  <a:lnTo>
                    <a:pt x="9582377" y="5448300"/>
                  </a:lnTo>
                  <a:close/>
                  <a:moveTo>
                    <a:pt x="9020702" y="5448300"/>
                  </a:moveTo>
                  <a:lnTo>
                    <a:pt x="9020702" y="5715000"/>
                  </a:lnTo>
                  <a:lnTo>
                    <a:pt x="9291856" y="5715000"/>
                  </a:lnTo>
                  <a:lnTo>
                    <a:pt x="9291856" y="5448300"/>
                  </a:lnTo>
                  <a:close/>
                  <a:moveTo>
                    <a:pt x="8731793" y="5448300"/>
                  </a:moveTo>
                  <a:lnTo>
                    <a:pt x="8731793" y="5715000"/>
                  </a:lnTo>
                  <a:lnTo>
                    <a:pt x="9001334" y="5715000"/>
                  </a:lnTo>
                  <a:lnTo>
                    <a:pt x="9001334" y="5448300"/>
                  </a:lnTo>
                  <a:close/>
                  <a:moveTo>
                    <a:pt x="8441272" y="5448300"/>
                  </a:moveTo>
                  <a:lnTo>
                    <a:pt x="8441272" y="5715000"/>
                  </a:lnTo>
                  <a:lnTo>
                    <a:pt x="8712425" y="5715000"/>
                  </a:lnTo>
                  <a:lnTo>
                    <a:pt x="8712425" y="5448300"/>
                  </a:lnTo>
                  <a:close/>
                  <a:moveTo>
                    <a:pt x="8150750" y="5448300"/>
                  </a:moveTo>
                  <a:lnTo>
                    <a:pt x="8150750" y="5715000"/>
                  </a:lnTo>
                  <a:lnTo>
                    <a:pt x="8421904" y="5715000"/>
                  </a:lnTo>
                  <a:lnTo>
                    <a:pt x="8421904" y="5448300"/>
                  </a:lnTo>
                  <a:close/>
                  <a:moveTo>
                    <a:pt x="7860228" y="5448300"/>
                  </a:moveTo>
                  <a:lnTo>
                    <a:pt x="7860228" y="5715000"/>
                  </a:lnTo>
                  <a:lnTo>
                    <a:pt x="8131382" y="5715000"/>
                  </a:lnTo>
                  <a:lnTo>
                    <a:pt x="8131382" y="5448300"/>
                  </a:lnTo>
                  <a:close/>
                  <a:moveTo>
                    <a:pt x="7569706" y="5448300"/>
                  </a:moveTo>
                  <a:lnTo>
                    <a:pt x="7569706" y="5715000"/>
                  </a:lnTo>
                  <a:lnTo>
                    <a:pt x="7840860" y="5715000"/>
                  </a:lnTo>
                  <a:lnTo>
                    <a:pt x="7840860" y="5448300"/>
                  </a:lnTo>
                  <a:close/>
                  <a:moveTo>
                    <a:pt x="7279185" y="5448300"/>
                  </a:moveTo>
                  <a:lnTo>
                    <a:pt x="7279185" y="5715000"/>
                  </a:lnTo>
                  <a:lnTo>
                    <a:pt x="7550338" y="5715000"/>
                  </a:lnTo>
                  <a:lnTo>
                    <a:pt x="7550338" y="5448300"/>
                  </a:lnTo>
                  <a:close/>
                  <a:moveTo>
                    <a:pt x="6988663" y="5448300"/>
                  </a:moveTo>
                  <a:lnTo>
                    <a:pt x="6988663" y="5715000"/>
                  </a:lnTo>
                  <a:lnTo>
                    <a:pt x="7259817" y="5715000"/>
                  </a:lnTo>
                  <a:lnTo>
                    <a:pt x="7259817" y="5448300"/>
                  </a:lnTo>
                  <a:close/>
                  <a:moveTo>
                    <a:pt x="6698141" y="5448300"/>
                  </a:moveTo>
                  <a:lnTo>
                    <a:pt x="6698141" y="5715000"/>
                  </a:lnTo>
                  <a:lnTo>
                    <a:pt x="6969295" y="5715000"/>
                  </a:lnTo>
                  <a:lnTo>
                    <a:pt x="6969295" y="5448300"/>
                  </a:lnTo>
                  <a:close/>
                  <a:moveTo>
                    <a:pt x="6407619" y="5448300"/>
                  </a:moveTo>
                  <a:lnTo>
                    <a:pt x="6407619" y="5715000"/>
                  </a:lnTo>
                  <a:lnTo>
                    <a:pt x="6678773" y="5715000"/>
                  </a:lnTo>
                  <a:lnTo>
                    <a:pt x="6678773" y="5448300"/>
                  </a:lnTo>
                  <a:close/>
                  <a:moveTo>
                    <a:pt x="6117097" y="5448300"/>
                  </a:moveTo>
                  <a:lnTo>
                    <a:pt x="6117097" y="5715000"/>
                  </a:lnTo>
                  <a:lnTo>
                    <a:pt x="6388251" y="5715000"/>
                  </a:lnTo>
                  <a:lnTo>
                    <a:pt x="6388251" y="5448300"/>
                  </a:lnTo>
                  <a:close/>
                  <a:moveTo>
                    <a:pt x="5826576" y="5448300"/>
                  </a:moveTo>
                  <a:lnTo>
                    <a:pt x="5826576" y="5715000"/>
                  </a:lnTo>
                  <a:lnTo>
                    <a:pt x="6097729" y="5715000"/>
                  </a:lnTo>
                  <a:lnTo>
                    <a:pt x="6097729" y="5448300"/>
                  </a:lnTo>
                  <a:close/>
                  <a:moveTo>
                    <a:pt x="5536054" y="5448300"/>
                  </a:moveTo>
                  <a:lnTo>
                    <a:pt x="5536054" y="5715000"/>
                  </a:lnTo>
                  <a:lnTo>
                    <a:pt x="5807208" y="5715000"/>
                  </a:lnTo>
                  <a:lnTo>
                    <a:pt x="5807208" y="5448300"/>
                  </a:lnTo>
                  <a:close/>
                  <a:moveTo>
                    <a:pt x="5247147" y="5448300"/>
                  </a:moveTo>
                  <a:lnTo>
                    <a:pt x="5247147" y="5715000"/>
                  </a:lnTo>
                  <a:lnTo>
                    <a:pt x="5516686" y="5715000"/>
                  </a:lnTo>
                  <a:lnTo>
                    <a:pt x="5516686" y="5448300"/>
                  </a:lnTo>
                  <a:close/>
                  <a:moveTo>
                    <a:pt x="4956625" y="5448300"/>
                  </a:moveTo>
                  <a:lnTo>
                    <a:pt x="4956625" y="5715000"/>
                  </a:lnTo>
                  <a:lnTo>
                    <a:pt x="5227779" y="5715000"/>
                  </a:lnTo>
                  <a:lnTo>
                    <a:pt x="5227779" y="5448300"/>
                  </a:lnTo>
                  <a:close/>
                  <a:moveTo>
                    <a:pt x="4666103" y="5448300"/>
                  </a:moveTo>
                  <a:lnTo>
                    <a:pt x="4666103" y="5715000"/>
                  </a:lnTo>
                  <a:lnTo>
                    <a:pt x="4937257" y="5715000"/>
                  </a:lnTo>
                  <a:lnTo>
                    <a:pt x="4937257" y="5448300"/>
                  </a:lnTo>
                  <a:close/>
                  <a:moveTo>
                    <a:pt x="4375581" y="5448300"/>
                  </a:moveTo>
                  <a:lnTo>
                    <a:pt x="4375581" y="5715000"/>
                  </a:lnTo>
                  <a:lnTo>
                    <a:pt x="4646735" y="5715000"/>
                  </a:lnTo>
                  <a:lnTo>
                    <a:pt x="4646735" y="5448300"/>
                  </a:lnTo>
                  <a:close/>
                  <a:moveTo>
                    <a:pt x="4085059" y="5448300"/>
                  </a:moveTo>
                  <a:lnTo>
                    <a:pt x="4085059" y="5715000"/>
                  </a:lnTo>
                  <a:lnTo>
                    <a:pt x="4356213" y="5715000"/>
                  </a:lnTo>
                  <a:lnTo>
                    <a:pt x="4356213" y="5448300"/>
                  </a:lnTo>
                  <a:close/>
                  <a:moveTo>
                    <a:pt x="3794538" y="5448300"/>
                  </a:moveTo>
                  <a:lnTo>
                    <a:pt x="3794538" y="5715000"/>
                  </a:lnTo>
                  <a:lnTo>
                    <a:pt x="4065691" y="5715000"/>
                  </a:lnTo>
                  <a:lnTo>
                    <a:pt x="4065691" y="5448300"/>
                  </a:lnTo>
                  <a:close/>
                  <a:moveTo>
                    <a:pt x="3504016" y="5448300"/>
                  </a:moveTo>
                  <a:lnTo>
                    <a:pt x="3504016" y="5715000"/>
                  </a:lnTo>
                  <a:lnTo>
                    <a:pt x="3775170" y="5715000"/>
                  </a:lnTo>
                  <a:lnTo>
                    <a:pt x="3775170" y="5448300"/>
                  </a:lnTo>
                  <a:close/>
                  <a:moveTo>
                    <a:pt x="3213494" y="5448300"/>
                  </a:moveTo>
                  <a:lnTo>
                    <a:pt x="3213494" y="5715000"/>
                  </a:lnTo>
                  <a:lnTo>
                    <a:pt x="3484648" y="5715000"/>
                  </a:lnTo>
                  <a:lnTo>
                    <a:pt x="3484648" y="5448300"/>
                  </a:lnTo>
                  <a:close/>
                  <a:moveTo>
                    <a:pt x="2922972" y="5448300"/>
                  </a:moveTo>
                  <a:lnTo>
                    <a:pt x="2922972" y="5715000"/>
                  </a:lnTo>
                  <a:lnTo>
                    <a:pt x="3194126" y="5715000"/>
                  </a:lnTo>
                  <a:lnTo>
                    <a:pt x="3194126" y="5448300"/>
                  </a:lnTo>
                  <a:close/>
                  <a:moveTo>
                    <a:pt x="2632451" y="5448300"/>
                  </a:moveTo>
                  <a:lnTo>
                    <a:pt x="2632451" y="5715000"/>
                  </a:lnTo>
                  <a:lnTo>
                    <a:pt x="2903604" y="5715000"/>
                  </a:lnTo>
                  <a:lnTo>
                    <a:pt x="2903604" y="5448300"/>
                  </a:lnTo>
                  <a:close/>
                  <a:moveTo>
                    <a:pt x="2341929" y="5448300"/>
                  </a:moveTo>
                  <a:lnTo>
                    <a:pt x="2341929" y="5715000"/>
                  </a:lnTo>
                  <a:lnTo>
                    <a:pt x="2613083" y="5715000"/>
                  </a:lnTo>
                  <a:lnTo>
                    <a:pt x="2613083" y="5448300"/>
                  </a:lnTo>
                  <a:close/>
                  <a:moveTo>
                    <a:pt x="2051407" y="5448300"/>
                  </a:moveTo>
                  <a:lnTo>
                    <a:pt x="2051407" y="5715000"/>
                  </a:lnTo>
                  <a:lnTo>
                    <a:pt x="2322561" y="5715000"/>
                  </a:lnTo>
                  <a:lnTo>
                    <a:pt x="2322561" y="5448300"/>
                  </a:lnTo>
                  <a:close/>
                  <a:moveTo>
                    <a:pt x="1760886" y="5448300"/>
                  </a:moveTo>
                  <a:lnTo>
                    <a:pt x="1760886" y="5715000"/>
                  </a:lnTo>
                  <a:lnTo>
                    <a:pt x="2032039" y="5715000"/>
                  </a:lnTo>
                  <a:lnTo>
                    <a:pt x="2032039" y="5448300"/>
                  </a:lnTo>
                  <a:close/>
                  <a:moveTo>
                    <a:pt x="1471977" y="5448300"/>
                  </a:moveTo>
                  <a:lnTo>
                    <a:pt x="1471977" y="5715000"/>
                  </a:lnTo>
                  <a:lnTo>
                    <a:pt x="1743131" y="5715000"/>
                  </a:lnTo>
                  <a:lnTo>
                    <a:pt x="1743131" y="5448300"/>
                  </a:lnTo>
                  <a:close/>
                  <a:moveTo>
                    <a:pt x="1181455" y="5448300"/>
                  </a:moveTo>
                  <a:lnTo>
                    <a:pt x="1181455" y="5715000"/>
                  </a:lnTo>
                  <a:lnTo>
                    <a:pt x="1452609" y="5715000"/>
                  </a:lnTo>
                  <a:lnTo>
                    <a:pt x="1452609" y="5448300"/>
                  </a:lnTo>
                  <a:close/>
                  <a:moveTo>
                    <a:pt x="890933" y="5448300"/>
                  </a:moveTo>
                  <a:lnTo>
                    <a:pt x="890933" y="5715000"/>
                  </a:lnTo>
                  <a:lnTo>
                    <a:pt x="1162087" y="5715000"/>
                  </a:lnTo>
                  <a:lnTo>
                    <a:pt x="1162087" y="5448300"/>
                  </a:lnTo>
                  <a:close/>
                  <a:moveTo>
                    <a:pt x="600412" y="5448300"/>
                  </a:moveTo>
                  <a:lnTo>
                    <a:pt x="600412" y="5715000"/>
                  </a:lnTo>
                  <a:lnTo>
                    <a:pt x="871565" y="5715000"/>
                  </a:lnTo>
                  <a:lnTo>
                    <a:pt x="871565" y="5448300"/>
                  </a:lnTo>
                  <a:close/>
                  <a:moveTo>
                    <a:pt x="309890" y="5448300"/>
                  </a:moveTo>
                  <a:lnTo>
                    <a:pt x="309890" y="5715000"/>
                  </a:lnTo>
                  <a:lnTo>
                    <a:pt x="581044" y="5715000"/>
                  </a:lnTo>
                  <a:lnTo>
                    <a:pt x="581044" y="5448300"/>
                  </a:lnTo>
                  <a:close/>
                  <a:moveTo>
                    <a:pt x="19368" y="5448300"/>
                  </a:moveTo>
                  <a:lnTo>
                    <a:pt x="19368" y="5715000"/>
                  </a:lnTo>
                  <a:lnTo>
                    <a:pt x="290522" y="5715000"/>
                  </a:lnTo>
                  <a:lnTo>
                    <a:pt x="290522" y="5448300"/>
                  </a:lnTo>
                  <a:close/>
                  <a:moveTo>
                    <a:pt x="11925920" y="5162550"/>
                  </a:moveTo>
                  <a:lnTo>
                    <a:pt x="11925920" y="5429250"/>
                  </a:lnTo>
                  <a:lnTo>
                    <a:pt x="12197073" y="5429250"/>
                  </a:lnTo>
                  <a:lnTo>
                    <a:pt x="12197073" y="5162550"/>
                  </a:lnTo>
                  <a:close/>
                  <a:moveTo>
                    <a:pt x="11635398" y="5162550"/>
                  </a:moveTo>
                  <a:lnTo>
                    <a:pt x="11635398" y="5429250"/>
                  </a:lnTo>
                  <a:lnTo>
                    <a:pt x="11906552" y="5429250"/>
                  </a:lnTo>
                  <a:lnTo>
                    <a:pt x="11906552" y="5162550"/>
                  </a:lnTo>
                  <a:close/>
                  <a:moveTo>
                    <a:pt x="11344876" y="5162550"/>
                  </a:moveTo>
                  <a:lnTo>
                    <a:pt x="11344876" y="5429250"/>
                  </a:lnTo>
                  <a:lnTo>
                    <a:pt x="11616030" y="5429250"/>
                  </a:lnTo>
                  <a:lnTo>
                    <a:pt x="11616030" y="5162550"/>
                  </a:lnTo>
                  <a:close/>
                  <a:moveTo>
                    <a:pt x="11054354" y="5162550"/>
                  </a:moveTo>
                  <a:lnTo>
                    <a:pt x="11054354" y="5429250"/>
                  </a:lnTo>
                  <a:lnTo>
                    <a:pt x="11325508" y="5429250"/>
                  </a:lnTo>
                  <a:lnTo>
                    <a:pt x="11325508" y="5162550"/>
                  </a:lnTo>
                  <a:close/>
                  <a:moveTo>
                    <a:pt x="10763832" y="5162550"/>
                  </a:moveTo>
                  <a:lnTo>
                    <a:pt x="10763832" y="5429250"/>
                  </a:lnTo>
                  <a:lnTo>
                    <a:pt x="11034986" y="5429250"/>
                  </a:lnTo>
                  <a:lnTo>
                    <a:pt x="11034986" y="5162550"/>
                  </a:lnTo>
                  <a:close/>
                  <a:moveTo>
                    <a:pt x="10473311" y="5162550"/>
                  </a:moveTo>
                  <a:lnTo>
                    <a:pt x="10473311" y="5429250"/>
                  </a:lnTo>
                  <a:lnTo>
                    <a:pt x="10744464" y="5429250"/>
                  </a:lnTo>
                  <a:lnTo>
                    <a:pt x="10744464" y="5162550"/>
                  </a:lnTo>
                  <a:close/>
                  <a:moveTo>
                    <a:pt x="10182789" y="5162550"/>
                  </a:moveTo>
                  <a:lnTo>
                    <a:pt x="10182789" y="5429250"/>
                  </a:lnTo>
                  <a:lnTo>
                    <a:pt x="10453943" y="5429250"/>
                  </a:lnTo>
                  <a:lnTo>
                    <a:pt x="10453943" y="5162550"/>
                  </a:lnTo>
                  <a:close/>
                  <a:moveTo>
                    <a:pt x="9892267" y="5162550"/>
                  </a:moveTo>
                  <a:lnTo>
                    <a:pt x="9892267" y="5429250"/>
                  </a:lnTo>
                  <a:lnTo>
                    <a:pt x="10163421" y="5429250"/>
                  </a:lnTo>
                  <a:lnTo>
                    <a:pt x="10163421" y="5162550"/>
                  </a:lnTo>
                  <a:close/>
                  <a:moveTo>
                    <a:pt x="9601745" y="5162550"/>
                  </a:moveTo>
                  <a:lnTo>
                    <a:pt x="9601745" y="5429250"/>
                  </a:lnTo>
                  <a:lnTo>
                    <a:pt x="9872899" y="5429250"/>
                  </a:lnTo>
                  <a:lnTo>
                    <a:pt x="9872899" y="5162550"/>
                  </a:lnTo>
                  <a:close/>
                  <a:moveTo>
                    <a:pt x="9311224" y="5162550"/>
                  </a:moveTo>
                  <a:lnTo>
                    <a:pt x="9311224" y="5429250"/>
                  </a:lnTo>
                  <a:lnTo>
                    <a:pt x="9582377" y="5429250"/>
                  </a:lnTo>
                  <a:lnTo>
                    <a:pt x="9582377" y="5162550"/>
                  </a:lnTo>
                  <a:close/>
                  <a:moveTo>
                    <a:pt x="9020702" y="5162550"/>
                  </a:moveTo>
                  <a:lnTo>
                    <a:pt x="9020702" y="5429250"/>
                  </a:lnTo>
                  <a:lnTo>
                    <a:pt x="9291856" y="5429250"/>
                  </a:lnTo>
                  <a:lnTo>
                    <a:pt x="9291856" y="5162550"/>
                  </a:lnTo>
                  <a:close/>
                  <a:moveTo>
                    <a:pt x="8731793" y="5162550"/>
                  </a:moveTo>
                  <a:lnTo>
                    <a:pt x="8731793" y="5429250"/>
                  </a:lnTo>
                  <a:lnTo>
                    <a:pt x="9001334" y="5429250"/>
                  </a:lnTo>
                  <a:lnTo>
                    <a:pt x="9001334" y="5162550"/>
                  </a:lnTo>
                  <a:close/>
                  <a:moveTo>
                    <a:pt x="8441272" y="5162550"/>
                  </a:moveTo>
                  <a:lnTo>
                    <a:pt x="8441272" y="5429250"/>
                  </a:lnTo>
                  <a:lnTo>
                    <a:pt x="8712425" y="5429250"/>
                  </a:lnTo>
                  <a:lnTo>
                    <a:pt x="8712425" y="5162550"/>
                  </a:lnTo>
                  <a:close/>
                  <a:moveTo>
                    <a:pt x="8150750" y="5162550"/>
                  </a:moveTo>
                  <a:lnTo>
                    <a:pt x="8150750" y="5429250"/>
                  </a:lnTo>
                  <a:lnTo>
                    <a:pt x="8421904" y="5429250"/>
                  </a:lnTo>
                  <a:lnTo>
                    <a:pt x="8421904" y="5162550"/>
                  </a:lnTo>
                  <a:close/>
                  <a:moveTo>
                    <a:pt x="7860228" y="5162550"/>
                  </a:moveTo>
                  <a:lnTo>
                    <a:pt x="7860228" y="5429250"/>
                  </a:lnTo>
                  <a:lnTo>
                    <a:pt x="8131382" y="5429250"/>
                  </a:lnTo>
                  <a:lnTo>
                    <a:pt x="8131382" y="5162550"/>
                  </a:lnTo>
                  <a:close/>
                  <a:moveTo>
                    <a:pt x="7569706" y="5162550"/>
                  </a:moveTo>
                  <a:lnTo>
                    <a:pt x="7569706" y="5429250"/>
                  </a:lnTo>
                  <a:lnTo>
                    <a:pt x="7840860" y="5429250"/>
                  </a:lnTo>
                  <a:lnTo>
                    <a:pt x="7840860" y="5162550"/>
                  </a:lnTo>
                  <a:close/>
                  <a:moveTo>
                    <a:pt x="7279185" y="5162550"/>
                  </a:moveTo>
                  <a:lnTo>
                    <a:pt x="7279185" y="5429250"/>
                  </a:lnTo>
                  <a:lnTo>
                    <a:pt x="7550338" y="5429250"/>
                  </a:lnTo>
                  <a:lnTo>
                    <a:pt x="7550338" y="5162550"/>
                  </a:lnTo>
                  <a:close/>
                  <a:moveTo>
                    <a:pt x="6988663" y="5162550"/>
                  </a:moveTo>
                  <a:lnTo>
                    <a:pt x="6988663" y="5429250"/>
                  </a:lnTo>
                  <a:lnTo>
                    <a:pt x="7259817" y="5429250"/>
                  </a:lnTo>
                  <a:lnTo>
                    <a:pt x="7259817" y="5162550"/>
                  </a:lnTo>
                  <a:close/>
                  <a:moveTo>
                    <a:pt x="6698141" y="5162550"/>
                  </a:moveTo>
                  <a:lnTo>
                    <a:pt x="6698141" y="5429250"/>
                  </a:lnTo>
                  <a:lnTo>
                    <a:pt x="6969295" y="5429250"/>
                  </a:lnTo>
                  <a:lnTo>
                    <a:pt x="6969295" y="5162550"/>
                  </a:lnTo>
                  <a:close/>
                  <a:moveTo>
                    <a:pt x="6407619" y="5162550"/>
                  </a:moveTo>
                  <a:lnTo>
                    <a:pt x="6407619" y="5429250"/>
                  </a:lnTo>
                  <a:lnTo>
                    <a:pt x="6678773" y="5429250"/>
                  </a:lnTo>
                  <a:lnTo>
                    <a:pt x="6678773" y="5162550"/>
                  </a:lnTo>
                  <a:close/>
                  <a:moveTo>
                    <a:pt x="6117097" y="5162550"/>
                  </a:moveTo>
                  <a:lnTo>
                    <a:pt x="6117097" y="5429250"/>
                  </a:lnTo>
                  <a:lnTo>
                    <a:pt x="6388251" y="5429250"/>
                  </a:lnTo>
                  <a:lnTo>
                    <a:pt x="6388251" y="5162550"/>
                  </a:lnTo>
                  <a:close/>
                  <a:moveTo>
                    <a:pt x="5826576" y="5162550"/>
                  </a:moveTo>
                  <a:lnTo>
                    <a:pt x="5826576" y="5429250"/>
                  </a:lnTo>
                  <a:lnTo>
                    <a:pt x="6097729" y="5429250"/>
                  </a:lnTo>
                  <a:lnTo>
                    <a:pt x="6097729" y="5162550"/>
                  </a:lnTo>
                  <a:close/>
                  <a:moveTo>
                    <a:pt x="5536054" y="5162550"/>
                  </a:moveTo>
                  <a:lnTo>
                    <a:pt x="5536054" y="5429250"/>
                  </a:lnTo>
                  <a:lnTo>
                    <a:pt x="5807208" y="5429250"/>
                  </a:lnTo>
                  <a:lnTo>
                    <a:pt x="5807208" y="5162550"/>
                  </a:lnTo>
                  <a:close/>
                  <a:moveTo>
                    <a:pt x="5247147" y="5162550"/>
                  </a:moveTo>
                  <a:lnTo>
                    <a:pt x="5247147" y="5429250"/>
                  </a:lnTo>
                  <a:lnTo>
                    <a:pt x="5516686" y="5429250"/>
                  </a:lnTo>
                  <a:lnTo>
                    <a:pt x="5516686" y="5162550"/>
                  </a:lnTo>
                  <a:close/>
                  <a:moveTo>
                    <a:pt x="4956625" y="5162550"/>
                  </a:moveTo>
                  <a:lnTo>
                    <a:pt x="4956625" y="5429250"/>
                  </a:lnTo>
                  <a:lnTo>
                    <a:pt x="5227779" y="5429250"/>
                  </a:lnTo>
                  <a:lnTo>
                    <a:pt x="5227779" y="5162550"/>
                  </a:lnTo>
                  <a:close/>
                  <a:moveTo>
                    <a:pt x="4666103" y="5162550"/>
                  </a:moveTo>
                  <a:lnTo>
                    <a:pt x="4666103" y="5429250"/>
                  </a:lnTo>
                  <a:lnTo>
                    <a:pt x="4937257" y="5429250"/>
                  </a:lnTo>
                  <a:lnTo>
                    <a:pt x="4937257" y="5162550"/>
                  </a:lnTo>
                  <a:close/>
                  <a:moveTo>
                    <a:pt x="4375581" y="5162550"/>
                  </a:moveTo>
                  <a:lnTo>
                    <a:pt x="4375581" y="5429250"/>
                  </a:lnTo>
                  <a:lnTo>
                    <a:pt x="4646735" y="5429250"/>
                  </a:lnTo>
                  <a:lnTo>
                    <a:pt x="4646735" y="5162550"/>
                  </a:lnTo>
                  <a:close/>
                  <a:moveTo>
                    <a:pt x="4085059" y="5162550"/>
                  </a:moveTo>
                  <a:lnTo>
                    <a:pt x="4085059" y="5429250"/>
                  </a:lnTo>
                  <a:lnTo>
                    <a:pt x="4356213" y="5429250"/>
                  </a:lnTo>
                  <a:lnTo>
                    <a:pt x="4356213" y="5162550"/>
                  </a:lnTo>
                  <a:close/>
                  <a:moveTo>
                    <a:pt x="3794538" y="5162550"/>
                  </a:moveTo>
                  <a:lnTo>
                    <a:pt x="3794538" y="5429250"/>
                  </a:lnTo>
                  <a:lnTo>
                    <a:pt x="4065691" y="5429250"/>
                  </a:lnTo>
                  <a:lnTo>
                    <a:pt x="4065691" y="5162550"/>
                  </a:lnTo>
                  <a:close/>
                  <a:moveTo>
                    <a:pt x="3504016" y="5162550"/>
                  </a:moveTo>
                  <a:lnTo>
                    <a:pt x="3504016" y="5429250"/>
                  </a:lnTo>
                  <a:lnTo>
                    <a:pt x="3775170" y="5429250"/>
                  </a:lnTo>
                  <a:lnTo>
                    <a:pt x="3775170" y="5162550"/>
                  </a:lnTo>
                  <a:close/>
                  <a:moveTo>
                    <a:pt x="3213494" y="5162550"/>
                  </a:moveTo>
                  <a:lnTo>
                    <a:pt x="3213494" y="5429250"/>
                  </a:lnTo>
                  <a:lnTo>
                    <a:pt x="3484648" y="5429250"/>
                  </a:lnTo>
                  <a:lnTo>
                    <a:pt x="3484648" y="5162550"/>
                  </a:lnTo>
                  <a:close/>
                  <a:moveTo>
                    <a:pt x="2922972" y="5162550"/>
                  </a:moveTo>
                  <a:lnTo>
                    <a:pt x="2922972" y="5429250"/>
                  </a:lnTo>
                  <a:lnTo>
                    <a:pt x="3194126" y="5429250"/>
                  </a:lnTo>
                  <a:lnTo>
                    <a:pt x="3194126" y="5162550"/>
                  </a:lnTo>
                  <a:close/>
                  <a:moveTo>
                    <a:pt x="2632451" y="5162550"/>
                  </a:moveTo>
                  <a:lnTo>
                    <a:pt x="2632451" y="5429250"/>
                  </a:lnTo>
                  <a:lnTo>
                    <a:pt x="2903604" y="5429250"/>
                  </a:lnTo>
                  <a:lnTo>
                    <a:pt x="2903604" y="5162550"/>
                  </a:lnTo>
                  <a:close/>
                  <a:moveTo>
                    <a:pt x="2341929" y="5162550"/>
                  </a:moveTo>
                  <a:lnTo>
                    <a:pt x="2341929" y="5429250"/>
                  </a:lnTo>
                  <a:lnTo>
                    <a:pt x="2613083" y="5429250"/>
                  </a:lnTo>
                  <a:lnTo>
                    <a:pt x="2613083" y="5162550"/>
                  </a:lnTo>
                  <a:close/>
                  <a:moveTo>
                    <a:pt x="2051407" y="5162550"/>
                  </a:moveTo>
                  <a:lnTo>
                    <a:pt x="2051407" y="5429250"/>
                  </a:lnTo>
                  <a:lnTo>
                    <a:pt x="2322561" y="5429250"/>
                  </a:lnTo>
                  <a:lnTo>
                    <a:pt x="2322561" y="5162550"/>
                  </a:lnTo>
                  <a:close/>
                  <a:moveTo>
                    <a:pt x="1760886" y="5162550"/>
                  </a:moveTo>
                  <a:lnTo>
                    <a:pt x="1760886" y="5429250"/>
                  </a:lnTo>
                  <a:lnTo>
                    <a:pt x="2032039" y="5429250"/>
                  </a:lnTo>
                  <a:lnTo>
                    <a:pt x="2032039" y="5162550"/>
                  </a:lnTo>
                  <a:close/>
                  <a:moveTo>
                    <a:pt x="1471977" y="5162550"/>
                  </a:moveTo>
                  <a:lnTo>
                    <a:pt x="1471977" y="5429250"/>
                  </a:lnTo>
                  <a:lnTo>
                    <a:pt x="1743131" y="5429250"/>
                  </a:lnTo>
                  <a:lnTo>
                    <a:pt x="1743131" y="5162550"/>
                  </a:lnTo>
                  <a:close/>
                  <a:moveTo>
                    <a:pt x="1181455" y="5162550"/>
                  </a:moveTo>
                  <a:lnTo>
                    <a:pt x="1181455" y="5429250"/>
                  </a:lnTo>
                  <a:lnTo>
                    <a:pt x="1452609" y="5429250"/>
                  </a:lnTo>
                  <a:lnTo>
                    <a:pt x="1452609" y="5162550"/>
                  </a:lnTo>
                  <a:close/>
                  <a:moveTo>
                    <a:pt x="890933" y="5162550"/>
                  </a:moveTo>
                  <a:lnTo>
                    <a:pt x="890933" y="5429250"/>
                  </a:lnTo>
                  <a:lnTo>
                    <a:pt x="1162087" y="5429250"/>
                  </a:lnTo>
                  <a:lnTo>
                    <a:pt x="1162087" y="5162550"/>
                  </a:lnTo>
                  <a:close/>
                  <a:moveTo>
                    <a:pt x="600412" y="5162550"/>
                  </a:moveTo>
                  <a:lnTo>
                    <a:pt x="600412" y="5429250"/>
                  </a:lnTo>
                  <a:lnTo>
                    <a:pt x="871565" y="5429250"/>
                  </a:lnTo>
                  <a:lnTo>
                    <a:pt x="871565" y="5162550"/>
                  </a:lnTo>
                  <a:close/>
                  <a:moveTo>
                    <a:pt x="309890" y="5162550"/>
                  </a:moveTo>
                  <a:lnTo>
                    <a:pt x="309890" y="5429250"/>
                  </a:lnTo>
                  <a:lnTo>
                    <a:pt x="581044" y="5429250"/>
                  </a:lnTo>
                  <a:lnTo>
                    <a:pt x="581044" y="5162550"/>
                  </a:lnTo>
                  <a:close/>
                  <a:moveTo>
                    <a:pt x="19368" y="5162550"/>
                  </a:moveTo>
                  <a:lnTo>
                    <a:pt x="19368" y="5429250"/>
                  </a:lnTo>
                  <a:lnTo>
                    <a:pt x="290522" y="5429250"/>
                  </a:lnTo>
                  <a:lnTo>
                    <a:pt x="290522" y="5162550"/>
                  </a:lnTo>
                  <a:close/>
                  <a:moveTo>
                    <a:pt x="11925920" y="4876800"/>
                  </a:moveTo>
                  <a:lnTo>
                    <a:pt x="11925920" y="5143500"/>
                  </a:lnTo>
                  <a:lnTo>
                    <a:pt x="12197073" y="5143500"/>
                  </a:lnTo>
                  <a:lnTo>
                    <a:pt x="12197073" y="4876800"/>
                  </a:lnTo>
                  <a:close/>
                  <a:moveTo>
                    <a:pt x="11635398" y="4876800"/>
                  </a:moveTo>
                  <a:lnTo>
                    <a:pt x="11635398" y="5143500"/>
                  </a:lnTo>
                  <a:lnTo>
                    <a:pt x="11906552" y="5143500"/>
                  </a:lnTo>
                  <a:lnTo>
                    <a:pt x="11906552" y="4876800"/>
                  </a:lnTo>
                  <a:close/>
                  <a:moveTo>
                    <a:pt x="11344876" y="4876800"/>
                  </a:moveTo>
                  <a:lnTo>
                    <a:pt x="11344876" y="5143500"/>
                  </a:lnTo>
                  <a:lnTo>
                    <a:pt x="11616030" y="5143500"/>
                  </a:lnTo>
                  <a:lnTo>
                    <a:pt x="11616030" y="4876800"/>
                  </a:lnTo>
                  <a:close/>
                  <a:moveTo>
                    <a:pt x="11054354" y="4876800"/>
                  </a:moveTo>
                  <a:lnTo>
                    <a:pt x="11054354" y="5143500"/>
                  </a:lnTo>
                  <a:lnTo>
                    <a:pt x="11325508" y="5143500"/>
                  </a:lnTo>
                  <a:lnTo>
                    <a:pt x="11325508" y="4876800"/>
                  </a:lnTo>
                  <a:close/>
                  <a:moveTo>
                    <a:pt x="10763832" y="4876800"/>
                  </a:moveTo>
                  <a:lnTo>
                    <a:pt x="10763832" y="5143500"/>
                  </a:lnTo>
                  <a:lnTo>
                    <a:pt x="11034986" y="5143500"/>
                  </a:lnTo>
                  <a:lnTo>
                    <a:pt x="11034986" y="4876800"/>
                  </a:lnTo>
                  <a:close/>
                  <a:moveTo>
                    <a:pt x="10473311" y="4876800"/>
                  </a:moveTo>
                  <a:lnTo>
                    <a:pt x="10473311" y="5143500"/>
                  </a:lnTo>
                  <a:lnTo>
                    <a:pt x="10744464" y="5143500"/>
                  </a:lnTo>
                  <a:lnTo>
                    <a:pt x="10744464" y="4876800"/>
                  </a:lnTo>
                  <a:close/>
                  <a:moveTo>
                    <a:pt x="10182789" y="4876800"/>
                  </a:moveTo>
                  <a:lnTo>
                    <a:pt x="10182789" y="5143500"/>
                  </a:lnTo>
                  <a:lnTo>
                    <a:pt x="10453943" y="5143500"/>
                  </a:lnTo>
                  <a:lnTo>
                    <a:pt x="10453943" y="4876800"/>
                  </a:lnTo>
                  <a:close/>
                  <a:moveTo>
                    <a:pt x="9892267" y="4876800"/>
                  </a:moveTo>
                  <a:lnTo>
                    <a:pt x="9892267" y="5143500"/>
                  </a:lnTo>
                  <a:lnTo>
                    <a:pt x="10163421" y="5143500"/>
                  </a:lnTo>
                  <a:lnTo>
                    <a:pt x="10163421" y="4876800"/>
                  </a:lnTo>
                  <a:close/>
                  <a:moveTo>
                    <a:pt x="9601745" y="4876800"/>
                  </a:moveTo>
                  <a:lnTo>
                    <a:pt x="9601745" y="5143500"/>
                  </a:lnTo>
                  <a:lnTo>
                    <a:pt x="9872899" y="5143500"/>
                  </a:lnTo>
                  <a:lnTo>
                    <a:pt x="9872899" y="4876800"/>
                  </a:lnTo>
                  <a:close/>
                  <a:moveTo>
                    <a:pt x="9311224" y="4876800"/>
                  </a:moveTo>
                  <a:lnTo>
                    <a:pt x="9311224" y="5143500"/>
                  </a:lnTo>
                  <a:lnTo>
                    <a:pt x="9582377" y="5143500"/>
                  </a:lnTo>
                  <a:lnTo>
                    <a:pt x="9582377" y="4876800"/>
                  </a:lnTo>
                  <a:close/>
                  <a:moveTo>
                    <a:pt x="9020702" y="4876800"/>
                  </a:moveTo>
                  <a:lnTo>
                    <a:pt x="9020702" y="5143500"/>
                  </a:lnTo>
                  <a:lnTo>
                    <a:pt x="9291856" y="5143500"/>
                  </a:lnTo>
                  <a:lnTo>
                    <a:pt x="9291856" y="4876800"/>
                  </a:lnTo>
                  <a:close/>
                  <a:moveTo>
                    <a:pt x="8731793" y="4876800"/>
                  </a:moveTo>
                  <a:lnTo>
                    <a:pt x="8731793" y="5143500"/>
                  </a:lnTo>
                  <a:lnTo>
                    <a:pt x="9001334" y="5143500"/>
                  </a:lnTo>
                  <a:lnTo>
                    <a:pt x="9001334" y="4876800"/>
                  </a:lnTo>
                  <a:close/>
                  <a:moveTo>
                    <a:pt x="8441272" y="4876800"/>
                  </a:moveTo>
                  <a:lnTo>
                    <a:pt x="8441272" y="5143500"/>
                  </a:lnTo>
                  <a:lnTo>
                    <a:pt x="8712425" y="5143500"/>
                  </a:lnTo>
                  <a:lnTo>
                    <a:pt x="8712425" y="4876800"/>
                  </a:lnTo>
                  <a:close/>
                  <a:moveTo>
                    <a:pt x="8150750" y="4876800"/>
                  </a:moveTo>
                  <a:lnTo>
                    <a:pt x="8150750" y="5143500"/>
                  </a:lnTo>
                  <a:lnTo>
                    <a:pt x="8421904" y="5143500"/>
                  </a:lnTo>
                  <a:lnTo>
                    <a:pt x="8421904" y="4876800"/>
                  </a:lnTo>
                  <a:close/>
                  <a:moveTo>
                    <a:pt x="7860228" y="4876800"/>
                  </a:moveTo>
                  <a:lnTo>
                    <a:pt x="7860228" y="5143500"/>
                  </a:lnTo>
                  <a:lnTo>
                    <a:pt x="8131382" y="5143500"/>
                  </a:lnTo>
                  <a:lnTo>
                    <a:pt x="8131382" y="4876800"/>
                  </a:lnTo>
                  <a:close/>
                  <a:moveTo>
                    <a:pt x="7569706" y="4876800"/>
                  </a:moveTo>
                  <a:lnTo>
                    <a:pt x="7569706" y="5143500"/>
                  </a:lnTo>
                  <a:lnTo>
                    <a:pt x="7840860" y="5143500"/>
                  </a:lnTo>
                  <a:lnTo>
                    <a:pt x="7840860" y="4876800"/>
                  </a:lnTo>
                  <a:close/>
                  <a:moveTo>
                    <a:pt x="7279185" y="4876800"/>
                  </a:moveTo>
                  <a:lnTo>
                    <a:pt x="7279185" y="5143500"/>
                  </a:lnTo>
                  <a:lnTo>
                    <a:pt x="7550338" y="5143500"/>
                  </a:lnTo>
                  <a:lnTo>
                    <a:pt x="7550338" y="4876800"/>
                  </a:lnTo>
                  <a:close/>
                  <a:moveTo>
                    <a:pt x="6988663" y="4876800"/>
                  </a:moveTo>
                  <a:lnTo>
                    <a:pt x="6988663" y="5143500"/>
                  </a:lnTo>
                  <a:lnTo>
                    <a:pt x="7259817" y="5143500"/>
                  </a:lnTo>
                  <a:lnTo>
                    <a:pt x="7259817" y="4876800"/>
                  </a:lnTo>
                  <a:close/>
                  <a:moveTo>
                    <a:pt x="6698141" y="4876800"/>
                  </a:moveTo>
                  <a:lnTo>
                    <a:pt x="6698141" y="5143500"/>
                  </a:lnTo>
                  <a:lnTo>
                    <a:pt x="6969295" y="5143500"/>
                  </a:lnTo>
                  <a:lnTo>
                    <a:pt x="6969295" y="4876800"/>
                  </a:lnTo>
                  <a:close/>
                  <a:moveTo>
                    <a:pt x="6407619" y="4876800"/>
                  </a:moveTo>
                  <a:lnTo>
                    <a:pt x="6407619" y="5143500"/>
                  </a:lnTo>
                  <a:lnTo>
                    <a:pt x="6678773" y="5143500"/>
                  </a:lnTo>
                  <a:lnTo>
                    <a:pt x="6678773" y="4876800"/>
                  </a:lnTo>
                  <a:close/>
                  <a:moveTo>
                    <a:pt x="6117097" y="4876800"/>
                  </a:moveTo>
                  <a:lnTo>
                    <a:pt x="6117097" y="5143500"/>
                  </a:lnTo>
                  <a:lnTo>
                    <a:pt x="6388251" y="5143500"/>
                  </a:lnTo>
                  <a:lnTo>
                    <a:pt x="6388251" y="4876800"/>
                  </a:lnTo>
                  <a:close/>
                  <a:moveTo>
                    <a:pt x="5826576" y="4876800"/>
                  </a:moveTo>
                  <a:lnTo>
                    <a:pt x="5826576" y="5143500"/>
                  </a:lnTo>
                  <a:lnTo>
                    <a:pt x="6097729" y="5143500"/>
                  </a:lnTo>
                  <a:lnTo>
                    <a:pt x="6097729" y="4876800"/>
                  </a:lnTo>
                  <a:close/>
                  <a:moveTo>
                    <a:pt x="5536054" y="4876800"/>
                  </a:moveTo>
                  <a:lnTo>
                    <a:pt x="5536054" y="5143500"/>
                  </a:lnTo>
                  <a:lnTo>
                    <a:pt x="5807208" y="5143500"/>
                  </a:lnTo>
                  <a:lnTo>
                    <a:pt x="5807208" y="4876800"/>
                  </a:lnTo>
                  <a:close/>
                  <a:moveTo>
                    <a:pt x="5247147" y="4876800"/>
                  </a:moveTo>
                  <a:lnTo>
                    <a:pt x="5247147" y="5143500"/>
                  </a:lnTo>
                  <a:lnTo>
                    <a:pt x="5516686" y="5143500"/>
                  </a:lnTo>
                  <a:lnTo>
                    <a:pt x="5516686" y="4876800"/>
                  </a:lnTo>
                  <a:close/>
                  <a:moveTo>
                    <a:pt x="4956625" y="4876800"/>
                  </a:moveTo>
                  <a:lnTo>
                    <a:pt x="4956625" y="5143500"/>
                  </a:lnTo>
                  <a:lnTo>
                    <a:pt x="5227779" y="5143500"/>
                  </a:lnTo>
                  <a:lnTo>
                    <a:pt x="5227779" y="4876800"/>
                  </a:lnTo>
                  <a:close/>
                  <a:moveTo>
                    <a:pt x="4666103" y="4876800"/>
                  </a:moveTo>
                  <a:lnTo>
                    <a:pt x="4666103" y="5143500"/>
                  </a:lnTo>
                  <a:lnTo>
                    <a:pt x="4937257" y="5143500"/>
                  </a:lnTo>
                  <a:lnTo>
                    <a:pt x="4937257" y="4876800"/>
                  </a:lnTo>
                  <a:close/>
                  <a:moveTo>
                    <a:pt x="4375581" y="4876800"/>
                  </a:moveTo>
                  <a:lnTo>
                    <a:pt x="4375581" y="5143500"/>
                  </a:lnTo>
                  <a:lnTo>
                    <a:pt x="4646735" y="5143500"/>
                  </a:lnTo>
                  <a:lnTo>
                    <a:pt x="4646735" y="4876800"/>
                  </a:lnTo>
                  <a:close/>
                  <a:moveTo>
                    <a:pt x="4085059" y="4876800"/>
                  </a:moveTo>
                  <a:lnTo>
                    <a:pt x="4085059" y="5143500"/>
                  </a:lnTo>
                  <a:lnTo>
                    <a:pt x="4356213" y="5143500"/>
                  </a:lnTo>
                  <a:lnTo>
                    <a:pt x="4356213" y="4876800"/>
                  </a:lnTo>
                  <a:close/>
                  <a:moveTo>
                    <a:pt x="3794538" y="4876800"/>
                  </a:moveTo>
                  <a:lnTo>
                    <a:pt x="3794538" y="5143500"/>
                  </a:lnTo>
                  <a:lnTo>
                    <a:pt x="4065691" y="5143500"/>
                  </a:lnTo>
                  <a:lnTo>
                    <a:pt x="4065691" y="4876800"/>
                  </a:lnTo>
                  <a:close/>
                  <a:moveTo>
                    <a:pt x="3504016" y="4876800"/>
                  </a:moveTo>
                  <a:lnTo>
                    <a:pt x="3504016" y="5143500"/>
                  </a:lnTo>
                  <a:lnTo>
                    <a:pt x="3775170" y="5143500"/>
                  </a:lnTo>
                  <a:lnTo>
                    <a:pt x="3775170" y="4876800"/>
                  </a:lnTo>
                  <a:close/>
                  <a:moveTo>
                    <a:pt x="3213494" y="4876800"/>
                  </a:moveTo>
                  <a:lnTo>
                    <a:pt x="3213494" y="5143500"/>
                  </a:lnTo>
                  <a:lnTo>
                    <a:pt x="3484648" y="5143500"/>
                  </a:lnTo>
                  <a:lnTo>
                    <a:pt x="3484648" y="4876800"/>
                  </a:lnTo>
                  <a:close/>
                  <a:moveTo>
                    <a:pt x="2922972" y="4876800"/>
                  </a:moveTo>
                  <a:lnTo>
                    <a:pt x="2922972" y="5143500"/>
                  </a:lnTo>
                  <a:lnTo>
                    <a:pt x="3194126" y="5143500"/>
                  </a:lnTo>
                  <a:lnTo>
                    <a:pt x="3194126" y="4876800"/>
                  </a:lnTo>
                  <a:close/>
                  <a:moveTo>
                    <a:pt x="2632451" y="4876800"/>
                  </a:moveTo>
                  <a:lnTo>
                    <a:pt x="2632451" y="5143500"/>
                  </a:lnTo>
                  <a:lnTo>
                    <a:pt x="2903604" y="5143500"/>
                  </a:lnTo>
                  <a:lnTo>
                    <a:pt x="2903604" y="4876800"/>
                  </a:lnTo>
                  <a:close/>
                  <a:moveTo>
                    <a:pt x="2341929" y="4876800"/>
                  </a:moveTo>
                  <a:lnTo>
                    <a:pt x="2341929" y="5143500"/>
                  </a:lnTo>
                  <a:lnTo>
                    <a:pt x="2613083" y="5143500"/>
                  </a:lnTo>
                  <a:lnTo>
                    <a:pt x="2613083" y="4876800"/>
                  </a:lnTo>
                  <a:close/>
                  <a:moveTo>
                    <a:pt x="2051407" y="4876800"/>
                  </a:moveTo>
                  <a:lnTo>
                    <a:pt x="2051407" y="5143500"/>
                  </a:lnTo>
                  <a:lnTo>
                    <a:pt x="2322561" y="5143500"/>
                  </a:lnTo>
                  <a:lnTo>
                    <a:pt x="2322561" y="4876800"/>
                  </a:lnTo>
                  <a:close/>
                  <a:moveTo>
                    <a:pt x="1760886" y="4876800"/>
                  </a:moveTo>
                  <a:lnTo>
                    <a:pt x="1760886" y="5143500"/>
                  </a:lnTo>
                  <a:lnTo>
                    <a:pt x="2032039" y="5143500"/>
                  </a:lnTo>
                  <a:lnTo>
                    <a:pt x="2032039" y="4876800"/>
                  </a:lnTo>
                  <a:close/>
                  <a:moveTo>
                    <a:pt x="1471977" y="4876800"/>
                  </a:moveTo>
                  <a:lnTo>
                    <a:pt x="1471977" y="5143500"/>
                  </a:lnTo>
                  <a:lnTo>
                    <a:pt x="1743131" y="5143500"/>
                  </a:lnTo>
                  <a:lnTo>
                    <a:pt x="1743131" y="4876800"/>
                  </a:lnTo>
                  <a:close/>
                  <a:moveTo>
                    <a:pt x="1181455" y="4876800"/>
                  </a:moveTo>
                  <a:lnTo>
                    <a:pt x="1181455" y="5143500"/>
                  </a:lnTo>
                  <a:lnTo>
                    <a:pt x="1452609" y="5143500"/>
                  </a:lnTo>
                  <a:lnTo>
                    <a:pt x="1452609" y="4876800"/>
                  </a:lnTo>
                  <a:close/>
                  <a:moveTo>
                    <a:pt x="890933" y="4876800"/>
                  </a:moveTo>
                  <a:lnTo>
                    <a:pt x="890933" y="5143500"/>
                  </a:lnTo>
                  <a:lnTo>
                    <a:pt x="1162087" y="5143500"/>
                  </a:lnTo>
                  <a:lnTo>
                    <a:pt x="1162087" y="4876800"/>
                  </a:lnTo>
                  <a:close/>
                  <a:moveTo>
                    <a:pt x="600412" y="4876800"/>
                  </a:moveTo>
                  <a:lnTo>
                    <a:pt x="600412" y="5143500"/>
                  </a:lnTo>
                  <a:lnTo>
                    <a:pt x="871565" y="5143500"/>
                  </a:lnTo>
                  <a:lnTo>
                    <a:pt x="871565" y="4876800"/>
                  </a:lnTo>
                  <a:close/>
                  <a:moveTo>
                    <a:pt x="309890" y="4876800"/>
                  </a:moveTo>
                  <a:lnTo>
                    <a:pt x="309890" y="5143500"/>
                  </a:lnTo>
                  <a:lnTo>
                    <a:pt x="581044" y="5143500"/>
                  </a:lnTo>
                  <a:lnTo>
                    <a:pt x="581044" y="4876800"/>
                  </a:lnTo>
                  <a:close/>
                  <a:moveTo>
                    <a:pt x="19368" y="4876800"/>
                  </a:moveTo>
                  <a:lnTo>
                    <a:pt x="19368" y="5143500"/>
                  </a:lnTo>
                  <a:lnTo>
                    <a:pt x="290522" y="5143500"/>
                  </a:lnTo>
                  <a:lnTo>
                    <a:pt x="290522" y="4876800"/>
                  </a:lnTo>
                  <a:close/>
                  <a:moveTo>
                    <a:pt x="11925920" y="4591050"/>
                  </a:moveTo>
                  <a:lnTo>
                    <a:pt x="11925920" y="4857750"/>
                  </a:lnTo>
                  <a:lnTo>
                    <a:pt x="12197073" y="4857750"/>
                  </a:lnTo>
                  <a:lnTo>
                    <a:pt x="12197073" y="4591050"/>
                  </a:lnTo>
                  <a:close/>
                  <a:moveTo>
                    <a:pt x="11635398" y="4591050"/>
                  </a:moveTo>
                  <a:lnTo>
                    <a:pt x="11635398" y="4857750"/>
                  </a:lnTo>
                  <a:lnTo>
                    <a:pt x="11906552" y="4857750"/>
                  </a:lnTo>
                  <a:lnTo>
                    <a:pt x="11906552" y="4591050"/>
                  </a:lnTo>
                  <a:close/>
                  <a:moveTo>
                    <a:pt x="11344876" y="4591050"/>
                  </a:moveTo>
                  <a:lnTo>
                    <a:pt x="11344876" y="4857750"/>
                  </a:lnTo>
                  <a:lnTo>
                    <a:pt x="11616030" y="4857750"/>
                  </a:lnTo>
                  <a:lnTo>
                    <a:pt x="11616030" y="4591050"/>
                  </a:lnTo>
                  <a:close/>
                  <a:moveTo>
                    <a:pt x="11054354" y="4591050"/>
                  </a:moveTo>
                  <a:lnTo>
                    <a:pt x="11054354" y="4857750"/>
                  </a:lnTo>
                  <a:lnTo>
                    <a:pt x="11325508" y="4857750"/>
                  </a:lnTo>
                  <a:lnTo>
                    <a:pt x="11325508" y="4591050"/>
                  </a:lnTo>
                  <a:close/>
                  <a:moveTo>
                    <a:pt x="10763832" y="4591050"/>
                  </a:moveTo>
                  <a:lnTo>
                    <a:pt x="10763832" y="4857750"/>
                  </a:lnTo>
                  <a:lnTo>
                    <a:pt x="11034986" y="4857750"/>
                  </a:lnTo>
                  <a:lnTo>
                    <a:pt x="11034986" y="4591050"/>
                  </a:lnTo>
                  <a:close/>
                  <a:moveTo>
                    <a:pt x="10473311" y="4591050"/>
                  </a:moveTo>
                  <a:lnTo>
                    <a:pt x="10473311" y="4857750"/>
                  </a:lnTo>
                  <a:lnTo>
                    <a:pt x="10744464" y="4857750"/>
                  </a:lnTo>
                  <a:lnTo>
                    <a:pt x="10744464" y="4591050"/>
                  </a:lnTo>
                  <a:close/>
                  <a:moveTo>
                    <a:pt x="10182789" y="4591050"/>
                  </a:moveTo>
                  <a:lnTo>
                    <a:pt x="10182789" y="4857750"/>
                  </a:lnTo>
                  <a:lnTo>
                    <a:pt x="10453943" y="4857750"/>
                  </a:lnTo>
                  <a:lnTo>
                    <a:pt x="10453943" y="4591050"/>
                  </a:lnTo>
                  <a:close/>
                  <a:moveTo>
                    <a:pt x="9892267" y="4591050"/>
                  </a:moveTo>
                  <a:lnTo>
                    <a:pt x="9892267" y="4857750"/>
                  </a:lnTo>
                  <a:lnTo>
                    <a:pt x="10163421" y="4857750"/>
                  </a:lnTo>
                  <a:lnTo>
                    <a:pt x="10163421" y="4591050"/>
                  </a:lnTo>
                  <a:close/>
                  <a:moveTo>
                    <a:pt x="9601745" y="4591050"/>
                  </a:moveTo>
                  <a:lnTo>
                    <a:pt x="9601745" y="4857750"/>
                  </a:lnTo>
                  <a:lnTo>
                    <a:pt x="9872899" y="4857750"/>
                  </a:lnTo>
                  <a:lnTo>
                    <a:pt x="9872899" y="4591050"/>
                  </a:lnTo>
                  <a:close/>
                  <a:moveTo>
                    <a:pt x="9311224" y="4591050"/>
                  </a:moveTo>
                  <a:lnTo>
                    <a:pt x="9311224" y="4857750"/>
                  </a:lnTo>
                  <a:lnTo>
                    <a:pt x="9582377" y="4857750"/>
                  </a:lnTo>
                  <a:lnTo>
                    <a:pt x="9582377" y="4591050"/>
                  </a:lnTo>
                  <a:close/>
                  <a:moveTo>
                    <a:pt x="9020702" y="4591050"/>
                  </a:moveTo>
                  <a:lnTo>
                    <a:pt x="9020702" y="4857750"/>
                  </a:lnTo>
                  <a:lnTo>
                    <a:pt x="9291856" y="4857750"/>
                  </a:lnTo>
                  <a:lnTo>
                    <a:pt x="9291856" y="4591050"/>
                  </a:lnTo>
                  <a:close/>
                  <a:moveTo>
                    <a:pt x="8731793" y="4591050"/>
                  </a:moveTo>
                  <a:lnTo>
                    <a:pt x="8731793" y="4857750"/>
                  </a:lnTo>
                  <a:lnTo>
                    <a:pt x="9001334" y="4857750"/>
                  </a:lnTo>
                  <a:lnTo>
                    <a:pt x="9001334" y="4591050"/>
                  </a:lnTo>
                  <a:close/>
                  <a:moveTo>
                    <a:pt x="8441272" y="4591050"/>
                  </a:moveTo>
                  <a:lnTo>
                    <a:pt x="8441272" y="4857750"/>
                  </a:lnTo>
                  <a:lnTo>
                    <a:pt x="8712425" y="4857750"/>
                  </a:lnTo>
                  <a:lnTo>
                    <a:pt x="8712425" y="4591050"/>
                  </a:lnTo>
                  <a:close/>
                  <a:moveTo>
                    <a:pt x="8150750" y="4591050"/>
                  </a:moveTo>
                  <a:lnTo>
                    <a:pt x="8150750" y="4857750"/>
                  </a:lnTo>
                  <a:lnTo>
                    <a:pt x="8421904" y="4857750"/>
                  </a:lnTo>
                  <a:lnTo>
                    <a:pt x="8421904" y="4591050"/>
                  </a:lnTo>
                  <a:close/>
                  <a:moveTo>
                    <a:pt x="7860228" y="4591050"/>
                  </a:moveTo>
                  <a:lnTo>
                    <a:pt x="7860228" y="4857750"/>
                  </a:lnTo>
                  <a:lnTo>
                    <a:pt x="8131382" y="4857750"/>
                  </a:lnTo>
                  <a:lnTo>
                    <a:pt x="8131382" y="4591050"/>
                  </a:lnTo>
                  <a:close/>
                  <a:moveTo>
                    <a:pt x="7569706" y="4591050"/>
                  </a:moveTo>
                  <a:lnTo>
                    <a:pt x="7569706" y="4857750"/>
                  </a:lnTo>
                  <a:lnTo>
                    <a:pt x="7840860" y="4857750"/>
                  </a:lnTo>
                  <a:lnTo>
                    <a:pt x="7840860" y="4591050"/>
                  </a:lnTo>
                  <a:close/>
                  <a:moveTo>
                    <a:pt x="7279185" y="4591050"/>
                  </a:moveTo>
                  <a:lnTo>
                    <a:pt x="7279185" y="4857750"/>
                  </a:lnTo>
                  <a:lnTo>
                    <a:pt x="7550338" y="4857750"/>
                  </a:lnTo>
                  <a:lnTo>
                    <a:pt x="7550338" y="4591050"/>
                  </a:lnTo>
                  <a:close/>
                  <a:moveTo>
                    <a:pt x="6988663" y="4591050"/>
                  </a:moveTo>
                  <a:lnTo>
                    <a:pt x="6988663" y="4857750"/>
                  </a:lnTo>
                  <a:lnTo>
                    <a:pt x="7259817" y="4857750"/>
                  </a:lnTo>
                  <a:lnTo>
                    <a:pt x="7259817" y="4591050"/>
                  </a:lnTo>
                  <a:close/>
                  <a:moveTo>
                    <a:pt x="6698141" y="4591050"/>
                  </a:moveTo>
                  <a:lnTo>
                    <a:pt x="6698141" y="4857750"/>
                  </a:lnTo>
                  <a:lnTo>
                    <a:pt x="6969295" y="4857750"/>
                  </a:lnTo>
                  <a:lnTo>
                    <a:pt x="6969295" y="4591050"/>
                  </a:lnTo>
                  <a:close/>
                  <a:moveTo>
                    <a:pt x="6407619" y="4591050"/>
                  </a:moveTo>
                  <a:lnTo>
                    <a:pt x="6407619" y="4857750"/>
                  </a:lnTo>
                  <a:lnTo>
                    <a:pt x="6678773" y="4857750"/>
                  </a:lnTo>
                  <a:lnTo>
                    <a:pt x="6678773" y="4591050"/>
                  </a:lnTo>
                  <a:close/>
                  <a:moveTo>
                    <a:pt x="6117097" y="4591050"/>
                  </a:moveTo>
                  <a:lnTo>
                    <a:pt x="6117097" y="4857750"/>
                  </a:lnTo>
                  <a:lnTo>
                    <a:pt x="6388251" y="4857750"/>
                  </a:lnTo>
                  <a:lnTo>
                    <a:pt x="6388251" y="4591050"/>
                  </a:lnTo>
                  <a:close/>
                  <a:moveTo>
                    <a:pt x="5826576" y="4591050"/>
                  </a:moveTo>
                  <a:lnTo>
                    <a:pt x="5826576" y="4857750"/>
                  </a:lnTo>
                  <a:lnTo>
                    <a:pt x="6097729" y="4857750"/>
                  </a:lnTo>
                  <a:lnTo>
                    <a:pt x="6097729" y="4591050"/>
                  </a:lnTo>
                  <a:close/>
                  <a:moveTo>
                    <a:pt x="5536054" y="4591050"/>
                  </a:moveTo>
                  <a:lnTo>
                    <a:pt x="5536054" y="4857750"/>
                  </a:lnTo>
                  <a:lnTo>
                    <a:pt x="5807208" y="4857750"/>
                  </a:lnTo>
                  <a:lnTo>
                    <a:pt x="5807208" y="4591050"/>
                  </a:lnTo>
                  <a:close/>
                  <a:moveTo>
                    <a:pt x="5247147" y="4591050"/>
                  </a:moveTo>
                  <a:lnTo>
                    <a:pt x="5247147" y="4857750"/>
                  </a:lnTo>
                  <a:lnTo>
                    <a:pt x="5516686" y="4857750"/>
                  </a:lnTo>
                  <a:lnTo>
                    <a:pt x="5516686" y="4591050"/>
                  </a:lnTo>
                  <a:close/>
                  <a:moveTo>
                    <a:pt x="4956625" y="4591050"/>
                  </a:moveTo>
                  <a:lnTo>
                    <a:pt x="4956625" y="4857750"/>
                  </a:lnTo>
                  <a:lnTo>
                    <a:pt x="5227779" y="4857750"/>
                  </a:lnTo>
                  <a:lnTo>
                    <a:pt x="5227779" y="4591050"/>
                  </a:lnTo>
                  <a:close/>
                  <a:moveTo>
                    <a:pt x="4666103" y="4591050"/>
                  </a:moveTo>
                  <a:lnTo>
                    <a:pt x="4666103" y="4857750"/>
                  </a:lnTo>
                  <a:lnTo>
                    <a:pt x="4937257" y="4857750"/>
                  </a:lnTo>
                  <a:lnTo>
                    <a:pt x="4937257" y="4591050"/>
                  </a:lnTo>
                  <a:close/>
                  <a:moveTo>
                    <a:pt x="4375581" y="4591050"/>
                  </a:moveTo>
                  <a:lnTo>
                    <a:pt x="4375581" y="4857750"/>
                  </a:lnTo>
                  <a:lnTo>
                    <a:pt x="4646735" y="4857750"/>
                  </a:lnTo>
                  <a:lnTo>
                    <a:pt x="4646735" y="4591050"/>
                  </a:lnTo>
                  <a:close/>
                  <a:moveTo>
                    <a:pt x="4085059" y="4591050"/>
                  </a:moveTo>
                  <a:lnTo>
                    <a:pt x="4085059" y="4857750"/>
                  </a:lnTo>
                  <a:lnTo>
                    <a:pt x="4356213" y="4857750"/>
                  </a:lnTo>
                  <a:lnTo>
                    <a:pt x="4356213" y="4591050"/>
                  </a:lnTo>
                  <a:close/>
                  <a:moveTo>
                    <a:pt x="3794538" y="4591050"/>
                  </a:moveTo>
                  <a:lnTo>
                    <a:pt x="3794538" y="4857750"/>
                  </a:lnTo>
                  <a:lnTo>
                    <a:pt x="4065691" y="4857750"/>
                  </a:lnTo>
                  <a:lnTo>
                    <a:pt x="4065691" y="4591050"/>
                  </a:lnTo>
                  <a:close/>
                  <a:moveTo>
                    <a:pt x="3504016" y="4591050"/>
                  </a:moveTo>
                  <a:lnTo>
                    <a:pt x="3504016" y="4857750"/>
                  </a:lnTo>
                  <a:lnTo>
                    <a:pt x="3775170" y="4857750"/>
                  </a:lnTo>
                  <a:lnTo>
                    <a:pt x="3775170" y="4591050"/>
                  </a:lnTo>
                  <a:close/>
                  <a:moveTo>
                    <a:pt x="3213494" y="4591050"/>
                  </a:moveTo>
                  <a:lnTo>
                    <a:pt x="3213494" y="4857750"/>
                  </a:lnTo>
                  <a:lnTo>
                    <a:pt x="3484648" y="4857750"/>
                  </a:lnTo>
                  <a:lnTo>
                    <a:pt x="3484648" y="4591050"/>
                  </a:lnTo>
                  <a:close/>
                  <a:moveTo>
                    <a:pt x="2922972" y="4591050"/>
                  </a:moveTo>
                  <a:lnTo>
                    <a:pt x="2922972" y="4857750"/>
                  </a:lnTo>
                  <a:lnTo>
                    <a:pt x="3194126" y="4857750"/>
                  </a:lnTo>
                  <a:lnTo>
                    <a:pt x="3194126" y="4591050"/>
                  </a:lnTo>
                  <a:close/>
                  <a:moveTo>
                    <a:pt x="2632451" y="4591050"/>
                  </a:moveTo>
                  <a:lnTo>
                    <a:pt x="2632451" y="4857750"/>
                  </a:lnTo>
                  <a:lnTo>
                    <a:pt x="2903604" y="4857750"/>
                  </a:lnTo>
                  <a:lnTo>
                    <a:pt x="2903604" y="4591050"/>
                  </a:lnTo>
                  <a:close/>
                  <a:moveTo>
                    <a:pt x="2341929" y="4591050"/>
                  </a:moveTo>
                  <a:lnTo>
                    <a:pt x="2341929" y="4857750"/>
                  </a:lnTo>
                  <a:lnTo>
                    <a:pt x="2613083" y="4857750"/>
                  </a:lnTo>
                  <a:lnTo>
                    <a:pt x="2613083" y="4591050"/>
                  </a:lnTo>
                  <a:close/>
                  <a:moveTo>
                    <a:pt x="2051407" y="4591050"/>
                  </a:moveTo>
                  <a:lnTo>
                    <a:pt x="2051407" y="4857750"/>
                  </a:lnTo>
                  <a:lnTo>
                    <a:pt x="2322561" y="4857750"/>
                  </a:lnTo>
                  <a:lnTo>
                    <a:pt x="2322561" y="4591050"/>
                  </a:lnTo>
                  <a:close/>
                  <a:moveTo>
                    <a:pt x="1760886" y="4591050"/>
                  </a:moveTo>
                  <a:lnTo>
                    <a:pt x="1760886" y="4857750"/>
                  </a:lnTo>
                  <a:lnTo>
                    <a:pt x="2032039" y="4857750"/>
                  </a:lnTo>
                  <a:lnTo>
                    <a:pt x="2032039" y="4591050"/>
                  </a:lnTo>
                  <a:close/>
                  <a:moveTo>
                    <a:pt x="1471977" y="4591050"/>
                  </a:moveTo>
                  <a:lnTo>
                    <a:pt x="1471977" y="4857750"/>
                  </a:lnTo>
                  <a:lnTo>
                    <a:pt x="1743131" y="4857750"/>
                  </a:lnTo>
                  <a:lnTo>
                    <a:pt x="1743131" y="4591050"/>
                  </a:lnTo>
                  <a:close/>
                  <a:moveTo>
                    <a:pt x="1181455" y="4591050"/>
                  </a:moveTo>
                  <a:lnTo>
                    <a:pt x="1181455" y="4857750"/>
                  </a:lnTo>
                  <a:lnTo>
                    <a:pt x="1452609" y="4857750"/>
                  </a:lnTo>
                  <a:lnTo>
                    <a:pt x="1452609" y="4591050"/>
                  </a:lnTo>
                  <a:close/>
                  <a:moveTo>
                    <a:pt x="890933" y="4591050"/>
                  </a:moveTo>
                  <a:lnTo>
                    <a:pt x="890933" y="4857750"/>
                  </a:lnTo>
                  <a:lnTo>
                    <a:pt x="1162087" y="4857750"/>
                  </a:lnTo>
                  <a:lnTo>
                    <a:pt x="1162087" y="4591050"/>
                  </a:lnTo>
                  <a:close/>
                  <a:moveTo>
                    <a:pt x="600412" y="4591050"/>
                  </a:moveTo>
                  <a:lnTo>
                    <a:pt x="600412" y="4857750"/>
                  </a:lnTo>
                  <a:lnTo>
                    <a:pt x="871565" y="4857750"/>
                  </a:lnTo>
                  <a:lnTo>
                    <a:pt x="871565" y="4591050"/>
                  </a:lnTo>
                  <a:close/>
                  <a:moveTo>
                    <a:pt x="309890" y="4591050"/>
                  </a:moveTo>
                  <a:lnTo>
                    <a:pt x="309890" y="4857750"/>
                  </a:lnTo>
                  <a:lnTo>
                    <a:pt x="581044" y="4857750"/>
                  </a:lnTo>
                  <a:lnTo>
                    <a:pt x="581044" y="4591050"/>
                  </a:lnTo>
                  <a:close/>
                  <a:moveTo>
                    <a:pt x="19368" y="4591050"/>
                  </a:moveTo>
                  <a:lnTo>
                    <a:pt x="19368" y="4857750"/>
                  </a:lnTo>
                  <a:lnTo>
                    <a:pt x="290522" y="4857750"/>
                  </a:lnTo>
                  <a:lnTo>
                    <a:pt x="290522" y="4591050"/>
                  </a:lnTo>
                  <a:close/>
                  <a:moveTo>
                    <a:pt x="11925920" y="4305300"/>
                  </a:moveTo>
                  <a:lnTo>
                    <a:pt x="11925920" y="4572000"/>
                  </a:lnTo>
                  <a:lnTo>
                    <a:pt x="12197073" y="4572000"/>
                  </a:lnTo>
                  <a:lnTo>
                    <a:pt x="12197073" y="4305300"/>
                  </a:lnTo>
                  <a:close/>
                  <a:moveTo>
                    <a:pt x="11635398" y="4305300"/>
                  </a:moveTo>
                  <a:lnTo>
                    <a:pt x="11635398" y="4572000"/>
                  </a:lnTo>
                  <a:lnTo>
                    <a:pt x="11906552" y="4572000"/>
                  </a:lnTo>
                  <a:lnTo>
                    <a:pt x="11906552" y="4305300"/>
                  </a:lnTo>
                  <a:close/>
                  <a:moveTo>
                    <a:pt x="11344876" y="4305300"/>
                  </a:moveTo>
                  <a:lnTo>
                    <a:pt x="11344876" y="4572000"/>
                  </a:lnTo>
                  <a:lnTo>
                    <a:pt x="11616030" y="4572000"/>
                  </a:lnTo>
                  <a:lnTo>
                    <a:pt x="11616030" y="4305300"/>
                  </a:lnTo>
                  <a:close/>
                  <a:moveTo>
                    <a:pt x="11054354" y="4305300"/>
                  </a:moveTo>
                  <a:lnTo>
                    <a:pt x="11054354" y="4572000"/>
                  </a:lnTo>
                  <a:lnTo>
                    <a:pt x="11325508" y="4572000"/>
                  </a:lnTo>
                  <a:lnTo>
                    <a:pt x="11325508" y="4305300"/>
                  </a:lnTo>
                  <a:close/>
                  <a:moveTo>
                    <a:pt x="10763832" y="4305300"/>
                  </a:moveTo>
                  <a:lnTo>
                    <a:pt x="10763832" y="4572000"/>
                  </a:lnTo>
                  <a:lnTo>
                    <a:pt x="11034986" y="4572000"/>
                  </a:lnTo>
                  <a:lnTo>
                    <a:pt x="11034986" y="4305300"/>
                  </a:lnTo>
                  <a:close/>
                  <a:moveTo>
                    <a:pt x="10473311" y="4305300"/>
                  </a:moveTo>
                  <a:lnTo>
                    <a:pt x="10473311" y="4572000"/>
                  </a:lnTo>
                  <a:lnTo>
                    <a:pt x="10744464" y="4572000"/>
                  </a:lnTo>
                  <a:lnTo>
                    <a:pt x="10744464" y="4305300"/>
                  </a:lnTo>
                  <a:close/>
                  <a:moveTo>
                    <a:pt x="10182789" y="4305300"/>
                  </a:moveTo>
                  <a:lnTo>
                    <a:pt x="10182789" y="4572000"/>
                  </a:lnTo>
                  <a:lnTo>
                    <a:pt x="10453943" y="4572000"/>
                  </a:lnTo>
                  <a:lnTo>
                    <a:pt x="10453943" y="4305300"/>
                  </a:lnTo>
                  <a:close/>
                  <a:moveTo>
                    <a:pt x="9892267" y="4305300"/>
                  </a:moveTo>
                  <a:lnTo>
                    <a:pt x="9892267" y="4572000"/>
                  </a:lnTo>
                  <a:lnTo>
                    <a:pt x="10163421" y="4572000"/>
                  </a:lnTo>
                  <a:lnTo>
                    <a:pt x="10163421" y="4305300"/>
                  </a:lnTo>
                  <a:close/>
                  <a:moveTo>
                    <a:pt x="9601745" y="4305300"/>
                  </a:moveTo>
                  <a:lnTo>
                    <a:pt x="9601745" y="4572000"/>
                  </a:lnTo>
                  <a:lnTo>
                    <a:pt x="9872899" y="4572000"/>
                  </a:lnTo>
                  <a:lnTo>
                    <a:pt x="9872899" y="4305300"/>
                  </a:lnTo>
                  <a:close/>
                  <a:moveTo>
                    <a:pt x="9311224" y="4305300"/>
                  </a:moveTo>
                  <a:lnTo>
                    <a:pt x="9311224" y="4572000"/>
                  </a:lnTo>
                  <a:lnTo>
                    <a:pt x="9582377" y="4572000"/>
                  </a:lnTo>
                  <a:lnTo>
                    <a:pt x="9582377" y="4305300"/>
                  </a:lnTo>
                  <a:close/>
                  <a:moveTo>
                    <a:pt x="9020702" y="4305300"/>
                  </a:moveTo>
                  <a:lnTo>
                    <a:pt x="9020702" y="4572000"/>
                  </a:lnTo>
                  <a:lnTo>
                    <a:pt x="9291856" y="4572000"/>
                  </a:lnTo>
                  <a:lnTo>
                    <a:pt x="9291856" y="4305300"/>
                  </a:lnTo>
                  <a:close/>
                  <a:moveTo>
                    <a:pt x="8731793" y="4305300"/>
                  </a:moveTo>
                  <a:lnTo>
                    <a:pt x="8731793" y="4572000"/>
                  </a:lnTo>
                  <a:lnTo>
                    <a:pt x="9001334" y="4572000"/>
                  </a:lnTo>
                  <a:lnTo>
                    <a:pt x="9001334" y="4305300"/>
                  </a:lnTo>
                  <a:close/>
                  <a:moveTo>
                    <a:pt x="8441272" y="4305300"/>
                  </a:moveTo>
                  <a:lnTo>
                    <a:pt x="8441272" y="4572000"/>
                  </a:lnTo>
                  <a:lnTo>
                    <a:pt x="8712425" y="4572000"/>
                  </a:lnTo>
                  <a:lnTo>
                    <a:pt x="8712425" y="4305300"/>
                  </a:lnTo>
                  <a:close/>
                  <a:moveTo>
                    <a:pt x="8150750" y="4305300"/>
                  </a:moveTo>
                  <a:lnTo>
                    <a:pt x="8150750" y="4572000"/>
                  </a:lnTo>
                  <a:lnTo>
                    <a:pt x="8421904" y="4572000"/>
                  </a:lnTo>
                  <a:lnTo>
                    <a:pt x="8421904" y="4305300"/>
                  </a:lnTo>
                  <a:close/>
                  <a:moveTo>
                    <a:pt x="7860228" y="4305300"/>
                  </a:moveTo>
                  <a:lnTo>
                    <a:pt x="7860228" y="4572000"/>
                  </a:lnTo>
                  <a:lnTo>
                    <a:pt x="8131382" y="4572000"/>
                  </a:lnTo>
                  <a:lnTo>
                    <a:pt x="8131382" y="4305300"/>
                  </a:lnTo>
                  <a:close/>
                  <a:moveTo>
                    <a:pt x="7569706" y="4305300"/>
                  </a:moveTo>
                  <a:lnTo>
                    <a:pt x="7569706" y="4572000"/>
                  </a:lnTo>
                  <a:lnTo>
                    <a:pt x="7840860" y="4572000"/>
                  </a:lnTo>
                  <a:lnTo>
                    <a:pt x="7840860" y="4305300"/>
                  </a:lnTo>
                  <a:close/>
                  <a:moveTo>
                    <a:pt x="7279185" y="4305300"/>
                  </a:moveTo>
                  <a:lnTo>
                    <a:pt x="7279185" y="4572000"/>
                  </a:lnTo>
                  <a:lnTo>
                    <a:pt x="7550338" y="4572000"/>
                  </a:lnTo>
                  <a:lnTo>
                    <a:pt x="7550338" y="4305300"/>
                  </a:lnTo>
                  <a:close/>
                  <a:moveTo>
                    <a:pt x="6988663" y="4305300"/>
                  </a:moveTo>
                  <a:lnTo>
                    <a:pt x="6988663" y="4572000"/>
                  </a:lnTo>
                  <a:lnTo>
                    <a:pt x="7259817" y="4572000"/>
                  </a:lnTo>
                  <a:lnTo>
                    <a:pt x="7259817" y="4305300"/>
                  </a:lnTo>
                  <a:close/>
                  <a:moveTo>
                    <a:pt x="6698141" y="4305300"/>
                  </a:moveTo>
                  <a:lnTo>
                    <a:pt x="6698141" y="4572000"/>
                  </a:lnTo>
                  <a:lnTo>
                    <a:pt x="6969295" y="4572000"/>
                  </a:lnTo>
                  <a:lnTo>
                    <a:pt x="6969295" y="4305300"/>
                  </a:lnTo>
                  <a:close/>
                  <a:moveTo>
                    <a:pt x="6407619" y="4305300"/>
                  </a:moveTo>
                  <a:lnTo>
                    <a:pt x="6407619" y="4572000"/>
                  </a:lnTo>
                  <a:lnTo>
                    <a:pt x="6678773" y="4572000"/>
                  </a:lnTo>
                  <a:lnTo>
                    <a:pt x="6678773" y="4305300"/>
                  </a:lnTo>
                  <a:close/>
                  <a:moveTo>
                    <a:pt x="6117097" y="4305300"/>
                  </a:moveTo>
                  <a:lnTo>
                    <a:pt x="6117097" y="4572000"/>
                  </a:lnTo>
                  <a:lnTo>
                    <a:pt x="6388251" y="4572000"/>
                  </a:lnTo>
                  <a:lnTo>
                    <a:pt x="6388251" y="4305300"/>
                  </a:lnTo>
                  <a:close/>
                  <a:moveTo>
                    <a:pt x="5826576" y="4305300"/>
                  </a:moveTo>
                  <a:lnTo>
                    <a:pt x="5826576" y="4572000"/>
                  </a:lnTo>
                  <a:lnTo>
                    <a:pt x="6097729" y="4572000"/>
                  </a:lnTo>
                  <a:lnTo>
                    <a:pt x="6097729" y="4305300"/>
                  </a:lnTo>
                  <a:close/>
                  <a:moveTo>
                    <a:pt x="5536054" y="4305300"/>
                  </a:moveTo>
                  <a:lnTo>
                    <a:pt x="5536054" y="4572000"/>
                  </a:lnTo>
                  <a:lnTo>
                    <a:pt x="5807208" y="4572000"/>
                  </a:lnTo>
                  <a:lnTo>
                    <a:pt x="5807208" y="4305300"/>
                  </a:lnTo>
                  <a:close/>
                  <a:moveTo>
                    <a:pt x="5247147" y="4305300"/>
                  </a:moveTo>
                  <a:lnTo>
                    <a:pt x="5247147" y="4572000"/>
                  </a:lnTo>
                  <a:lnTo>
                    <a:pt x="5516686" y="4572000"/>
                  </a:lnTo>
                  <a:lnTo>
                    <a:pt x="5516686" y="4305300"/>
                  </a:lnTo>
                  <a:close/>
                  <a:moveTo>
                    <a:pt x="4956625" y="4305300"/>
                  </a:moveTo>
                  <a:lnTo>
                    <a:pt x="4956625" y="4572000"/>
                  </a:lnTo>
                  <a:lnTo>
                    <a:pt x="5227779" y="4572000"/>
                  </a:lnTo>
                  <a:lnTo>
                    <a:pt x="5227779" y="4305300"/>
                  </a:lnTo>
                  <a:close/>
                  <a:moveTo>
                    <a:pt x="4666103" y="4305300"/>
                  </a:moveTo>
                  <a:lnTo>
                    <a:pt x="4666103" y="4572000"/>
                  </a:lnTo>
                  <a:lnTo>
                    <a:pt x="4937257" y="4572000"/>
                  </a:lnTo>
                  <a:lnTo>
                    <a:pt x="4937257" y="4305300"/>
                  </a:lnTo>
                  <a:close/>
                  <a:moveTo>
                    <a:pt x="4375581" y="4305300"/>
                  </a:moveTo>
                  <a:lnTo>
                    <a:pt x="4375581" y="4572000"/>
                  </a:lnTo>
                  <a:lnTo>
                    <a:pt x="4646735" y="4572000"/>
                  </a:lnTo>
                  <a:lnTo>
                    <a:pt x="4646735" y="4305300"/>
                  </a:lnTo>
                  <a:close/>
                  <a:moveTo>
                    <a:pt x="4085059" y="4305300"/>
                  </a:moveTo>
                  <a:lnTo>
                    <a:pt x="4085059" y="4572000"/>
                  </a:lnTo>
                  <a:lnTo>
                    <a:pt x="4356213" y="4572000"/>
                  </a:lnTo>
                  <a:lnTo>
                    <a:pt x="4356213" y="4305300"/>
                  </a:lnTo>
                  <a:close/>
                  <a:moveTo>
                    <a:pt x="3794538" y="4305300"/>
                  </a:moveTo>
                  <a:lnTo>
                    <a:pt x="3794538" y="4572000"/>
                  </a:lnTo>
                  <a:lnTo>
                    <a:pt x="4065691" y="4572000"/>
                  </a:lnTo>
                  <a:lnTo>
                    <a:pt x="4065691" y="4305300"/>
                  </a:lnTo>
                  <a:close/>
                  <a:moveTo>
                    <a:pt x="3504016" y="4305300"/>
                  </a:moveTo>
                  <a:lnTo>
                    <a:pt x="3504016" y="4572000"/>
                  </a:lnTo>
                  <a:lnTo>
                    <a:pt x="3775170" y="4572000"/>
                  </a:lnTo>
                  <a:lnTo>
                    <a:pt x="3775170" y="4305300"/>
                  </a:lnTo>
                  <a:close/>
                  <a:moveTo>
                    <a:pt x="3213494" y="4305300"/>
                  </a:moveTo>
                  <a:lnTo>
                    <a:pt x="3213494" y="4572000"/>
                  </a:lnTo>
                  <a:lnTo>
                    <a:pt x="3484648" y="4572000"/>
                  </a:lnTo>
                  <a:lnTo>
                    <a:pt x="3484648" y="4305300"/>
                  </a:lnTo>
                  <a:close/>
                  <a:moveTo>
                    <a:pt x="2922972" y="4305300"/>
                  </a:moveTo>
                  <a:lnTo>
                    <a:pt x="2922972" y="4572000"/>
                  </a:lnTo>
                  <a:lnTo>
                    <a:pt x="3194126" y="4572000"/>
                  </a:lnTo>
                  <a:lnTo>
                    <a:pt x="3194126" y="4305300"/>
                  </a:lnTo>
                  <a:close/>
                  <a:moveTo>
                    <a:pt x="2632451" y="4305300"/>
                  </a:moveTo>
                  <a:lnTo>
                    <a:pt x="2632451" y="4572000"/>
                  </a:lnTo>
                  <a:lnTo>
                    <a:pt x="2903604" y="4572000"/>
                  </a:lnTo>
                  <a:lnTo>
                    <a:pt x="2903604" y="4305300"/>
                  </a:lnTo>
                  <a:close/>
                  <a:moveTo>
                    <a:pt x="2341929" y="4305300"/>
                  </a:moveTo>
                  <a:lnTo>
                    <a:pt x="2341929" y="4572000"/>
                  </a:lnTo>
                  <a:lnTo>
                    <a:pt x="2613083" y="4572000"/>
                  </a:lnTo>
                  <a:lnTo>
                    <a:pt x="2613083" y="4305300"/>
                  </a:lnTo>
                  <a:close/>
                  <a:moveTo>
                    <a:pt x="2051407" y="4305300"/>
                  </a:moveTo>
                  <a:lnTo>
                    <a:pt x="2051407" y="4572000"/>
                  </a:lnTo>
                  <a:lnTo>
                    <a:pt x="2322561" y="4572000"/>
                  </a:lnTo>
                  <a:lnTo>
                    <a:pt x="2322561" y="4305300"/>
                  </a:lnTo>
                  <a:close/>
                  <a:moveTo>
                    <a:pt x="1760886" y="4305300"/>
                  </a:moveTo>
                  <a:lnTo>
                    <a:pt x="1760886" y="4572000"/>
                  </a:lnTo>
                  <a:lnTo>
                    <a:pt x="2032039" y="4572000"/>
                  </a:lnTo>
                  <a:lnTo>
                    <a:pt x="2032039" y="4305300"/>
                  </a:lnTo>
                  <a:close/>
                  <a:moveTo>
                    <a:pt x="1471977" y="4305300"/>
                  </a:moveTo>
                  <a:lnTo>
                    <a:pt x="1471977" y="4572000"/>
                  </a:lnTo>
                  <a:lnTo>
                    <a:pt x="1743131" y="4572000"/>
                  </a:lnTo>
                  <a:lnTo>
                    <a:pt x="1743131" y="4305300"/>
                  </a:lnTo>
                  <a:close/>
                  <a:moveTo>
                    <a:pt x="1181455" y="4305300"/>
                  </a:moveTo>
                  <a:lnTo>
                    <a:pt x="1181455" y="4572000"/>
                  </a:lnTo>
                  <a:lnTo>
                    <a:pt x="1452609" y="4572000"/>
                  </a:lnTo>
                  <a:lnTo>
                    <a:pt x="1452609" y="4305300"/>
                  </a:lnTo>
                  <a:close/>
                  <a:moveTo>
                    <a:pt x="890933" y="4305300"/>
                  </a:moveTo>
                  <a:lnTo>
                    <a:pt x="890933" y="4572000"/>
                  </a:lnTo>
                  <a:lnTo>
                    <a:pt x="1162087" y="4572000"/>
                  </a:lnTo>
                  <a:lnTo>
                    <a:pt x="1162087" y="4305300"/>
                  </a:lnTo>
                  <a:close/>
                  <a:moveTo>
                    <a:pt x="600412" y="4305300"/>
                  </a:moveTo>
                  <a:lnTo>
                    <a:pt x="600412" y="4572000"/>
                  </a:lnTo>
                  <a:lnTo>
                    <a:pt x="871565" y="4572000"/>
                  </a:lnTo>
                  <a:lnTo>
                    <a:pt x="871565" y="4305300"/>
                  </a:lnTo>
                  <a:close/>
                  <a:moveTo>
                    <a:pt x="309890" y="4305300"/>
                  </a:moveTo>
                  <a:lnTo>
                    <a:pt x="309890" y="4572000"/>
                  </a:lnTo>
                  <a:lnTo>
                    <a:pt x="581044" y="4572000"/>
                  </a:lnTo>
                  <a:lnTo>
                    <a:pt x="581044" y="4305300"/>
                  </a:lnTo>
                  <a:close/>
                  <a:moveTo>
                    <a:pt x="19368" y="4305300"/>
                  </a:moveTo>
                  <a:lnTo>
                    <a:pt x="19368" y="4572000"/>
                  </a:lnTo>
                  <a:lnTo>
                    <a:pt x="290522" y="4572000"/>
                  </a:lnTo>
                  <a:lnTo>
                    <a:pt x="290522" y="4305300"/>
                  </a:lnTo>
                  <a:close/>
                  <a:moveTo>
                    <a:pt x="11925920" y="4019550"/>
                  </a:moveTo>
                  <a:lnTo>
                    <a:pt x="11925920" y="4286250"/>
                  </a:lnTo>
                  <a:lnTo>
                    <a:pt x="12197073" y="4286250"/>
                  </a:lnTo>
                  <a:lnTo>
                    <a:pt x="12197073" y="4019550"/>
                  </a:lnTo>
                  <a:close/>
                  <a:moveTo>
                    <a:pt x="11635398" y="4019550"/>
                  </a:moveTo>
                  <a:lnTo>
                    <a:pt x="11635398" y="4286250"/>
                  </a:lnTo>
                  <a:lnTo>
                    <a:pt x="11906552" y="4286250"/>
                  </a:lnTo>
                  <a:lnTo>
                    <a:pt x="11906552" y="4019550"/>
                  </a:lnTo>
                  <a:close/>
                  <a:moveTo>
                    <a:pt x="11344876" y="4019550"/>
                  </a:moveTo>
                  <a:lnTo>
                    <a:pt x="11344876" y="4286250"/>
                  </a:lnTo>
                  <a:lnTo>
                    <a:pt x="11616030" y="4286250"/>
                  </a:lnTo>
                  <a:lnTo>
                    <a:pt x="11616030" y="4019550"/>
                  </a:lnTo>
                  <a:close/>
                  <a:moveTo>
                    <a:pt x="11054354" y="4019550"/>
                  </a:moveTo>
                  <a:lnTo>
                    <a:pt x="11054354" y="4286250"/>
                  </a:lnTo>
                  <a:lnTo>
                    <a:pt x="11325508" y="4286250"/>
                  </a:lnTo>
                  <a:lnTo>
                    <a:pt x="11325508" y="4019550"/>
                  </a:lnTo>
                  <a:close/>
                  <a:moveTo>
                    <a:pt x="10763832" y="4019550"/>
                  </a:moveTo>
                  <a:lnTo>
                    <a:pt x="10763832" y="4286250"/>
                  </a:lnTo>
                  <a:lnTo>
                    <a:pt x="11034986" y="4286250"/>
                  </a:lnTo>
                  <a:lnTo>
                    <a:pt x="11034986" y="4019550"/>
                  </a:lnTo>
                  <a:close/>
                  <a:moveTo>
                    <a:pt x="10473311" y="4019550"/>
                  </a:moveTo>
                  <a:lnTo>
                    <a:pt x="10473311" y="4286250"/>
                  </a:lnTo>
                  <a:lnTo>
                    <a:pt x="10744464" y="4286250"/>
                  </a:lnTo>
                  <a:lnTo>
                    <a:pt x="10744464" y="4019550"/>
                  </a:lnTo>
                  <a:close/>
                  <a:moveTo>
                    <a:pt x="10182789" y="4019550"/>
                  </a:moveTo>
                  <a:lnTo>
                    <a:pt x="10182789" y="4286250"/>
                  </a:lnTo>
                  <a:lnTo>
                    <a:pt x="10453943" y="4286250"/>
                  </a:lnTo>
                  <a:lnTo>
                    <a:pt x="10453943" y="4019550"/>
                  </a:lnTo>
                  <a:close/>
                  <a:moveTo>
                    <a:pt x="9892267" y="4019550"/>
                  </a:moveTo>
                  <a:lnTo>
                    <a:pt x="9892267" y="4286250"/>
                  </a:lnTo>
                  <a:lnTo>
                    <a:pt x="10163421" y="4286250"/>
                  </a:lnTo>
                  <a:lnTo>
                    <a:pt x="10163421" y="4019550"/>
                  </a:lnTo>
                  <a:close/>
                  <a:moveTo>
                    <a:pt x="9601745" y="4019550"/>
                  </a:moveTo>
                  <a:lnTo>
                    <a:pt x="9601745" y="4286250"/>
                  </a:lnTo>
                  <a:lnTo>
                    <a:pt x="9872899" y="4286250"/>
                  </a:lnTo>
                  <a:lnTo>
                    <a:pt x="9872899" y="4019550"/>
                  </a:lnTo>
                  <a:close/>
                  <a:moveTo>
                    <a:pt x="9311224" y="4019550"/>
                  </a:moveTo>
                  <a:lnTo>
                    <a:pt x="9311224" y="4286250"/>
                  </a:lnTo>
                  <a:lnTo>
                    <a:pt x="9582377" y="4286250"/>
                  </a:lnTo>
                  <a:lnTo>
                    <a:pt x="9582377" y="4019550"/>
                  </a:lnTo>
                  <a:close/>
                  <a:moveTo>
                    <a:pt x="9020702" y="4019550"/>
                  </a:moveTo>
                  <a:lnTo>
                    <a:pt x="9020702" y="4286250"/>
                  </a:lnTo>
                  <a:lnTo>
                    <a:pt x="9291856" y="4286250"/>
                  </a:lnTo>
                  <a:lnTo>
                    <a:pt x="9291856" y="4019550"/>
                  </a:lnTo>
                  <a:close/>
                  <a:moveTo>
                    <a:pt x="8731793" y="4019550"/>
                  </a:moveTo>
                  <a:lnTo>
                    <a:pt x="8731793" y="4286250"/>
                  </a:lnTo>
                  <a:lnTo>
                    <a:pt x="9001334" y="4286250"/>
                  </a:lnTo>
                  <a:lnTo>
                    <a:pt x="9001334" y="4019550"/>
                  </a:lnTo>
                  <a:close/>
                  <a:moveTo>
                    <a:pt x="8441272" y="4019550"/>
                  </a:moveTo>
                  <a:lnTo>
                    <a:pt x="8441272" y="4286250"/>
                  </a:lnTo>
                  <a:lnTo>
                    <a:pt x="8712425" y="4286250"/>
                  </a:lnTo>
                  <a:lnTo>
                    <a:pt x="8712425" y="4019550"/>
                  </a:lnTo>
                  <a:close/>
                  <a:moveTo>
                    <a:pt x="8150750" y="4019550"/>
                  </a:moveTo>
                  <a:lnTo>
                    <a:pt x="8150750" y="4286250"/>
                  </a:lnTo>
                  <a:lnTo>
                    <a:pt x="8421904" y="4286250"/>
                  </a:lnTo>
                  <a:lnTo>
                    <a:pt x="8421904" y="4019550"/>
                  </a:lnTo>
                  <a:close/>
                  <a:moveTo>
                    <a:pt x="7860228" y="4019550"/>
                  </a:moveTo>
                  <a:lnTo>
                    <a:pt x="7860228" y="4286250"/>
                  </a:lnTo>
                  <a:lnTo>
                    <a:pt x="8131382" y="4286250"/>
                  </a:lnTo>
                  <a:lnTo>
                    <a:pt x="8131382" y="4019550"/>
                  </a:lnTo>
                  <a:close/>
                  <a:moveTo>
                    <a:pt x="7569706" y="4019550"/>
                  </a:moveTo>
                  <a:lnTo>
                    <a:pt x="7569706" y="4286250"/>
                  </a:lnTo>
                  <a:lnTo>
                    <a:pt x="7840860" y="4286250"/>
                  </a:lnTo>
                  <a:lnTo>
                    <a:pt x="7840860" y="4019550"/>
                  </a:lnTo>
                  <a:close/>
                  <a:moveTo>
                    <a:pt x="7279185" y="4019550"/>
                  </a:moveTo>
                  <a:lnTo>
                    <a:pt x="7279185" y="4286250"/>
                  </a:lnTo>
                  <a:lnTo>
                    <a:pt x="7550338" y="4286250"/>
                  </a:lnTo>
                  <a:lnTo>
                    <a:pt x="7550338" y="4019550"/>
                  </a:lnTo>
                  <a:close/>
                  <a:moveTo>
                    <a:pt x="6988663" y="4019550"/>
                  </a:moveTo>
                  <a:lnTo>
                    <a:pt x="6988663" y="4286250"/>
                  </a:lnTo>
                  <a:lnTo>
                    <a:pt x="7259817" y="4286250"/>
                  </a:lnTo>
                  <a:lnTo>
                    <a:pt x="7259817" y="4019550"/>
                  </a:lnTo>
                  <a:close/>
                  <a:moveTo>
                    <a:pt x="6698141" y="4019550"/>
                  </a:moveTo>
                  <a:lnTo>
                    <a:pt x="6698141" y="4286250"/>
                  </a:lnTo>
                  <a:lnTo>
                    <a:pt x="6969295" y="4286250"/>
                  </a:lnTo>
                  <a:lnTo>
                    <a:pt x="6969295" y="4019550"/>
                  </a:lnTo>
                  <a:close/>
                  <a:moveTo>
                    <a:pt x="6407619" y="4019550"/>
                  </a:moveTo>
                  <a:lnTo>
                    <a:pt x="6407619" y="4286250"/>
                  </a:lnTo>
                  <a:lnTo>
                    <a:pt x="6678773" y="4286250"/>
                  </a:lnTo>
                  <a:lnTo>
                    <a:pt x="6678773" y="4019550"/>
                  </a:lnTo>
                  <a:close/>
                  <a:moveTo>
                    <a:pt x="6117097" y="4019550"/>
                  </a:moveTo>
                  <a:lnTo>
                    <a:pt x="6117097" y="4286250"/>
                  </a:lnTo>
                  <a:lnTo>
                    <a:pt x="6388251" y="4286250"/>
                  </a:lnTo>
                  <a:lnTo>
                    <a:pt x="6388251" y="4019550"/>
                  </a:lnTo>
                  <a:close/>
                  <a:moveTo>
                    <a:pt x="5826576" y="4019550"/>
                  </a:moveTo>
                  <a:lnTo>
                    <a:pt x="5826576" y="4286250"/>
                  </a:lnTo>
                  <a:lnTo>
                    <a:pt x="6097729" y="4286250"/>
                  </a:lnTo>
                  <a:lnTo>
                    <a:pt x="6097729" y="4019550"/>
                  </a:lnTo>
                  <a:close/>
                  <a:moveTo>
                    <a:pt x="5536054" y="4019550"/>
                  </a:moveTo>
                  <a:lnTo>
                    <a:pt x="5536054" y="4286250"/>
                  </a:lnTo>
                  <a:lnTo>
                    <a:pt x="5807208" y="4286250"/>
                  </a:lnTo>
                  <a:lnTo>
                    <a:pt x="5807208" y="4019550"/>
                  </a:lnTo>
                  <a:close/>
                  <a:moveTo>
                    <a:pt x="5247147" y="4019550"/>
                  </a:moveTo>
                  <a:lnTo>
                    <a:pt x="5247147" y="4286250"/>
                  </a:lnTo>
                  <a:lnTo>
                    <a:pt x="5516686" y="4286250"/>
                  </a:lnTo>
                  <a:lnTo>
                    <a:pt x="5516686" y="4019550"/>
                  </a:lnTo>
                  <a:close/>
                  <a:moveTo>
                    <a:pt x="4956625" y="4019550"/>
                  </a:moveTo>
                  <a:lnTo>
                    <a:pt x="4956625" y="4286250"/>
                  </a:lnTo>
                  <a:lnTo>
                    <a:pt x="5227779" y="4286250"/>
                  </a:lnTo>
                  <a:lnTo>
                    <a:pt x="5227779" y="4019550"/>
                  </a:lnTo>
                  <a:close/>
                  <a:moveTo>
                    <a:pt x="4666103" y="4019550"/>
                  </a:moveTo>
                  <a:lnTo>
                    <a:pt x="4666103" y="4286250"/>
                  </a:lnTo>
                  <a:lnTo>
                    <a:pt x="4937257" y="4286250"/>
                  </a:lnTo>
                  <a:lnTo>
                    <a:pt x="4937257" y="4019550"/>
                  </a:lnTo>
                  <a:close/>
                  <a:moveTo>
                    <a:pt x="4375581" y="4019550"/>
                  </a:moveTo>
                  <a:lnTo>
                    <a:pt x="4375581" y="4286250"/>
                  </a:lnTo>
                  <a:lnTo>
                    <a:pt x="4646735" y="4286250"/>
                  </a:lnTo>
                  <a:lnTo>
                    <a:pt x="4646735" y="4019550"/>
                  </a:lnTo>
                  <a:close/>
                  <a:moveTo>
                    <a:pt x="4085059" y="4019550"/>
                  </a:moveTo>
                  <a:lnTo>
                    <a:pt x="4085059" y="4286250"/>
                  </a:lnTo>
                  <a:lnTo>
                    <a:pt x="4356213" y="4286250"/>
                  </a:lnTo>
                  <a:lnTo>
                    <a:pt x="4356213" y="4019550"/>
                  </a:lnTo>
                  <a:close/>
                  <a:moveTo>
                    <a:pt x="3794538" y="4019550"/>
                  </a:moveTo>
                  <a:lnTo>
                    <a:pt x="3794538" y="4286250"/>
                  </a:lnTo>
                  <a:lnTo>
                    <a:pt x="4065691" y="4286250"/>
                  </a:lnTo>
                  <a:lnTo>
                    <a:pt x="4065691" y="4019550"/>
                  </a:lnTo>
                  <a:close/>
                  <a:moveTo>
                    <a:pt x="3504016" y="4019550"/>
                  </a:moveTo>
                  <a:lnTo>
                    <a:pt x="3504016" y="4286250"/>
                  </a:lnTo>
                  <a:lnTo>
                    <a:pt x="3775170" y="4286250"/>
                  </a:lnTo>
                  <a:lnTo>
                    <a:pt x="3775170" y="4019550"/>
                  </a:lnTo>
                  <a:close/>
                  <a:moveTo>
                    <a:pt x="3213494" y="4019550"/>
                  </a:moveTo>
                  <a:lnTo>
                    <a:pt x="3213494" y="4286250"/>
                  </a:lnTo>
                  <a:lnTo>
                    <a:pt x="3484648" y="4286250"/>
                  </a:lnTo>
                  <a:lnTo>
                    <a:pt x="3484648" y="4019550"/>
                  </a:lnTo>
                  <a:close/>
                  <a:moveTo>
                    <a:pt x="2922972" y="4019550"/>
                  </a:moveTo>
                  <a:lnTo>
                    <a:pt x="2922972" y="4286250"/>
                  </a:lnTo>
                  <a:lnTo>
                    <a:pt x="3194126" y="4286250"/>
                  </a:lnTo>
                  <a:lnTo>
                    <a:pt x="3194126" y="4019550"/>
                  </a:lnTo>
                  <a:close/>
                  <a:moveTo>
                    <a:pt x="2632451" y="4019550"/>
                  </a:moveTo>
                  <a:lnTo>
                    <a:pt x="2632451" y="4286250"/>
                  </a:lnTo>
                  <a:lnTo>
                    <a:pt x="2903604" y="4286250"/>
                  </a:lnTo>
                  <a:lnTo>
                    <a:pt x="2903604" y="4019550"/>
                  </a:lnTo>
                  <a:close/>
                  <a:moveTo>
                    <a:pt x="2341929" y="4019550"/>
                  </a:moveTo>
                  <a:lnTo>
                    <a:pt x="2341929" y="4286250"/>
                  </a:lnTo>
                  <a:lnTo>
                    <a:pt x="2613083" y="4286250"/>
                  </a:lnTo>
                  <a:lnTo>
                    <a:pt x="2613083" y="4019550"/>
                  </a:lnTo>
                  <a:close/>
                  <a:moveTo>
                    <a:pt x="2051407" y="4019550"/>
                  </a:moveTo>
                  <a:lnTo>
                    <a:pt x="2051407" y="4286250"/>
                  </a:lnTo>
                  <a:lnTo>
                    <a:pt x="2322561" y="4286250"/>
                  </a:lnTo>
                  <a:lnTo>
                    <a:pt x="2322561" y="4019550"/>
                  </a:lnTo>
                  <a:close/>
                  <a:moveTo>
                    <a:pt x="1760886" y="4019550"/>
                  </a:moveTo>
                  <a:lnTo>
                    <a:pt x="1760886" y="4286250"/>
                  </a:lnTo>
                  <a:lnTo>
                    <a:pt x="2032039" y="4286250"/>
                  </a:lnTo>
                  <a:lnTo>
                    <a:pt x="2032039" y="4019550"/>
                  </a:lnTo>
                  <a:close/>
                  <a:moveTo>
                    <a:pt x="1471977" y="4019550"/>
                  </a:moveTo>
                  <a:lnTo>
                    <a:pt x="1471977" y="4286250"/>
                  </a:lnTo>
                  <a:lnTo>
                    <a:pt x="1743131" y="4286250"/>
                  </a:lnTo>
                  <a:lnTo>
                    <a:pt x="1743131" y="4019550"/>
                  </a:lnTo>
                  <a:close/>
                  <a:moveTo>
                    <a:pt x="1181455" y="4019550"/>
                  </a:moveTo>
                  <a:lnTo>
                    <a:pt x="1181455" y="4286250"/>
                  </a:lnTo>
                  <a:lnTo>
                    <a:pt x="1452609" y="4286250"/>
                  </a:lnTo>
                  <a:lnTo>
                    <a:pt x="1452609" y="4019550"/>
                  </a:lnTo>
                  <a:close/>
                  <a:moveTo>
                    <a:pt x="890933" y="4019550"/>
                  </a:moveTo>
                  <a:lnTo>
                    <a:pt x="890933" y="4286250"/>
                  </a:lnTo>
                  <a:lnTo>
                    <a:pt x="1162087" y="4286250"/>
                  </a:lnTo>
                  <a:lnTo>
                    <a:pt x="1162087" y="4019550"/>
                  </a:lnTo>
                  <a:close/>
                  <a:moveTo>
                    <a:pt x="600412" y="4019550"/>
                  </a:moveTo>
                  <a:lnTo>
                    <a:pt x="600412" y="4286250"/>
                  </a:lnTo>
                  <a:lnTo>
                    <a:pt x="871565" y="4286250"/>
                  </a:lnTo>
                  <a:lnTo>
                    <a:pt x="871565" y="4019550"/>
                  </a:lnTo>
                  <a:close/>
                  <a:moveTo>
                    <a:pt x="309890" y="4019550"/>
                  </a:moveTo>
                  <a:lnTo>
                    <a:pt x="309890" y="4286250"/>
                  </a:lnTo>
                  <a:lnTo>
                    <a:pt x="581044" y="4286250"/>
                  </a:lnTo>
                  <a:lnTo>
                    <a:pt x="581044" y="4019550"/>
                  </a:lnTo>
                  <a:close/>
                  <a:moveTo>
                    <a:pt x="19368" y="4019550"/>
                  </a:moveTo>
                  <a:lnTo>
                    <a:pt x="19368" y="4286250"/>
                  </a:lnTo>
                  <a:lnTo>
                    <a:pt x="290522" y="4286250"/>
                  </a:lnTo>
                  <a:lnTo>
                    <a:pt x="290522" y="4019550"/>
                  </a:lnTo>
                  <a:close/>
                  <a:moveTo>
                    <a:pt x="11925920" y="3733800"/>
                  </a:moveTo>
                  <a:lnTo>
                    <a:pt x="11925920" y="4000500"/>
                  </a:lnTo>
                  <a:lnTo>
                    <a:pt x="12197073" y="4000500"/>
                  </a:lnTo>
                  <a:lnTo>
                    <a:pt x="12197073" y="3733800"/>
                  </a:lnTo>
                  <a:close/>
                  <a:moveTo>
                    <a:pt x="11635398" y="3733800"/>
                  </a:moveTo>
                  <a:lnTo>
                    <a:pt x="11635398" y="4000500"/>
                  </a:lnTo>
                  <a:lnTo>
                    <a:pt x="11906552" y="4000500"/>
                  </a:lnTo>
                  <a:lnTo>
                    <a:pt x="11906552" y="3733800"/>
                  </a:lnTo>
                  <a:close/>
                  <a:moveTo>
                    <a:pt x="11344876" y="3733800"/>
                  </a:moveTo>
                  <a:lnTo>
                    <a:pt x="11344876" y="4000500"/>
                  </a:lnTo>
                  <a:lnTo>
                    <a:pt x="11616030" y="4000500"/>
                  </a:lnTo>
                  <a:lnTo>
                    <a:pt x="11616030" y="3733800"/>
                  </a:lnTo>
                  <a:close/>
                  <a:moveTo>
                    <a:pt x="11054354" y="3733800"/>
                  </a:moveTo>
                  <a:lnTo>
                    <a:pt x="11054354" y="4000500"/>
                  </a:lnTo>
                  <a:lnTo>
                    <a:pt x="11325508" y="4000500"/>
                  </a:lnTo>
                  <a:lnTo>
                    <a:pt x="11325508" y="3733800"/>
                  </a:lnTo>
                  <a:close/>
                  <a:moveTo>
                    <a:pt x="10763832" y="3733800"/>
                  </a:moveTo>
                  <a:lnTo>
                    <a:pt x="10763832" y="4000500"/>
                  </a:lnTo>
                  <a:lnTo>
                    <a:pt x="11034986" y="4000500"/>
                  </a:lnTo>
                  <a:lnTo>
                    <a:pt x="11034986" y="3733800"/>
                  </a:lnTo>
                  <a:close/>
                  <a:moveTo>
                    <a:pt x="10473311" y="3733800"/>
                  </a:moveTo>
                  <a:lnTo>
                    <a:pt x="10473311" y="4000500"/>
                  </a:lnTo>
                  <a:lnTo>
                    <a:pt x="10744464" y="4000500"/>
                  </a:lnTo>
                  <a:lnTo>
                    <a:pt x="10744464" y="3733800"/>
                  </a:lnTo>
                  <a:close/>
                  <a:moveTo>
                    <a:pt x="10182789" y="3733800"/>
                  </a:moveTo>
                  <a:lnTo>
                    <a:pt x="10182789" y="4000500"/>
                  </a:lnTo>
                  <a:lnTo>
                    <a:pt x="10453943" y="4000500"/>
                  </a:lnTo>
                  <a:lnTo>
                    <a:pt x="10453943" y="3733800"/>
                  </a:lnTo>
                  <a:close/>
                  <a:moveTo>
                    <a:pt x="9892267" y="3733800"/>
                  </a:moveTo>
                  <a:lnTo>
                    <a:pt x="9892267" y="4000500"/>
                  </a:lnTo>
                  <a:lnTo>
                    <a:pt x="10163421" y="4000500"/>
                  </a:lnTo>
                  <a:lnTo>
                    <a:pt x="10163421" y="3733800"/>
                  </a:lnTo>
                  <a:close/>
                  <a:moveTo>
                    <a:pt x="9601745" y="3733800"/>
                  </a:moveTo>
                  <a:lnTo>
                    <a:pt x="9601745" y="4000500"/>
                  </a:lnTo>
                  <a:lnTo>
                    <a:pt x="9872899" y="4000500"/>
                  </a:lnTo>
                  <a:lnTo>
                    <a:pt x="9872899" y="3733800"/>
                  </a:lnTo>
                  <a:close/>
                  <a:moveTo>
                    <a:pt x="9311224" y="3733800"/>
                  </a:moveTo>
                  <a:lnTo>
                    <a:pt x="9311224" y="4000500"/>
                  </a:lnTo>
                  <a:lnTo>
                    <a:pt x="9582377" y="4000500"/>
                  </a:lnTo>
                  <a:lnTo>
                    <a:pt x="9582377" y="3733800"/>
                  </a:lnTo>
                  <a:close/>
                  <a:moveTo>
                    <a:pt x="9020702" y="3733800"/>
                  </a:moveTo>
                  <a:lnTo>
                    <a:pt x="9020702" y="4000500"/>
                  </a:lnTo>
                  <a:lnTo>
                    <a:pt x="9291856" y="4000500"/>
                  </a:lnTo>
                  <a:lnTo>
                    <a:pt x="9291856" y="3733800"/>
                  </a:lnTo>
                  <a:close/>
                  <a:moveTo>
                    <a:pt x="8731793" y="3733800"/>
                  </a:moveTo>
                  <a:lnTo>
                    <a:pt x="8731793" y="4000500"/>
                  </a:lnTo>
                  <a:lnTo>
                    <a:pt x="9001334" y="4000500"/>
                  </a:lnTo>
                  <a:lnTo>
                    <a:pt x="9001334" y="3733800"/>
                  </a:lnTo>
                  <a:close/>
                  <a:moveTo>
                    <a:pt x="8441272" y="3733800"/>
                  </a:moveTo>
                  <a:lnTo>
                    <a:pt x="8441272" y="4000500"/>
                  </a:lnTo>
                  <a:lnTo>
                    <a:pt x="8712425" y="4000500"/>
                  </a:lnTo>
                  <a:lnTo>
                    <a:pt x="8712425" y="3733800"/>
                  </a:lnTo>
                  <a:close/>
                  <a:moveTo>
                    <a:pt x="8150750" y="3733800"/>
                  </a:moveTo>
                  <a:lnTo>
                    <a:pt x="8150750" y="4000500"/>
                  </a:lnTo>
                  <a:lnTo>
                    <a:pt x="8421904" y="4000500"/>
                  </a:lnTo>
                  <a:lnTo>
                    <a:pt x="8421904" y="3733800"/>
                  </a:lnTo>
                  <a:close/>
                  <a:moveTo>
                    <a:pt x="7860228" y="3733800"/>
                  </a:moveTo>
                  <a:lnTo>
                    <a:pt x="7860228" y="4000500"/>
                  </a:lnTo>
                  <a:lnTo>
                    <a:pt x="8131382" y="4000500"/>
                  </a:lnTo>
                  <a:lnTo>
                    <a:pt x="8131382" y="3733800"/>
                  </a:lnTo>
                  <a:close/>
                  <a:moveTo>
                    <a:pt x="7569706" y="3733800"/>
                  </a:moveTo>
                  <a:lnTo>
                    <a:pt x="7569706" y="4000500"/>
                  </a:lnTo>
                  <a:lnTo>
                    <a:pt x="7840860" y="4000500"/>
                  </a:lnTo>
                  <a:lnTo>
                    <a:pt x="7840860" y="3733800"/>
                  </a:lnTo>
                  <a:close/>
                  <a:moveTo>
                    <a:pt x="7279185" y="3733800"/>
                  </a:moveTo>
                  <a:lnTo>
                    <a:pt x="7279185" y="4000500"/>
                  </a:lnTo>
                  <a:lnTo>
                    <a:pt x="7550338" y="4000500"/>
                  </a:lnTo>
                  <a:lnTo>
                    <a:pt x="7550338" y="3733800"/>
                  </a:lnTo>
                  <a:close/>
                  <a:moveTo>
                    <a:pt x="6988663" y="3733800"/>
                  </a:moveTo>
                  <a:lnTo>
                    <a:pt x="6988663" y="4000500"/>
                  </a:lnTo>
                  <a:lnTo>
                    <a:pt x="7259817" y="4000500"/>
                  </a:lnTo>
                  <a:lnTo>
                    <a:pt x="7259817" y="3733800"/>
                  </a:lnTo>
                  <a:close/>
                  <a:moveTo>
                    <a:pt x="6698141" y="3733800"/>
                  </a:moveTo>
                  <a:lnTo>
                    <a:pt x="6698141" y="4000500"/>
                  </a:lnTo>
                  <a:lnTo>
                    <a:pt x="6969295" y="4000500"/>
                  </a:lnTo>
                  <a:lnTo>
                    <a:pt x="6969295" y="3733800"/>
                  </a:lnTo>
                  <a:close/>
                  <a:moveTo>
                    <a:pt x="6407619" y="3733800"/>
                  </a:moveTo>
                  <a:lnTo>
                    <a:pt x="6407619" y="4000500"/>
                  </a:lnTo>
                  <a:lnTo>
                    <a:pt x="6678773" y="4000500"/>
                  </a:lnTo>
                  <a:lnTo>
                    <a:pt x="6678773" y="3733800"/>
                  </a:lnTo>
                  <a:close/>
                  <a:moveTo>
                    <a:pt x="6117097" y="3733800"/>
                  </a:moveTo>
                  <a:lnTo>
                    <a:pt x="6117097" y="4000500"/>
                  </a:lnTo>
                  <a:lnTo>
                    <a:pt x="6388251" y="4000500"/>
                  </a:lnTo>
                  <a:lnTo>
                    <a:pt x="6388251" y="3733800"/>
                  </a:lnTo>
                  <a:close/>
                  <a:moveTo>
                    <a:pt x="5826576" y="3733800"/>
                  </a:moveTo>
                  <a:lnTo>
                    <a:pt x="5826576" y="4000500"/>
                  </a:lnTo>
                  <a:lnTo>
                    <a:pt x="6097729" y="4000500"/>
                  </a:lnTo>
                  <a:lnTo>
                    <a:pt x="6097729" y="3733800"/>
                  </a:lnTo>
                  <a:close/>
                  <a:moveTo>
                    <a:pt x="5536054" y="3733800"/>
                  </a:moveTo>
                  <a:lnTo>
                    <a:pt x="5536054" y="4000500"/>
                  </a:lnTo>
                  <a:lnTo>
                    <a:pt x="5807208" y="4000500"/>
                  </a:lnTo>
                  <a:lnTo>
                    <a:pt x="5807208" y="3733800"/>
                  </a:lnTo>
                  <a:close/>
                  <a:moveTo>
                    <a:pt x="5247147" y="3733800"/>
                  </a:moveTo>
                  <a:lnTo>
                    <a:pt x="5247147" y="4000500"/>
                  </a:lnTo>
                  <a:lnTo>
                    <a:pt x="5516686" y="4000500"/>
                  </a:lnTo>
                  <a:lnTo>
                    <a:pt x="5516686" y="3733800"/>
                  </a:lnTo>
                  <a:close/>
                  <a:moveTo>
                    <a:pt x="4956625" y="3733800"/>
                  </a:moveTo>
                  <a:lnTo>
                    <a:pt x="4956625" y="4000500"/>
                  </a:lnTo>
                  <a:lnTo>
                    <a:pt x="5227779" y="4000500"/>
                  </a:lnTo>
                  <a:lnTo>
                    <a:pt x="5227779" y="3733800"/>
                  </a:lnTo>
                  <a:close/>
                  <a:moveTo>
                    <a:pt x="4666103" y="3733800"/>
                  </a:moveTo>
                  <a:lnTo>
                    <a:pt x="4666103" y="4000500"/>
                  </a:lnTo>
                  <a:lnTo>
                    <a:pt x="4937257" y="4000500"/>
                  </a:lnTo>
                  <a:lnTo>
                    <a:pt x="4937257" y="3733800"/>
                  </a:lnTo>
                  <a:close/>
                  <a:moveTo>
                    <a:pt x="4375581" y="3733800"/>
                  </a:moveTo>
                  <a:lnTo>
                    <a:pt x="4375581" y="4000500"/>
                  </a:lnTo>
                  <a:lnTo>
                    <a:pt x="4646735" y="4000500"/>
                  </a:lnTo>
                  <a:lnTo>
                    <a:pt x="4646735" y="3733800"/>
                  </a:lnTo>
                  <a:close/>
                  <a:moveTo>
                    <a:pt x="4085059" y="3733800"/>
                  </a:moveTo>
                  <a:lnTo>
                    <a:pt x="4085059" y="4000500"/>
                  </a:lnTo>
                  <a:lnTo>
                    <a:pt x="4356213" y="4000500"/>
                  </a:lnTo>
                  <a:lnTo>
                    <a:pt x="4356213" y="3733800"/>
                  </a:lnTo>
                  <a:close/>
                  <a:moveTo>
                    <a:pt x="3794538" y="3733800"/>
                  </a:moveTo>
                  <a:lnTo>
                    <a:pt x="3794538" y="4000500"/>
                  </a:lnTo>
                  <a:lnTo>
                    <a:pt x="4065691" y="4000500"/>
                  </a:lnTo>
                  <a:lnTo>
                    <a:pt x="4065691" y="3733800"/>
                  </a:lnTo>
                  <a:close/>
                  <a:moveTo>
                    <a:pt x="3504016" y="3733800"/>
                  </a:moveTo>
                  <a:lnTo>
                    <a:pt x="3504016" y="4000500"/>
                  </a:lnTo>
                  <a:lnTo>
                    <a:pt x="3775170" y="4000500"/>
                  </a:lnTo>
                  <a:lnTo>
                    <a:pt x="3775170" y="3733800"/>
                  </a:lnTo>
                  <a:close/>
                  <a:moveTo>
                    <a:pt x="3213494" y="3733800"/>
                  </a:moveTo>
                  <a:lnTo>
                    <a:pt x="3213494" y="4000500"/>
                  </a:lnTo>
                  <a:lnTo>
                    <a:pt x="3484648" y="4000500"/>
                  </a:lnTo>
                  <a:lnTo>
                    <a:pt x="3484648" y="3733800"/>
                  </a:lnTo>
                  <a:close/>
                  <a:moveTo>
                    <a:pt x="2922972" y="3733800"/>
                  </a:moveTo>
                  <a:lnTo>
                    <a:pt x="2922972" y="4000500"/>
                  </a:lnTo>
                  <a:lnTo>
                    <a:pt x="3194126" y="4000500"/>
                  </a:lnTo>
                  <a:lnTo>
                    <a:pt x="3194126" y="3733800"/>
                  </a:lnTo>
                  <a:close/>
                  <a:moveTo>
                    <a:pt x="2632451" y="3733800"/>
                  </a:moveTo>
                  <a:lnTo>
                    <a:pt x="2632451" y="4000500"/>
                  </a:lnTo>
                  <a:lnTo>
                    <a:pt x="2903604" y="4000500"/>
                  </a:lnTo>
                  <a:lnTo>
                    <a:pt x="2903604" y="3733800"/>
                  </a:lnTo>
                  <a:close/>
                  <a:moveTo>
                    <a:pt x="2341929" y="3733800"/>
                  </a:moveTo>
                  <a:lnTo>
                    <a:pt x="2341929" y="4000500"/>
                  </a:lnTo>
                  <a:lnTo>
                    <a:pt x="2613083" y="4000500"/>
                  </a:lnTo>
                  <a:lnTo>
                    <a:pt x="2613083" y="3733800"/>
                  </a:lnTo>
                  <a:close/>
                  <a:moveTo>
                    <a:pt x="2051407" y="3733800"/>
                  </a:moveTo>
                  <a:lnTo>
                    <a:pt x="2051407" y="4000500"/>
                  </a:lnTo>
                  <a:lnTo>
                    <a:pt x="2322561" y="4000500"/>
                  </a:lnTo>
                  <a:lnTo>
                    <a:pt x="2322561" y="3733800"/>
                  </a:lnTo>
                  <a:close/>
                  <a:moveTo>
                    <a:pt x="1760886" y="3733800"/>
                  </a:moveTo>
                  <a:lnTo>
                    <a:pt x="1760886" y="4000500"/>
                  </a:lnTo>
                  <a:lnTo>
                    <a:pt x="2032039" y="4000500"/>
                  </a:lnTo>
                  <a:lnTo>
                    <a:pt x="2032039" y="3733800"/>
                  </a:lnTo>
                  <a:close/>
                  <a:moveTo>
                    <a:pt x="1471977" y="3733800"/>
                  </a:moveTo>
                  <a:lnTo>
                    <a:pt x="1471977" y="4000500"/>
                  </a:lnTo>
                  <a:lnTo>
                    <a:pt x="1743131" y="4000500"/>
                  </a:lnTo>
                  <a:lnTo>
                    <a:pt x="1743131" y="3733800"/>
                  </a:lnTo>
                  <a:close/>
                  <a:moveTo>
                    <a:pt x="1181455" y="3733800"/>
                  </a:moveTo>
                  <a:lnTo>
                    <a:pt x="1181455" y="4000500"/>
                  </a:lnTo>
                  <a:lnTo>
                    <a:pt x="1452609" y="4000500"/>
                  </a:lnTo>
                  <a:lnTo>
                    <a:pt x="1452609" y="3733800"/>
                  </a:lnTo>
                  <a:close/>
                  <a:moveTo>
                    <a:pt x="890933" y="3733800"/>
                  </a:moveTo>
                  <a:lnTo>
                    <a:pt x="890933" y="4000500"/>
                  </a:lnTo>
                  <a:lnTo>
                    <a:pt x="1162087" y="4000500"/>
                  </a:lnTo>
                  <a:lnTo>
                    <a:pt x="1162087" y="3733800"/>
                  </a:lnTo>
                  <a:close/>
                  <a:moveTo>
                    <a:pt x="600412" y="3733800"/>
                  </a:moveTo>
                  <a:lnTo>
                    <a:pt x="600412" y="4000500"/>
                  </a:lnTo>
                  <a:lnTo>
                    <a:pt x="871565" y="4000500"/>
                  </a:lnTo>
                  <a:lnTo>
                    <a:pt x="871565" y="3733800"/>
                  </a:lnTo>
                  <a:close/>
                  <a:moveTo>
                    <a:pt x="309890" y="3733800"/>
                  </a:moveTo>
                  <a:lnTo>
                    <a:pt x="309890" y="4000500"/>
                  </a:lnTo>
                  <a:lnTo>
                    <a:pt x="581044" y="4000500"/>
                  </a:lnTo>
                  <a:lnTo>
                    <a:pt x="581044" y="3733800"/>
                  </a:lnTo>
                  <a:close/>
                  <a:moveTo>
                    <a:pt x="19368" y="3733800"/>
                  </a:moveTo>
                  <a:lnTo>
                    <a:pt x="19368" y="4000500"/>
                  </a:lnTo>
                  <a:lnTo>
                    <a:pt x="290522" y="4000500"/>
                  </a:lnTo>
                  <a:lnTo>
                    <a:pt x="290522" y="3733800"/>
                  </a:lnTo>
                  <a:close/>
                  <a:moveTo>
                    <a:pt x="11925920" y="3448050"/>
                  </a:moveTo>
                  <a:lnTo>
                    <a:pt x="11925920" y="3714750"/>
                  </a:lnTo>
                  <a:lnTo>
                    <a:pt x="12197073" y="3714750"/>
                  </a:lnTo>
                  <a:lnTo>
                    <a:pt x="12197073" y="3448050"/>
                  </a:lnTo>
                  <a:close/>
                  <a:moveTo>
                    <a:pt x="11635398" y="3448050"/>
                  </a:moveTo>
                  <a:lnTo>
                    <a:pt x="11635398" y="3714750"/>
                  </a:lnTo>
                  <a:lnTo>
                    <a:pt x="11906552" y="3714750"/>
                  </a:lnTo>
                  <a:lnTo>
                    <a:pt x="11906552" y="3448050"/>
                  </a:lnTo>
                  <a:close/>
                  <a:moveTo>
                    <a:pt x="11344876" y="3448050"/>
                  </a:moveTo>
                  <a:lnTo>
                    <a:pt x="11344876" y="3714750"/>
                  </a:lnTo>
                  <a:lnTo>
                    <a:pt x="11616030" y="3714750"/>
                  </a:lnTo>
                  <a:lnTo>
                    <a:pt x="11616030" y="3448050"/>
                  </a:lnTo>
                  <a:close/>
                  <a:moveTo>
                    <a:pt x="11054354" y="3448050"/>
                  </a:moveTo>
                  <a:lnTo>
                    <a:pt x="11054354" y="3714750"/>
                  </a:lnTo>
                  <a:lnTo>
                    <a:pt x="11325508" y="3714750"/>
                  </a:lnTo>
                  <a:lnTo>
                    <a:pt x="11325508" y="3448050"/>
                  </a:lnTo>
                  <a:close/>
                  <a:moveTo>
                    <a:pt x="10763832" y="3448050"/>
                  </a:moveTo>
                  <a:lnTo>
                    <a:pt x="10763832" y="3714750"/>
                  </a:lnTo>
                  <a:lnTo>
                    <a:pt x="11034986" y="3714750"/>
                  </a:lnTo>
                  <a:lnTo>
                    <a:pt x="11034986" y="3448050"/>
                  </a:lnTo>
                  <a:close/>
                  <a:moveTo>
                    <a:pt x="10473311" y="3448050"/>
                  </a:moveTo>
                  <a:lnTo>
                    <a:pt x="10473311" y="3714750"/>
                  </a:lnTo>
                  <a:lnTo>
                    <a:pt x="10744464" y="3714750"/>
                  </a:lnTo>
                  <a:lnTo>
                    <a:pt x="10744464" y="3448050"/>
                  </a:lnTo>
                  <a:close/>
                  <a:moveTo>
                    <a:pt x="10182789" y="3448050"/>
                  </a:moveTo>
                  <a:lnTo>
                    <a:pt x="10182789" y="3714750"/>
                  </a:lnTo>
                  <a:lnTo>
                    <a:pt x="10453943" y="3714750"/>
                  </a:lnTo>
                  <a:lnTo>
                    <a:pt x="10453943" y="3448050"/>
                  </a:lnTo>
                  <a:close/>
                  <a:moveTo>
                    <a:pt x="9892267" y="3448050"/>
                  </a:moveTo>
                  <a:lnTo>
                    <a:pt x="9892267" y="3714750"/>
                  </a:lnTo>
                  <a:lnTo>
                    <a:pt x="10163421" y="3714750"/>
                  </a:lnTo>
                  <a:lnTo>
                    <a:pt x="10163421" y="3448050"/>
                  </a:lnTo>
                  <a:close/>
                  <a:moveTo>
                    <a:pt x="9601745" y="3448050"/>
                  </a:moveTo>
                  <a:lnTo>
                    <a:pt x="9601745" y="3714750"/>
                  </a:lnTo>
                  <a:lnTo>
                    <a:pt x="9872899" y="3714750"/>
                  </a:lnTo>
                  <a:lnTo>
                    <a:pt x="9872899" y="3448050"/>
                  </a:lnTo>
                  <a:close/>
                  <a:moveTo>
                    <a:pt x="9311224" y="3448050"/>
                  </a:moveTo>
                  <a:lnTo>
                    <a:pt x="9311224" y="3714750"/>
                  </a:lnTo>
                  <a:lnTo>
                    <a:pt x="9582377" y="3714750"/>
                  </a:lnTo>
                  <a:lnTo>
                    <a:pt x="9582377" y="3448050"/>
                  </a:lnTo>
                  <a:close/>
                  <a:moveTo>
                    <a:pt x="9020702" y="3448050"/>
                  </a:moveTo>
                  <a:lnTo>
                    <a:pt x="9020702" y="3714750"/>
                  </a:lnTo>
                  <a:lnTo>
                    <a:pt x="9291856" y="3714750"/>
                  </a:lnTo>
                  <a:lnTo>
                    <a:pt x="9291856" y="3448050"/>
                  </a:lnTo>
                  <a:close/>
                  <a:moveTo>
                    <a:pt x="8731793" y="3448050"/>
                  </a:moveTo>
                  <a:lnTo>
                    <a:pt x="8731793" y="3714750"/>
                  </a:lnTo>
                  <a:lnTo>
                    <a:pt x="9001334" y="3714750"/>
                  </a:lnTo>
                  <a:lnTo>
                    <a:pt x="9001334" y="3448050"/>
                  </a:lnTo>
                  <a:close/>
                  <a:moveTo>
                    <a:pt x="8441272" y="3448050"/>
                  </a:moveTo>
                  <a:lnTo>
                    <a:pt x="8441272" y="3714750"/>
                  </a:lnTo>
                  <a:lnTo>
                    <a:pt x="8712425" y="3714750"/>
                  </a:lnTo>
                  <a:lnTo>
                    <a:pt x="8712425" y="3448050"/>
                  </a:lnTo>
                  <a:close/>
                  <a:moveTo>
                    <a:pt x="8150750" y="3448050"/>
                  </a:moveTo>
                  <a:lnTo>
                    <a:pt x="8150750" y="3714750"/>
                  </a:lnTo>
                  <a:lnTo>
                    <a:pt x="8421904" y="3714750"/>
                  </a:lnTo>
                  <a:lnTo>
                    <a:pt x="8421904" y="3448050"/>
                  </a:lnTo>
                  <a:close/>
                  <a:moveTo>
                    <a:pt x="7860228" y="3448050"/>
                  </a:moveTo>
                  <a:lnTo>
                    <a:pt x="7860228" y="3714750"/>
                  </a:lnTo>
                  <a:lnTo>
                    <a:pt x="8131382" y="3714750"/>
                  </a:lnTo>
                  <a:lnTo>
                    <a:pt x="8131382" y="3448050"/>
                  </a:lnTo>
                  <a:close/>
                  <a:moveTo>
                    <a:pt x="7569706" y="3448050"/>
                  </a:moveTo>
                  <a:lnTo>
                    <a:pt x="7569706" y="3714750"/>
                  </a:lnTo>
                  <a:lnTo>
                    <a:pt x="7840860" y="3714750"/>
                  </a:lnTo>
                  <a:lnTo>
                    <a:pt x="7840860" y="3448050"/>
                  </a:lnTo>
                  <a:close/>
                  <a:moveTo>
                    <a:pt x="7279185" y="3448050"/>
                  </a:moveTo>
                  <a:lnTo>
                    <a:pt x="7279185" y="3714750"/>
                  </a:lnTo>
                  <a:lnTo>
                    <a:pt x="7550338" y="3714750"/>
                  </a:lnTo>
                  <a:lnTo>
                    <a:pt x="7550338" y="3448050"/>
                  </a:lnTo>
                  <a:close/>
                  <a:moveTo>
                    <a:pt x="6988663" y="3448050"/>
                  </a:moveTo>
                  <a:lnTo>
                    <a:pt x="6988663" y="3714750"/>
                  </a:lnTo>
                  <a:lnTo>
                    <a:pt x="7259817" y="3714750"/>
                  </a:lnTo>
                  <a:lnTo>
                    <a:pt x="7259817" y="3448050"/>
                  </a:lnTo>
                  <a:close/>
                  <a:moveTo>
                    <a:pt x="6698141" y="3448050"/>
                  </a:moveTo>
                  <a:lnTo>
                    <a:pt x="6698141" y="3714750"/>
                  </a:lnTo>
                  <a:lnTo>
                    <a:pt x="6969295" y="3714750"/>
                  </a:lnTo>
                  <a:lnTo>
                    <a:pt x="6969295" y="3448050"/>
                  </a:lnTo>
                  <a:close/>
                  <a:moveTo>
                    <a:pt x="6407619" y="3448050"/>
                  </a:moveTo>
                  <a:lnTo>
                    <a:pt x="6407619" y="3714750"/>
                  </a:lnTo>
                  <a:lnTo>
                    <a:pt x="6678773" y="3714750"/>
                  </a:lnTo>
                  <a:lnTo>
                    <a:pt x="6678773" y="3448050"/>
                  </a:lnTo>
                  <a:close/>
                  <a:moveTo>
                    <a:pt x="6117097" y="3448050"/>
                  </a:moveTo>
                  <a:lnTo>
                    <a:pt x="6117097" y="3714750"/>
                  </a:lnTo>
                  <a:lnTo>
                    <a:pt x="6388251" y="3714750"/>
                  </a:lnTo>
                  <a:lnTo>
                    <a:pt x="6388251" y="3448050"/>
                  </a:lnTo>
                  <a:close/>
                  <a:moveTo>
                    <a:pt x="5826576" y="3448050"/>
                  </a:moveTo>
                  <a:lnTo>
                    <a:pt x="5826576" y="3714750"/>
                  </a:lnTo>
                  <a:lnTo>
                    <a:pt x="6097729" y="3714750"/>
                  </a:lnTo>
                  <a:lnTo>
                    <a:pt x="6097729" y="3448050"/>
                  </a:lnTo>
                  <a:close/>
                  <a:moveTo>
                    <a:pt x="5536054" y="3448050"/>
                  </a:moveTo>
                  <a:lnTo>
                    <a:pt x="5536054" y="3714750"/>
                  </a:lnTo>
                  <a:lnTo>
                    <a:pt x="5807208" y="3714750"/>
                  </a:lnTo>
                  <a:lnTo>
                    <a:pt x="5807208" y="3448050"/>
                  </a:lnTo>
                  <a:close/>
                  <a:moveTo>
                    <a:pt x="5247147" y="3448050"/>
                  </a:moveTo>
                  <a:lnTo>
                    <a:pt x="5247147" y="3714750"/>
                  </a:lnTo>
                  <a:lnTo>
                    <a:pt x="5516686" y="3714750"/>
                  </a:lnTo>
                  <a:lnTo>
                    <a:pt x="5516686" y="3448050"/>
                  </a:lnTo>
                  <a:close/>
                  <a:moveTo>
                    <a:pt x="4956625" y="3448050"/>
                  </a:moveTo>
                  <a:lnTo>
                    <a:pt x="4956625" y="3714750"/>
                  </a:lnTo>
                  <a:lnTo>
                    <a:pt x="5227779" y="3714750"/>
                  </a:lnTo>
                  <a:lnTo>
                    <a:pt x="5227779" y="3448050"/>
                  </a:lnTo>
                  <a:close/>
                  <a:moveTo>
                    <a:pt x="4666103" y="3448050"/>
                  </a:moveTo>
                  <a:lnTo>
                    <a:pt x="4666103" y="3714750"/>
                  </a:lnTo>
                  <a:lnTo>
                    <a:pt x="4937257" y="3714750"/>
                  </a:lnTo>
                  <a:lnTo>
                    <a:pt x="4937257" y="3448050"/>
                  </a:lnTo>
                  <a:close/>
                  <a:moveTo>
                    <a:pt x="4375581" y="3448050"/>
                  </a:moveTo>
                  <a:lnTo>
                    <a:pt x="4375581" y="3714750"/>
                  </a:lnTo>
                  <a:lnTo>
                    <a:pt x="4646735" y="3714750"/>
                  </a:lnTo>
                  <a:lnTo>
                    <a:pt x="4646735" y="3448050"/>
                  </a:lnTo>
                  <a:close/>
                  <a:moveTo>
                    <a:pt x="4085059" y="3448050"/>
                  </a:moveTo>
                  <a:lnTo>
                    <a:pt x="4085059" y="3714750"/>
                  </a:lnTo>
                  <a:lnTo>
                    <a:pt x="4356213" y="3714750"/>
                  </a:lnTo>
                  <a:lnTo>
                    <a:pt x="4356213" y="3448050"/>
                  </a:lnTo>
                  <a:close/>
                  <a:moveTo>
                    <a:pt x="3794538" y="3448050"/>
                  </a:moveTo>
                  <a:lnTo>
                    <a:pt x="3794538" y="3714750"/>
                  </a:lnTo>
                  <a:lnTo>
                    <a:pt x="4065691" y="3714750"/>
                  </a:lnTo>
                  <a:lnTo>
                    <a:pt x="4065691" y="3448050"/>
                  </a:lnTo>
                  <a:close/>
                  <a:moveTo>
                    <a:pt x="3504016" y="3448050"/>
                  </a:moveTo>
                  <a:lnTo>
                    <a:pt x="3504016" y="3714750"/>
                  </a:lnTo>
                  <a:lnTo>
                    <a:pt x="3775170" y="3714750"/>
                  </a:lnTo>
                  <a:lnTo>
                    <a:pt x="3775170" y="3448050"/>
                  </a:lnTo>
                  <a:close/>
                  <a:moveTo>
                    <a:pt x="3213494" y="3448050"/>
                  </a:moveTo>
                  <a:lnTo>
                    <a:pt x="3213494" y="3714750"/>
                  </a:lnTo>
                  <a:lnTo>
                    <a:pt x="3484648" y="3714750"/>
                  </a:lnTo>
                  <a:lnTo>
                    <a:pt x="3484648" y="3448050"/>
                  </a:lnTo>
                  <a:close/>
                  <a:moveTo>
                    <a:pt x="2922972" y="3448050"/>
                  </a:moveTo>
                  <a:lnTo>
                    <a:pt x="2922972" y="3714750"/>
                  </a:lnTo>
                  <a:lnTo>
                    <a:pt x="3194126" y="3714750"/>
                  </a:lnTo>
                  <a:lnTo>
                    <a:pt x="3194126" y="3448050"/>
                  </a:lnTo>
                  <a:close/>
                  <a:moveTo>
                    <a:pt x="2632451" y="3448050"/>
                  </a:moveTo>
                  <a:lnTo>
                    <a:pt x="2632451" y="3714750"/>
                  </a:lnTo>
                  <a:lnTo>
                    <a:pt x="2903604" y="3714750"/>
                  </a:lnTo>
                  <a:lnTo>
                    <a:pt x="2903604" y="3448050"/>
                  </a:lnTo>
                  <a:close/>
                  <a:moveTo>
                    <a:pt x="2341929" y="3448050"/>
                  </a:moveTo>
                  <a:lnTo>
                    <a:pt x="2341929" y="3714750"/>
                  </a:lnTo>
                  <a:lnTo>
                    <a:pt x="2613083" y="3714750"/>
                  </a:lnTo>
                  <a:lnTo>
                    <a:pt x="2613083" y="3448050"/>
                  </a:lnTo>
                  <a:close/>
                  <a:moveTo>
                    <a:pt x="2051407" y="3448050"/>
                  </a:moveTo>
                  <a:lnTo>
                    <a:pt x="2051407" y="3714750"/>
                  </a:lnTo>
                  <a:lnTo>
                    <a:pt x="2322561" y="3714750"/>
                  </a:lnTo>
                  <a:lnTo>
                    <a:pt x="2322561" y="3448050"/>
                  </a:lnTo>
                  <a:close/>
                  <a:moveTo>
                    <a:pt x="1760886" y="3448050"/>
                  </a:moveTo>
                  <a:lnTo>
                    <a:pt x="1760886" y="3714750"/>
                  </a:lnTo>
                  <a:lnTo>
                    <a:pt x="2032039" y="3714750"/>
                  </a:lnTo>
                  <a:lnTo>
                    <a:pt x="2032039" y="3448050"/>
                  </a:lnTo>
                  <a:close/>
                  <a:moveTo>
                    <a:pt x="1471977" y="3448050"/>
                  </a:moveTo>
                  <a:lnTo>
                    <a:pt x="1471977" y="3714750"/>
                  </a:lnTo>
                  <a:lnTo>
                    <a:pt x="1743131" y="3714750"/>
                  </a:lnTo>
                  <a:lnTo>
                    <a:pt x="1743131" y="3448050"/>
                  </a:lnTo>
                  <a:close/>
                  <a:moveTo>
                    <a:pt x="1181455" y="3448050"/>
                  </a:moveTo>
                  <a:lnTo>
                    <a:pt x="1181455" y="3714750"/>
                  </a:lnTo>
                  <a:lnTo>
                    <a:pt x="1452609" y="3714750"/>
                  </a:lnTo>
                  <a:lnTo>
                    <a:pt x="1452609" y="3448050"/>
                  </a:lnTo>
                  <a:close/>
                  <a:moveTo>
                    <a:pt x="890933" y="3448050"/>
                  </a:moveTo>
                  <a:lnTo>
                    <a:pt x="890933" y="3714750"/>
                  </a:lnTo>
                  <a:lnTo>
                    <a:pt x="1162087" y="3714750"/>
                  </a:lnTo>
                  <a:lnTo>
                    <a:pt x="1162087" y="3448050"/>
                  </a:lnTo>
                  <a:close/>
                  <a:moveTo>
                    <a:pt x="600412" y="3448050"/>
                  </a:moveTo>
                  <a:lnTo>
                    <a:pt x="600412" y="3714750"/>
                  </a:lnTo>
                  <a:lnTo>
                    <a:pt x="871565" y="3714750"/>
                  </a:lnTo>
                  <a:lnTo>
                    <a:pt x="871565" y="3448050"/>
                  </a:lnTo>
                  <a:close/>
                  <a:moveTo>
                    <a:pt x="309890" y="3448050"/>
                  </a:moveTo>
                  <a:lnTo>
                    <a:pt x="309890" y="3714750"/>
                  </a:lnTo>
                  <a:lnTo>
                    <a:pt x="581044" y="3714750"/>
                  </a:lnTo>
                  <a:lnTo>
                    <a:pt x="581044" y="3448050"/>
                  </a:lnTo>
                  <a:close/>
                  <a:moveTo>
                    <a:pt x="19368" y="3448050"/>
                  </a:moveTo>
                  <a:lnTo>
                    <a:pt x="19368" y="3714750"/>
                  </a:lnTo>
                  <a:lnTo>
                    <a:pt x="290522" y="3714750"/>
                  </a:lnTo>
                  <a:lnTo>
                    <a:pt x="290522" y="3448050"/>
                  </a:lnTo>
                  <a:close/>
                  <a:moveTo>
                    <a:pt x="11925920" y="3162300"/>
                  </a:moveTo>
                  <a:lnTo>
                    <a:pt x="11925920" y="3429000"/>
                  </a:lnTo>
                  <a:lnTo>
                    <a:pt x="12197073" y="3429000"/>
                  </a:lnTo>
                  <a:lnTo>
                    <a:pt x="12197073" y="3162300"/>
                  </a:lnTo>
                  <a:close/>
                  <a:moveTo>
                    <a:pt x="11635398" y="3162300"/>
                  </a:moveTo>
                  <a:lnTo>
                    <a:pt x="11635398" y="3429000"/>
                  </a:lnTo>
                  <a:lnTo>
                    <a:pt x="11906552" y="3429000"/>
                  </a:lnTo>
                  <a:lnTo>
                    <a:pt x="11906552" y="3162300"/>
                  </a:lnTo>
                  <a:close/>
                  <a:moveTo>
                    <a:pt x="11344876" y="3162300"/>
                  </a:moveTo>
                  <a:lnTo>
                    <a:pt x="11344876" y="3429000"/>
                  </a:lnTo>
                  <a:lnTo>
                    <a:pt x="11616030" y="3429000"/>
                  </a:lnTo>
                  <a:lnTo>
                    <a:pt x="11616030" y="3162300"/>
                  </a:lnTo>
                  <a:close/>
                  <a:moveTo>
                    <a:pt x="11054354" y="3162300"/>
                  </a:moveTo>
                  <a:lnTo>
                    <a:pt x="11054354" y="3429000"/>
                  </a:lnTo>
                  <a:lnTo>
                    <a:pt x="11325508" y="3429000"/>
                  </a:lnTo>
                  <a:lnTo>
                    <a:pt x="11325508" y="3162300"/>
                  </a:lnTo>
                  <a:close/>
                  <a:moveTo>
                    <a:pt x="10763832" y="3162300"/>
                  </a:moveTo>
                  <a:lnTo>
                    <a:pt x="10763832" y="3429000"/>
                  </a:lnTo>
                  <a:lnTo>
                    <a:pt x="11034986" y="3429000"/>
                  </a:lnTo>
                  <a:lnTo>
                    <a:pt x="11034986" y="3162300"/>
                  </a:lnTo>
                  <a:close/>
                  <a:moveTo>
                    <a:pt x="10473311" y="3162300"/>
                  </a:moveTo>
                  <a:lnTo>
                    <a:pt x="10473311" y="3429000"/>
                  </a:lnTo>
                  <a:lnTo>
                    <a:pt x="10744464" y="3429000"/>
                  </a:lnTo>
                  <a:lnTo>
                    <a:pt x="10744464" y="3162300"/>
                  </a:lnTo>
                  <a:close/>
                  <a:moveTo>
                    <a:pt x="10182789" y="3162300"/>
                  </a:moveTo>
                  <a:lnTo>
                    <a:pt x="10182789" y="3429000"/>
                  </a:lnTo>
                  <a:lnTo>
                    <a:pt x="10453943" y="3429000"/>
                  </a:lnTo>
                  <a:lnTo>
                    <a:pt x="10453943" y="3162300"/>
                  </a:lnTo>
                  <a:close/>
                  <a:moveTo>
                    <a:pt x="9892267" y="3162300"/>
                  </a:moveTo>
                  <a:lnTo>
                    <a:pt x="9892267" y="3429000"/>
                  </a:lnTo>
                  <a:lnTo>
                    <a:pt x="10163421" y="3429000"/>
                  </a:lnTo>
                  <a:lnTo>
                    <a:pt x="10163421" y="3162300"/>
                  </a:lnTo>
                  <a:close/>
                  <a:moveTo>
                    <a:pt x="9601745" y="3162300"/>
                  </a:moveTo>
                  <a:lnTo>
                    <a:pt x="9601745" y="3429000"/>
                  </a:lnTo>
                  <a:lnTo>
                    <a:pt x="9872899" y="3429000"/>
                  </a:lnTo>
                  <a:lnTo>
                    <a:pt x="9872899" y="3162300"/>
                  </a:lnTo>
                  <a:close/>
                  <a:moveTo>
                    <a:pt x="9311224" y="3162300"/>
                  </a:moveTo>
                  <a:lnTo>
                    <a:pt x="9311224" y="3429000"/>
                  </a:lnTo>
                  <a:lnTo>
                    <a:pt x="9582377" y="3429000"/>
                  </a:lnTo>
                  <a:lnTo>
                    <a:pt x="9582377" y="3162300"/>
                  </a:lnTo>
                  <a:close/>
                  <a:moveTo>
                    <a:pt x="9020702" y="3162300"/>
                  </a:moveTo>
                  <a:lnTo>
                    <a:pt x="9020702" y="3429000"/>
                  </a:lnTo>
                  <a:lnTo>
                    <a:pt x="9291856" y="3429000"/>
                  </a:lnTo>
                  <a:lnTo>
                    <a:pt x="9291856" y="3162300"/>
                  </a:lnTo>
                  <a:close/>
                  <a:moveTo>
                    <a:pt x="8731793" y="3162300"/>
                  </a:moveTo>
                  <a:lnTo>
                    <a:pt x="8731793" y="3429000"/>
                  </a:lnTo>
                  <a:lnTo>
                    <a:pt x="9001334" y="3429000"/>
                  </a:lnTo>
                  <a:lnTo>
                    <a:pt x="9001334" y="3162300"/>
                  </a:lnTo>
                  <a:close/>
                  <a:moveTo>
                    <a:pt x="8441272" y="3162300"/>
                  </a:moveTo>
                  <a:lnTo>
                    <a:pt x="8441272" y="3429000"/>
                  </a:lnTo>
                  <a:lnTo>
                    <a:pt x="8712425" y="3429000"/>
                  </a:lnTo>
                  <a:lnTo>
                    <a:pt x="8712425" y="3162300"/>
                  </a:lnTo>
                  <a:close/>
                  <a:moveTo>
                    <a:pt x="8150750" y="3162300"/>
                  </a:moveTo>
                  <a:lnTo>
                    <a:pt x="8150750" y="3429000"/>
                  </a:lnTo>
                  <a:lnTo>
                    <a:pt x="8421904" y="3429000"/>
                  </a:lnTo>
                  <a:lnTo>
                    <a:pt x="8421904" y="3162300"/>
                  </a:lnTo>
                  <a:close/>
                  <a:moveTo>
                    <a:pt x="7860228" y="3162300"/>
                  </a:moveTo>
                  <a:lnTo>
                    <a:pt x="7860228" y="3429000"/>
                  </a:lnTo>
                  <a:lnTo>
                    <a:pt x="8131382" y="3429000"/>
                  </a:lnTo>
                  <a:lnTo>
                    <a:pt x="8131382" y="3162300"/>
                  </a:lnTo>
                  <a:close/>
                  <a:moveTo>
                    <a:pt x="7569706" y="3162300"/>
                  </a:moveTo>
                  <a:lnTo>
                    <a:pt x="7569706" y="3429000"/>
                  </a:lnTo>
                  <a:lnTo>
                    <a:pt x="7840860" y="3429000"/>
                  </a:lnTo>
                  <a:lnTo>
                    <a:pt x="7840860" y="3162300"/>
                  </a:lnTo>
                  <a:close/>
                  <a:moveTo>
                    <a:pt x="7279185" y="3162300"/>
                  </a:moveTo>
                  <a:lnTo>
                    <a:pt x="7279185" y="3429000"/>
                  </a:lnTo>
                  <a:lnTo>
                    <a:pt x="7550338" y="3429000"/>
                  </a:lnTo>
                  <a:lnTo>
                    <a:pt x="7550338" y="3162300"/>
                  </a:lnTo>
                  <a:close/>
                  <a:moveTo>
                    <a:pt x="6988663" y="3162300"/>
                  </a:moveTo>
                  <a:lnTo>
                    <a:pt x="6988663" y="3429000"/>
                  </a:lnTo>
                  <a:lnTo>
                    <a:pt x="7259817" y="3429000"/>
                  </a:lnTo>
                  <a:lnTo>
                    <a:pt x="7259817" y="3162300"/>
                  </a:lnTo>
                  <a:close/>
                  <a:moveTo>
                    <a:pt x="6698141" y="3162300"/>
                  </a:moveTo>
                  <a:lnTo>
                    <a:pt x="6698141" y="3429000"/>
                  </a:lnTo>
                  <a:lnTo>
                    <a:pt x="6969295" y="3429000"/>
                  </a:lnTo>
                  <a:lnTo>
                    <a:pt x="6969295" y="3162300"/>
                  </a:lnTo>
                  <a:close/>
                  <a:moveTo>
                    <a:pt x="6407619" y="3162300"/>
                  </a:moveTo>
                  <a:lnTo>
                    <a:pt x="6407619" y="3429000"/>
                  </a:lnTo>
                  <a:lnTo>
                    <a:pt x="6678773" y="3429000"/>
                  </a:lnTo>
                  <a:lnTo>
                    <a:pt x="6678773" y="3162300"/>
                  </a:lnTo>
                  <a:close/>
                  <a:moveTo>
                    <a:pt x="6117097" y="3162300"/>
                  </a:moveTo>
                  <a:lnTo>
                    <a:pt x="6117097" y="3429000"/>
                  </a:lnTo>
                  <a:lnTo>
                    <a:pt x="6388251" y="3429000"/>
                  </a:lnTo>
                  <a:lnTo>
                    <a:pt x="6388251" y="3162300"/>
                  </a:lnTo>
                  <a:close/>
                  <a:moveTo>
                    <a:pt x="5826576" y="3162300"/>
                  </a:moveTo>
                  <a:lnTo>
                    <a:pt x="5826576" y="3429000"/>
                  </a:lnTo>
                  <a:lnTo>
                    <a:pt x="6097729" y="3429000"/>
                  </a:lnTo>
                  <a:lnTo>
                    <a:pt x="6097729" y="3162300"/>
                  </a:lnTo>
                  <a:close/>
                  <a:moveTo>
                    <a:pt x="5536054" y="3162300"/>
                  </a:moveTo>
                  <a:lnTo>
                    <a:pt x="5536054" y="3429000"/>
                  </a:lnTo>
                  <a:lnTo>
                    <a:pt x="5807208" y="3429000"/>
                  </a:lnTo>
                  <a:lnTo>
                    <a:pt x="5807208" y="3162300"/>
                  </a:lnTo>
                  <a:close/>
                  <a:moveTo>
                    <a:pt x="5247147" y="3162300"/>
                  </a:moveTo>
                  <a:lnTo>
                    <a:pt x="5247147" y="3429000"/>
                  </a:lnTo>
                  <a:lnTo>
                    <a:pt x="5516686" y="3429000"/>
                  </a:lnTo>
                  <a:lnTo>
                    <a:pt x="5516686" y="3162300"/>
                  </a:lnTo>
                  <a:close/>
                  <a:moveTo>
                    <a:pt x="4956625" y="3162300"/>
                  </a:moveTo>
                  <a:lnTo>
                    <a:pt x="4956625" y="3429000"/>
                  </a:lnTo>
                  <a:lnTo>
                    <a:pt x="5227779" y="3429000"/>
                  </a:lnTo>
                  <a:lnTo>
                    <a:pt x="5227779" y="3162300"/>
                  </a:lnTo>
                  <a:close/>
                  <a:moveTo>
                    <a:pt x="4666103" y="3162300"/>
                  </a:moveTo>
                  <a:lnTo>
                    <a:pt x="4666103" y="3429000"/>
                  </a:lnTo>
                  <a:lnTo>
                    <a:pt x="4937257" y="3429000"/>
                  </a:lnTo>
                  <a:lnTo>
                    <a:pt x="4937257" y="3162300"/>
                  </a:lnTo>
                  <a:close/>
                  <a:moveTo>
                    <a:pt x="4375581" y="3162300"/>
                  </a:moveTo>
                  <a:lnTo>
                    <a:pt x="4375581" y="3429000"/>
                  </a:lnTo>
                  <a:lnTo>
                    <a:pt x="4646735" y="3429000"/>
                  </a:lnTo>
                  <a:lnTo>
                    <a:pt x="4646735" y="3162300"/>
                  </a:lnTo>
                  <a:close/>
                  <a:moveTo>
                    <a:pt x="4085059" y="3162300"/>
                  </a:moveTo>
                  <a:lnTo>
                    <a:pt x="4085059" y="3429000"/>
                  </a:lnTo>
                  <a:lnTo>
                    <a:pt x="4356213" y="3429000"/>
                  </a:lnTo>
                  <a:lnTo>
                    <a:pt x="4356213" y="3162300"/>
                  </a:lnTo>
                  <a:close/>
                  <a:moveTo>
                    <a:pt x="3794538" y="3162300"/>
                  </a:moveTo>
                  <a:lnTo>
                    <a:pt x="3794538" y="3429000"/>
                  </a:lnTo>
                  <a:lnTo>
                    <a:pt x="4065691" y="3429000"/>
                  </a:lnTo>
                  <a:lnTo>
                    <a:pt x="4065691" y="3162300"/>
                  </a:lnTo>
                  <a:close/>
                  <a:moveTo>
                    <a:pt x="3504016" y="3162300"/>
                  </a:moveTo>
                  <a:lnTo>
                    <a:pt x="3504016" y="3429000"/>
                  </a:lnTo>
                  <a:lnTo>
                    <a:pt x="3775170" y="3429000"/>
                  </a:lnTo>
                  <a:lnTo>
                    <a:pt x="3775170" y="3162300"/>
                  </a:lnTo>
                  <a:close/>
                  <a:moveTo>
                    <a:pt x="3213494" y="3162300"/>
                  </a:moveTo>
                  <a:lnTo>
                    <a:pt x="3213494" y="3429000"/>
                  </a:lnTo>
                  <a:lnTo>
                    <a:pt x="3484648" y="3429000"/>
                  </a:lnTo>
                  <a:lnTo>
                    <a:pt x="3484648" y="3162300"/>
                  </a:lnTo>
                  <a:close/>
                  <a:moveTo>
                    <a:pt x="2922972" y="3162300"/>
                  </a:moveTo>
                  <a:lnTo>
                    <a:pt x="2922972" y="3429000"/>
                  </a:lnTo>
                  <a:lnTo>
                    <a:pt x="3194126" y="3429000"/>
                  </a:lnTo>
                  <a:lnTo>
                    <a:pt x="3194126" y="3162300"/>
                  </a:lnTo>
                  <a:close/>
                  <a:moveTo>
                    <a:pt x="2632451" y="3162300"/>
                  </a:moveTo>
                  <a:lnTo>
                    <a:pt x="2632451" y="3429000"/>
                  </a:lnTo>
                  <a:lnTo>
                    <a:pt x="2903604" y="3429000"/>
                  </a:lnTo>
                  <a:lnTo>
                    <a:pt x="2903604" y="3162300"/>
                  </a:lnTo>
                  <a:close/>
                  <a:moveTo>
                    <a:pt x="2341929" y="3162300"/>
                  </a:moveTo>
                  <a:lnTo>
                    <a:pt x="2341929" y="3429000"/>
                  </a:lnTo>
                  <a:lnTo>
                    <a:pt x="2613083" y="3429000"/>
                  </a:lnTo>
                  <a:lnTo>
                    <a:pt x="2613083" y="3162300"/>
                  </a:lnTo>
                  <a:close/>
                  <a:moveTo>
                    <a:pt x="2051407" y="3162300"/>
                  </a:moveTo>
                  <a:lnTo>
                    <a:pt x="2051407" y="3429000"/>
                  </a:lnTo>
                  <a:lnTo>
                    <a:pt x="2322561" y="3429000"/>
                  </a:lnTo>
                  <a:lnTo>
                    <a:pt x="2322561" y="3162300"/>
                  </a:lnTo>
                  <a:close/>
                  <a:moveTo>
                    <a:pt x="1760886" y="3162300"/>
                  </a:moveTo>
                  <a:lnTo>
                    <a:pt x="1760886" y="3429000"/>
                  </a:lnTo>
                  <a:lnTo>
                    <a:pt x="2032039" y="3429000"/>
                  </a:lnTo>
                  <a:lnTo>
                    <a:pt x="2032039" y="3162300"/>
                  </a:lnTo>
                  <a:close/>
                  <a:moveTo>
                    <a:pt x="1471977" y="3162300"/>
                  </a:moveTo>
                  <a:lnTo>
                    <a:pt x="1471977" y="3429000"/>
                  </a:lnTo>
                  <a:lnTo>
                    <a:pt x="1743131" y="3429000"/>
                  </a:lnTo>
                  <a:lnTo>
                    <a:pt x="1743131" y="3162300"/>
                  </a:lnTo>
                  <a:close/>
                  <a:moveTo>
                    <a:pt x="1181455" y="3162300"/>
                  </a:moveTo>
                  <a:lnTo>
                    <a:pt x="1181455" y="3429000"/>
                  </a:lnTo>
                  <a:lnTo>
                    <a:pt x="1452609" y="3429000"/>
                  </a:lnTo>
                  <a:lnTo>
                    <a:pt x="1452609" y="3162300"/>
                  </a:lnTo>
                  <a:close/>
                  <a:moveTo>
                    <a:pt x="890933" y="3162300"/>
                  </a:moveTo>
                  <a:lnTo>
                    <a:pt x="890933" y="3429000"/>
                  </a:lnTo>
                  <a:lnTo>
                    <a:pt x="1162087" y="3429000"/>
                  </a:lnTo>
                  <a:lnTo>
                    <a:pt x="1162087" y="3162300"/>
                  </a:lnTo>
                  <a:close/>
                  <a:moveTo>
                    <a:pt x="600412" y="3162300"/>
                  </a:moveTo>
                  <a:lnTo>
                    <a:pt x="600412" y="3429000"/>
                  </a:lnTo>
                  <a:lnTo>
                    <a:pt x="871565" y="3429000"/>
                  </a:lnTo>
                  <a:lnTo>
                    <a:pt x="871565" y="3162300"/>
                  </a:lnTo>
                  <a:close/>
                  <a:moveTo>
                    <a:pt x="309890" y="3162300"/>
                  </a:moveTo>
                  <a:lnTo>
                    <a:pt x="309890" y="3429000"/>
                  </a:lnTo>
                  <a:lnTo>
                    <a:pt x="581044" y="3429000"/>
                  </a:lnTo>
                  <a:lnTo>
                    <a:pt x="581044" y="3162300"/>
                  </a:lnTo>
                  <a:close/>
                  <a:moveTo>
                    <a:pt x="19368" y="3162300"/>
                  </a:moveTo>
                  <a:lnTo>
                    <a:pt x="19368" y="3429000"/>
                  </a:lnTo>
                  <a:lnTo>
                    <a:pt x="290522" y="3429000"/>
                  </a:lnTo>
                  <a:lnTo>
                    <a:pt x="290522" y="3162300"/>
                  </a:lnTo>
                  <a:close/>
                  <a:moveTo>
                    <a:pt x="11925920" y="2876550"/>
                  </a:moveTo>
                  <a:lnTo>
                    <a:pt x="11925920" y="3143250"/>
                  </a:lnTo>
                  <a:lnTo>
                    <a:pt x="12197073" y="3143250"/>
                  </a:lnTo>
                  <a:lnTo>
                    <a:pt x="12197073" y="2876550"/>
                  </a:lnTo>
                  <a:close/>
                  <a:moveTo>
                    <a:pt x="11635398" y="2876550"/>
                  </a:moveTo>
                  <a:lnTo>
                    <a:pt x="11635398" y="3143250"/>
                  </a:lnTo>
                  <a:lnTo>
                    <a:pt x="11906552" y="3143250"/>
                  </a:lnTo>
                  <a:lnTo>
                    <a:pt x="11906552" y="2876550"/>
                  </a:lnTo>
                  <a:close/>
                  <a:moveTo>
                    <a:pt x="11344876" y="2876550"/>
                  </a:moveTo>
                  <a:lnTo>
                    <a:pt x="11344876" y="3143250"/>
                  </a:lnTo>
                  <a:lnTo>
                    <a:pt x="11616030" y="3143250"/>
                  </a:lnTo>
                  <a:lnTo>
                    <a:pt x="11616030" y="2876550"/>
                  </a:lnTo>
                  <a:close/>
                  <a:moveTo>
                    <a:pt x="11054354" y="2876550"/>
                  </a:moveTo>
                  <a:lnTo>
                    <a:pt x="11054354" y="3143250"/>
                  </a:lnTo>
                  <a:lnTo>
                    <a:pt x="11325508" y="3143250"/>
                  </a:lnTo>
                  <a:lnTo>
                    <a:pt x="11325508" y="2876550"/>
                  </a:lnTo>
                  <a:close/>
                  <a:moveTo>
                    <a:pt x="10763832" y="2876550"/>
                  </a:moveTo>
                  <a:lnTo>
                    <a:pt x="10763832" y="3143250"/>
                  </a:lnTo>
                  <a:lnTo>
                    <a:pt x="11034986" y="3143250"/>
                  </a:lnTo>
                  <a:lnTo>
                    <a:pt x="11034986" y="2876550"/>
                  </a:lnTo>
                  <a:close/>
                  <a:moveTo>
                    <a:pt x="10473311" y="2876550"/>
                  </a:moveTo>
                  <a:lnTo>
                    <a:pt x="10473311" y="3143250"/>
                  </a:lnTo>
                  <a:lnTo>
                    <a:pt x="10744464" y="3143250"/>
                  </a:lnTo>
                  <a:lnTo>
                    <a:pt x="10744464" y="2876550"/>
                  </a:lnTo>
                  <a:close/>
                  <a:moveTo>
                    <a:pt x="10182789" y="2876550"/>
                  </a:moveTo>
                  <a:lnTo>
                    <a:pt x="10182789" y="3143250"/>
                  </a:lnTo>
                  <a:lnTo>
                    <a:pt x="10453943" y="3143250"/>
                  </a:lnTo>
                  <a:lnTo>
                    <a:pt x="10453943" y="2876550"/>
                  </a:lnTo>
                  <a:close/>
                  <a:moveTo>
                    <a:pt x="9892267" y="2876550"/>
                  </a:moveTo>
                  <a:lnTo>
                    <a:pt x="9892267" y="3143250"/>
                  </a:lnTo>
                  <a:lnTo>
                    <a:pt x="10163421" y="3143250"/>
                  </a:lnTo>
                  <a:lnTo>
                    <a:pt x="10163421" y="2876550"/>
                  </a:lnTo>
                  <a:close/>
                  <a:moveTo>
                    <a:pt x="9601745" y="2876550"/>
                  </a:moveTo>
                  <a:lnTo>
                    <a:pt x="9601745" y="3143250"/>
                  </a:lnTo>
                  <a:lnTo>
                    <a:pt x="9872899" y="3143250"/>
                  </a:lnTo>
                  <a:lnTo>
                    <a:pt x="9872899" y="2876550"/>
                  </a:lnTo>
                  <a:close/>
                  <a:moveTo>
                    <a:pt x="9311224" y="2876550"/>
                  </a:moveTo>
                  <a:lnTo>
                    <a:pt x="9311224" y="3143250"/>
                  </a:lnTo>
                  <a:lnTo>
                    <a:pt x="9582377" y="3143250"/>
                  </a:lnTo>
                  <a:lnTo>
                    <a:pt x="9582377" y="2876550"/>
                  </a:lnTo>
                  <a:close/>
                  <a:moveTo>
                    <a:pt x="9020702" y="2876550"/>
                  </a:moveTo>
                  <a:lnTo>
                    <a:pt x="9020702" y="3143250"/>
                  </a:lnTo>
                  <a:lnTo>
                    <a:pt x="9291856" y="3143250"/>
                  </a:lnTo>
                  <a:lnTo>
                    <a:pt x="9291856" y="2876550"/>
                  </a:lnTo>
                  <a:close/>
                  <a:moveTo>
                    <a:pt x="8731793" y="2876550"/>
                  </a:moveTo>
                  <a:lnTo>
                    <a:pt x="8731793" y="3143250"/>
                  </a:lnTo>
                  <a:lnTo>
                    <a:pt x="9001334" y="3143250"/>
                  </a:lnTo>
                  <a:lnTo>
                    <a:pt x="9001334" y="2876550"/>
                  </a:lnTo>
                  <a:close/>
                  <a:moveTo>
                    <a:pt x="8441272" y="2876550"/>
                  </a:moveTo>
                  <a:lnTo>
                    <a:pt x="8441272" y="3143250"/>
                  </a:lnTo>
                  <a:lnTo>
                    <a:pt x="8712425" y="3143250"/>
                  </a:lnTo>
                  <a:lnTo>
                    <a:pt x="8712425" y="2876550"/>
                  </a:lnTo>
                  <a:close/>
                  <a:moveTo>
                    <a:pt x="8150750" y="2876550"/>
                  </a:moveTo>
                  <a:lnTo>
                    <a:pt x="8150750" y="3143250"/>
                  </a:lnTo>
                  <a:lnTo>
                    <a:pt x="8421904" y="3143250"/>
                  </a:lnTo>
                  <a:lnTo>
                    <a:pt x="8421904" y="2876550"/>
                  </a:lnTo>
                  <a:close/>
                  <a:moveTo>
                    <a:pt x="7860228" y="2876550"/>
                  </a:moveTo>
                  <a:lnTo>
                    <a:pt x="7860228" y="3143250"/>
                  </a:lnTo>
                  <a:lnTo>
                    <a:pt x="8131382" y="3143250"/>
                  </a:lnTo>
                  <a:lnTo>
                    <a:pt x="8131382" y="2876550"/>
                  </a:lnTo>
                  <a:close/>
                  <a:moveTo>
                    <a:pt x="7569706" y="2876550"/>
                  </a:moveTo>
                  <a:lnTo>
                    <a:pt x="7569706" y="3143250"/>
                  </a:lnTo>
                  <a:lnTo>
                    <a:pt x="7840860" y="3143250"/>
                  </a:lnTo>
                  <a:lnTo>
                    <a:pt x="7840860" y="2876550"/>
                  </a:lnTo>
                  <a:close/>
                  <a:moveTo>
                    <a:pt x="7279185" y="2876550"/>
                  </a:moveTo>
                  <a:lnTo>
                    <a:pt x="7279185" y="3143250"/>
                  </a:lnTo>
                  <a:lnTo>
                    <a:pt x="7550338" y="3143250"/>
                  </a:lnTo>
                  <a:lnTo>
                    <a:pt x="7550338" y="2876550"/>
                  </a:lnTo>
                  <a:close/>
                  <a:moveTo>
                    <a:pt x="6988663" y="2876550"/>
                  </a:moveTo>
                  <a:lnTo>
                    <a:pt x="6988663" y="3143250"/>
                  </a:lnTo>
                  <a:lnTo>
                    <a:pt x="7259817" y="3143250"/>
                  </a:lnTo>
                  <a:lnTo>
                    <a:pt x="7259817" y="2876550"/>
                  </a:lnTo>
                  <a:close/>
                  <a:moveTo>
                    <a:pt x="6698141" y="2876550"/>
                  </a:moveTo>
                  <a:lnTo>
                    <a:pt x="6698141" y="3143250"/>
                  </a:lnTo>
                  <a:lnTo>
                    <a:pt x="6969295" y="3143250"/>
                  </a:lnTo>
                  <a:lnTo>
                    <a:pt x="6969295" y="2876550"/>
                  </a:lnTo>
                  <a:close/>
                  <a:moveTo>
                    <a:pt x="6407619" y="2876550"/>
                  </a:moveTo>
                  <a:lnTo>
                    <a:pt x="6407619" y="3143250"/>
                  </a:lnTo>
                  <a:lnTo>
                    <a:pt x="6678773" y="3143250"/>
                  </a:lnTo>
                  <a:lnTo>
                    <a:pt x="6678773" y="2876550"/>
                  </a:lnTo>
                  <a:close/>
                  <a:moveTo>
                    <a:pt x="6117097" y="2876550"/>
                  </a:moveTo>
                  <a:lnTo>
                    <a:pt x="6117097" y="3143250"/>
                  </a:lnTo>
                  <a:lnTo>
                    <a:pt x="6388251" y="3143250"/>
                  </a:lnTo>
                  <a:lnTo>
                    <a:pt x="6388251" y="2876550"/>
                  </a:lnTo>
                  <a:close/>
                  <a:moveTo>
                    <a:pt x="5826576" y="2876550"/>
                  </a:moveTo>
                  <a:lnTo>
                    <a:pt x="5826576" y="3143250"/>
                  </a:lnTo>
                  <a:lnTo>
                    <a:pt x="6097729" y="3143250"/>
                  </a:lnTo>
                  <a:lnTo>
                    <a:pt x="6097729" y="2876550"/>
                  </a:lnTo>
                  <a:close/>
                  <a:moveTo>
                    <a:pt x="5536054" y="2876550"/>
                  </a:moveTo>
                  <a:lnTo>
                    <a:pt x="5536054" y="3143250"/>
                  </a:lnTo>
                  <a:lnTo>
                    <a:pt x="5807208" y="3143250"/>
                  </a:lnTo>
                  <a:lnTo>
                    <a:pt x="5807208" y="2876550"/>
                  </a:lnTo>
                  <a:close/>
                  <a:moveTo>
                    <a:pt x="5247147" y="2876550"/>
                  </a:moveTo>
                  <a:lnTo>
                    <a:pt x="5247147" y="3143250"/>
                  </a:lnTo>
                  <a:lnTo>
                    <a:pt x="5516686" y="3143250"/>
                  </a:lnTo>
                  <a:lnTo>
                    <a:pt x="5516686" y="2876550"/>
                  </a:lnTo>
                  <a:close/>
                  <a:moveTo>
                    <a:pt x="4956625" y="2876550"/>
                  </a:moveTo>
                  <a:lnTo>
                    <a:pt x="4956625" y="3143250"/>
                  </a:lnTo>
                  <a:lnTo>
                    <a:pt x="5227779" y="3143250"/>
                  </a:lnTo>
                  <a:lnTo>
                    <a:pt x="5227779" y="2876550"/>
                  </a:lnTo>
                  <a:close/>
                  <a:moveTo>
                    <a:pt x="4666103" y="2876550"/>
                  </a:moveTo>
                  <a:lnTo>
                    <a:pt x="4666103" y="3143250"/>
                  </a:lnTo>
                  <a:lnTo>
                    <a:pt x="4937257" y="3143250"/>
                  </a:lnTo>
                  <a:lnTo>
                    <a:pt x="4937257" y="2876550"/>
                  </a:lnTo>
                  <a:close/>
                  <a:moveTo>
                    <a:pt x="4375581" y="2876550"/>
                  </a:moveTo>
                  <a:lnTo>
                    <a:pt x="4375581" y="3143250"/>
                  </a:lnTo>
                  <a:lnTo>
                    <a:pt x="4646735" y="3143250"/>
                  </a:lnTo>
                  <a:lnTo>
                    <a:pt x="4646735" y="2876550"/>
                  </a:lnTo>
                  <a:close/>
                  <a:moveTo>
                    <a:pt x="4085059" y="2876550"/>
                  </a:moveTo>
                  <a:lnTo>
                    <a:pt x="4085059" y="3143250"/>
                  </a:lnTo>
                  <a:lnTo>
                    <a:pt x="4356213" y="3143250"/>
                  </a:lnTo>
                  <a:lnTo>
                    <a:pt x="4356213" y="2876550"/>
                  </a:lnTo>
                  <a:close/>
                  <a:moveTo>
                    <a:pt x="3794538" y="2876550"/>
                  </a:moveTo>
                  <a:lnTo>
                    <a:pt x="3794538" y="3143250"/>
                  </a:lnTo>
                  <a:lnTo>
                    <a:pt x="4065691" y="3143250"/>
                  </a:lnTo>
                  <a:lnTo>
                    <a:pt x="4065691" y="2876550"/>
                  </a:lnTo>
                  <a:close/>
                  <a:moveTo>
                    <a:pt x="3504016" y="2876550"/>
                  </a:moveTo>
                  <a:lnTo>
                    <a:pt x="3504016" y="3143250"/>
                  </a:lnTo>
                  <a:lnTo>
                    <a:pt x="3775170" y="3143250"/>
                  </a:lnTo>
                  <a:lnTo>
                    <a:pt x="3775170" y="2876550"/>
                  </a:lnTo>
                  <a:close/>
                  <a:moveTo>
                    <a:pt x="3213494" y="2876550"/>
                  </a:moveTo>
                  <a:lnTo>
                    <a:pt x="3213494" y="3143250"/>
                  </a:lnTo>
                  <a:lnTo>
                    <a:pt x="3484648" y="3143250"/>
                  </a:lnTo>
                  <a:lnTo>
                    <a:pt x="3484648" y="2876550"/>
                  </a:lnTo>
                  <a:close/>
                  <a:moveTo>
                    <a:pt x="2922972" y="2876550"/>
                  </a:moveTo>
                  <a:lnTo>
                    <a:pt x="2922972" y="3143250"/>
                  </a:lnTo>
                  <a:lnTo>
                    <a:pt x="3194126" y="3143250"/>
                  </a:lnTo>
                  <a:lnTo>
                    <a:pt x="3194126" y="2876550"/>
                  </a:lnTo>
                  <a:close/>
                  <a:moveTo>
                    <a:pt x="2632451" y="2876550"/>
                  </a:moveTo>
                  <a:lnTo>
                    <a:pt x="2632451" y="3143250"/>
                  </a:lnTo>
                  <a:lnTo>
                    <a:pt x="2903604" y="3143250"/>
                  </a:lnTo>
                  <a:lnTo>
                    <a:pt x="2903604" y="2876550"/>
                  </a:lnTo>
                  <a:close/>
                  <a:moveTo>
                    <a:pt x="2341929" y="2876550"/>
                  </a:moveTo>
                  <a:lnTo>
                    <a:pt x="2341929" y="3143250"/>
                  </a:lnTo>
                  <a:lnTo>
                    <a:pt x="2613083" y="3143250"/>
                  </a:lnTo>
                  <a:lnTo>
                    <a:pt x="2613083" y="2876550"/>
                  </a:lnTo>
                  <a:close/>
                  <a:moveTo>
                    <a:pt x="2051407" y="2876550"/>
                  </a:moveTo>
                  <a:lnTo>
                    <a:pt x="2051407" y="3143250"/>
                  </a:lnTo>
                  <a:lnTo>
                    <a:pt x="2322561" y="3143250"/>
                  </a:lnTo>
                  <a:lnTo>
                    <a:pt x="2322561" y="2876550"/>
                  </a:lnTo>
                  <a:close/>
                  <a:moveTo>
                    <a:pt x="1760886" y="2876550"/>
                  </a:moveTo>
                  <a:lnTo>
                    <a:pt x="1760886" y="3143250"/>
                  </a:lnTo>
                  <a:lnTo>
                    <a:pt x="2032039" y="3143250"/>
                  </a:lnTo>
                  <a:lnTo>
                    <a:pt x="2032039" y="2876550"/>
                  </a:lnTo>
                  <a:close/>
                  <a:moveTo>
                    <a:pt x="1471977" y="2876550"/>
                  </a:moveTo>
                  <a:lnTo>
                    <a:pt x="1471977" y="3143250"/>
                  </a:lnTo>
                  <a:lnTo>
                    <a:pt x="1743131" y="3143250"/>
                  </a:lnTo>
                  <a:lnTo>
                    <a:pt x="1743131" y="2876550"/>
                  </a:lnTo>
                  <a:close/>
                  <a:moveTo>
                    <a:pt x="1181455" y="2876550"/>
                  </a:moveTo>
                  <a:lnTo>
                    <a:pt x="1181455" y="3143250"/>
                  </a:lnTo>
                  <a:lnTo>
                    <a:pt x="1452609" y="3143250"/>
                  </a:lnTo>
                  <a:lnTo>
                    <a:pt x="1452609" y="2876550"/>
                  </a:lnTo>
                  <a:close/>
                  <a:moveTo>
                    <a:pt x="890933" y="2876550"/>
                  </a:moveTo>
                  <a:lnTo>
                    <a:pt x="890933" y="3143250"/>
                  </a:lnTo>
                  <a:lnTo>
                    <a:pt x="1162087" y="3143250"/>
                  </a:lnTo>
                  <a:lnTo>
                    <a:pt x="1162087" y="2876550"/>
                  </a:lnTo>
                  <a:close/>
                  <a:moveTo>
                    <a:pt x="600412" y="2876550"/>
                  </a:moveTo>
                  <a:lnTo>
                    <a:pt x="600412" y="3143250"/>
                  </a:lnTo>
                  <a:lnTo>
                    <a:pt x="871565" y="3143250"/>
                  </a:lnTo>
                  <a:lnTo>
                    <a:pt x="871565" y="2876550"/>
                  </a:lnTo>
                  <a:close/>
                  <a:moveTo>
                    <a:pt x="309890" y="2876550"/>
                  </a:moveTo>
                  <a:lnTo>
                    <a:pt x="309890" y="3143250"/>
                  </a:lnTo>
                  <a:lnTo>
                    <a:pt x="581044" y="3143250"/>
                  </a:lnTo>
                  <a:lnTo>
                    <a:pt x="581044" y="2876550"/>
                  </a:lnTo>
                  <a:close/>
                  <a:moveTo>
                    <a:pt x="19368" y="2876550"/>
                  </a:moveTo>
                  <a:lnTo>
                    <a:pt x="19368" y="3143250"/>
                  </a:lnTo>
                  <a:lnTo>
                    <a:pt x="290522" y="3143250"/>
                  </a:lnTo>
                  <a:lnTo>
                    <a:pt x="290522" y="2876550"/>
                  </a:lnTo>
                  <a:close/>
                  <a:moveTo>
                    <a:pt x="11925920" y="2590800"/>
                  </a:moveTo>
                  <a:lnTo>
                    <a:pt x="11925920" y="2857500"/>
                  </a:lnTo>
                  <a:lnTo>
                    <a:pt x="12197073" y="2857500"/>
                  </a:lnTo>
                  <a:lnTo>
                    <a:pt x="12197073" y="2590800"/>
                  </a:lnTo>
                  <a:close/>
                  <a:moveTo>
                    <a:pt x="11635398" y="2590800"/>
                  </a:moveTo>
                  <a:lnTo>
                    <a:pt x="11635398" y="2857500"/>
                  </a:lnTo>
                  <a:lnTo>
                    <a:pt x="11906552" y="2857500"/>
                  </a:lnTo>
                  <a:lnTo>
                    <a:pt x="11906552" y="2590800"/>
                  </a:lnTo>
                  <a:close/>
                  <a:moveTo>
                    <a:pt x="11344876" y="2590800"/>
                  </a:moveTo>
                  <a:lnTo>
                    <a:pt x="11344876" y="2857500"/>
                  </a:lnTo>
                  <a:lnTo>
                    <a:pt x="11616030" y="2857500"/>
                  </a:lnTo>
                  <a:lnTo>
                    <a:pt x="11616030" y="2590800"/>
                  </a:lnTo>
                  <a:close/>
                  <a:moveTo>
                    <a:pt x="11054354" y="2590800"/>
                  </a:moveTo>
                  <a:lnTo>
                    <a:pt x="11054354" y="2857500"/>
                  </a:lnTo>
                  <a:lnTo>
                    <a:pt x="11325508" y="2857500"/>
                  </a:lnTo>
                  <a:lnTo>
                    <a:pt x="11325508" y="2590800"/>
                  </a:lnTo>
                  <a:close/>
                  <a:moveTo>
                    <a:pt x="10763832" y="2590800"/>
                  </a:moveTo>
                  <a:lnTo>
                    <a:pt x="10763832" y="2857500"/>
                  </a:lnTo>
                  <a:lnTo>
                    <a:pt x="11034986" y="2857500"/>
                  </a:lnTo>
                  <a:lnTo>
                    <a:pt x="11034986" y="2590800"/>
                  </a:lnTo>
                  <a:close/>
                  <a:moveTo>
                    <a:pt x="10473311" y="2590800"/>
                  </a:moveTo>
                  <a:lnTo>
                    <a:pt x="10473311" y="2857500"/>
                  </a:lnTo>
                  <a:lnTo>
                    <a:pt x="10744464" y="2857500"/>
                  </a:lnTo>
                  <a:lnTo>
                    <a:pt x="10744464" y="2590800"/>
                  </a:lnTo>
                  <a:close/>
                  <a:moveTo>
                    <a:pt x="10182789" y="2590800"/>
                  </a:moveTo>
                  <a:lnTo>
                    <a:pt x="10182789" y="2857500"/>
                  </a:lnTo>
                  <a:lnTo>
                    <a:pt x="10453943" y="2857500"/>
                  </a:lnTo>
                  <a:lnTo>
                    <a:pt x="10453943" y="2590800"/>
                  </a:lnTo>
                  <a:close/>
                  <a:moveTo>
                    <a:pt x="9892267" y="2590800"/>
                  </a:moveTo>
                  <a:lnTo>
                    <a:pt x="9892267" y="2857500"/>
                  </a:lnTo>
                  <a:lnTo>
                    <a:pt x="10163421" y="2857500"/>
                  </a:lnTo>
                  <a:lnTo>
                    <a:pt x="10163421" y="2590800"/>
                  </a:lnTo>
                  <a:close/>
                  <a:moveTo>
                    <a:pt x="9601745" y="2590800"/>
                  </a:moveTo>
                  <a:lnTo>
                    <a:pt x="9601745" y="2857500"/>
                  </a:lnTo>
                  <a:lnTo>
                    <a:pt x="9872899" y="2857500"/>
                  </a:lnTo>
                  <a:lnTo>
                    <a:pt x="9872899" y="2590800"/>
                  </a:lnTo>
                  <a:close/>
                  <a:moveTo>
                    <a:pt x="9311224" y="2590800"/>
                  </a:moveTo>
                  <a:lnTo>
                    <a:pt x="9311224" y="2857500"/>
                  </a:lnTo>
                  <a:lnTo>
                    <a:pt x="9582377" y="2857500"/>
                  </a:lnTo>
                  <a:lnTo>
                    <a:pt x="9582377" y="2590800"/>
                  </a:lnTo>
                  <a:close/>
                  <a:moveTo>
                    <a:pt x="9020702" y="2590800"/>
                  </a:moveTo>
                  <a:lnTo>
                    <a:pt x="9020702" y="2857500"/>
                  </a:lnTo>
                  <a:lnTo>
                    <a:pt x="9291856" y="2857500"/>
                  </a:lnTo>
                  <a:lnTo>
                    <a:pt x="9291856" y="2590800"/>
                  </a:lnTo>
                  <a:close/>
                  <a:moveTo>
                    <a:pt x="8731793" y="2590800"/>
                  </a:moveTo>
                  <a:lnTo>
                    <a:pt x="8731793" y="2857500"/>
                  </a:lnTo>
                  <a:lnTo>
                    <a:pt x="9001334" y="2857500"/>
                  </a:lnTo>
                  <a:lnTo>
                    <a:pt x="9001334" y="2590800"/>
                  </a:lnTo>
                  <a:close/>
                  <a:moveTo>
                    <a:pt x="8441272" y="2590800"/>
                  </a:moveTo>
                  <a:lnTo>
                    <a:pt x="8441272" y="2857500"/>
                  </a:lnTo>
                  <a:lnTo>
                    <a:pt x="8712425" y="2857500"/>
                  </a:lnTo>
                  <a:lnTo>
                    <a:pt x="8712425" y="2590800"/>
                  </a:lnTo>
                  <a:close/>
                  <a:moveTo>
                    <a:pt x="8150750" y="2590800"/>
                  </a:moveTo>
                  <a:lnTo>
                    <a:pt x="8150750" y="2857500"/>
                  </a:lnTo>
                  <a:lnTo>
                    <a:pt x="8421904" y="2857500"/>
                  </a:lnTo>
                  <a:lnTo>
                    <a:pt x="8421904" y="2590800"/>
                  </a:lnTo>
                  <a:close/>
                  <a:moveTo>
                    <a:pt x="7860228" y="2590800"/>
                  </a:moveTo>
                  <a:lnTo>
                    <a:pt x="7860228" y="2857500"/>
                  </a:lnTo>
                  <a:lnTo>
                    <a:pt x="8131382" y="2857500"/>
                  </a:lnTo>
                  <a:lnTo>
                    <a:pt x="8131382" y="2590800"/>
                  </a:lnTo>
                  <a:close/>
                  <a:moveTo>
                    <a:pt x="7569706" y="2590800"/>
                  </a:moveTo>
                  <a:lnTo>
                    <a:pt x="7569706" y="2857500"/>
                  </a:lnTo>
                  <a:lnTo>
                    <a:pt x="7840860" y="2857500"/>
                  </a:lnTo>
                  <a:lnTo>
                    <a:pt x="7840860" y="2590800"/>
                  </a:lnTo>
                  <a:close/>
                  <a:moveTo>
                    <a:pt x="7279185" y="2590800"/>
                  </a:moveTo>
                  <a:lnTo>
                    <a:pt x="7279185" y="2857500"/>
                  </a:lnTo>
                  <a:lnTo>
                    <a:pt x="7550338" y="2857500"/>
                  </a:lnTo>
                  <a:lnTo>
                    <a:pt x="7550338" y="2590800"/>
                  </a:lnTo>
                  <a:close/>
                  <a:moveTo>
                    <a:pt x="6988663" y="2590800"/>
                  </a:moveTo>
                  <a:lnTo>
                    <a:pt x="6988663" y="2857500"/>
                  </a:lnTo>
                  <a:lnTo>
                    <a:pt x="7259817" y="2857500"/>
                  </a:lnTo>
                  <a:lnTo>
                    <a:pt x="7259817" y="2590800"/>
                  </a:lnTo>
                  <a:close/>
                  <a:moveTo>
                    <a:pt x="6698141" y="2590800"/>
                  </a:moveTo>
                  <a:lnTo>
                    <a:pt x="6698141" y="2857500"/>
                  </a:lnTo>
                  <a:lnTo>
                    <a:pt x="6969295" y="2857500"/>
                  </a:lnTo>
                  <a:lnTo>
                    <a:pt x="6969295" y="2590800"/>
                  </a:lnTo>
                  <a:close/>
                  <a:moveTo>
                    <a:pt x="6407619" y="2590800"/>
                  </a:moveTo>
                  <a:lnTo>
                    <a:pt x="6407619" y="2857500"/>
                  </a:lnTo>
                  <a:lnTo>
                    <a:pt x="6678773" y="2857500"/>
                  </a:lnTo>
                  <a:lnTo>
                    <a:pt x="6678773" y="2590800"/>
                  </a:lnTo>
                  <a:close/>
                  <a:moveTo>
                    <a:pt x="6117097" y="2590800"/>
                  </a:moveTo>
                  <a:lnTo>
                    <a:pt x="6117097" y="2857500"/>
                  </a:lnTo>
                  <a:lnTo>
                    <a:pt x="6388251" y="2857500"/>
                  </a:lnTo>
                  <a:lnTo>
                    <a:pt x="6388251" y="2590800"/>
                  </a:lnTo>
                  <a:close/>
                  <a:moveTo>
                    <a:pt x="5826576" y="2590800"/>
                  </a:moveTo>
                  <a:lnTo>
                    <a:pt x="5826576" y="2857500"/>
                  </a:lnTo>
                  <a:lnTo>
                    <a:pt x="6097729" y="2857500"/>
                  </a:lnTo>
                  <a:lnTo>
                    <a:pt x="6097729" y="2590800"/>
                  </a:lnTo>
                  <a:close/>
                  <a:moveTo>
                    <a:pt x="5536054" y="2590800"/>
                  </a:moveTo>
                  <a:lnTo>
                    <a:pt x="5536054" y="2857500"/>
                  </a:lnTo>
                  <a:lnTo>
                    <a:pt x="5807208" y="2857500"/>
                  </a:lnTo>
                  <a:lnTo>
                    <a:pt x="5807208" y="2590800"/>
                  </a:lnTo>
                  <a:close/>
                  <a:moveTo>
                    <a:pt x="5247147" y="2590800"/>
                  </a:moveTo>
                  <a:lnTo>
                    <a:pt x="5247147" y="2857500"/>
                  </a:lnTo>
                  <a:lnTo>
                    <a:pt x="5516686" y="2857500"/>
                  </a:lnTo>
                  <a:lnTo>
                    <a:pt x="5516686" y="2590800"/>
                  </a:lnTo>
                  <a:close/>
                  <a:moveTo>
                    <a:pt x="4956625" y="2590800"/>
                  </a:moveTo>
                  <a:lnTo>
                    <a:pt x="4956625" y="2857500"/>
                  </a:lnTo>
                  <a:lnTo>
                    <a:pt x="5227779" y="2857500"/>
                  </a:lnTo>
                  <a:lnTo>
                    <a:pt x="5227779" y="2590800"/>
                  </a:lnTo>
                  <a:close/>
                  <a:moveTo>
                    <a:pt x="4666103" y="2590800"/>
                  </a:moveTo>
                  <a:lnTo>
                    <a:pt x="4666103" y="2857500"/>
                  </a:lnTo>
                  <a:lnTo>
                    <a:pt x="4937257" y="2857500"/>
                  </a:lnTo>
                  <a:lnTo>
                    <a:pt x="4937257" y="2590800"/>
                  </a:lnTo>
                  <a:close/>
                  <a:moveTo>
                    <a:pt x="4375581" y="2590800"/>
                  </a:moveTo>
                  <a:lnTo>
                    <a:pt x="4375581" y="2857500"/>
                  </a:lnTo>
                  <a:lnTo>
                    <a:pt x="4646735" y="2857500"/>
                  </a:lnTo>
                  <a:lnTo>
                    <a:pt x="4646735" y="2590800"/>
                  </a:lnTo>
                  <a:close/>
                  <a:moveTo>
                    <a:pt x="4085059" y="2590800"/>
                  </a:moveTo>
                  <a:lnTo>
                    <a:pt x="4085059" y="2857500"/>
                  </a:lnTo>
                  <a:lnTo>
                    <a:pt x="4356213" y="2857500"/>
                  </a:lnTo>
                  <a:lnTo>
                    <a:pt x="4356213" y="2590800"/>
                  </a:lnTo>
                  <a:close/>
                  <a:moveTo>
                    <a:pt x="3794538" y="2590800"/>
                  </a:moveTo>
                  <a:lnTo>
                    <a:pt x="3794538" y="2857500"/>
                  </a:lnTo>
                  <a:lnTo>
                    <a:pt x="4065691" y="2857500"/>
                  </a:lnTo>
                  <a:lnTo>
                    <a:pt x="4065691" y="2590800"/>
                  </a:lnTo>
                  <a:close/>
                  <a:moveTo>
                    <a:pt x="3504016" y="2590800"/>
                  </a:moveTo>
                  <a:lnTo>
                    <a:pt x="3504016" y="2857500"/>
                  </a:lnTo>
                  <a:lnTo>
                    <a:pt x="3775170" y="2857500"/>
                  </a:lnTo>
                  <a:lnTo>
                    <a:pt x="3775170" y="2590800"/>
                  </a:lnTo>
                  <a:close/>
                  <a:moveTo>
                    <a:pt x="3213494" y="2590800"/>
                  </a:moveTo>
                  <a:lnTo>
                    <a:pt x="3213494" y="2857500"/>
                  </a:lnTo>
                  <a:lnTo>
                    <a:pt x="3484648" y="2857500"/>
                  </a:lnTo>
                  <a:lnTo>
                    <a:pt x="3484648" y="2590800"/>
                  </a:lnTo>
                  <a:close/>
                  <a:moveTo>
                    <a:pt x="2922972" y="2590800"/>
                  </a:moveTo>
                  <a:lnTo>
                    <a:pt x="2922972" y="2857500"/>
                  </a:lnTo>
                  <a:lnTo>
                    <a:pt x="3194126" y="2857500"/>
                  </a:lnTo>
                  <a:lnTo>
                    <a:pt x="3194126" y="2590800"/>
                  </a:lnTo>
                  <a:close/>
                  <a:moveTo>
                    <a:pt x="2632451" y="2590800"/>
                  </a:moveTo>
                  <a:lnTo>
                    <a:pt x="2632451" y="2857500"/>
                  </a:lnTo>
                  <a:lnTo>
                    <a:pt x="2903604" y="2857500"/>
                  </a:lnTo>
                  <a:lnTo>
                    <a:pt x="2903604" y="2590800"/>
                  </a:lnTo>
                  <a:close/>
                  <a:moveTo>
                    <a:pt x="2341929" y="2590800"/>
                  </a:moveTo>
                  <a:lnTo>
                    <a:pt x="2341929" y="2857500"/>
                  </a:lnTo>
                  <a:lnTo>
                    <a:pt x="2613083" y="2857500"/>
                  </a:lnTo>
                  <a:lnTo>
                    <a:pt x="2613083" y="2590800"/>
                  </a:lnTo>
                  <a:close/>
                  <a:moveTo>
                    <a:pt x="2051407" y="2590800"/>
                  </a:moveTo>
                  <a:lnTo>
                    <a:pt x="2051407" y="2857500"/>
                  </a:lnTo>
                  <a:lnTo>
                    <a:pt x="2322561" y="2857500"/>
                  </a:lnTo>
                  <a:lnTo>
                    <a:pt x="2322561" y="2590800"/>
                  </a:lnTo>
                  <a:close/>
                  <a:moveTo>
                    <a:pt x="1760886" y="2590800"/>
                  </a:moveTo>
                  <a:lnTo>
                    <a:pt x="1760886" y="2857500"/>
                  </a:lnTo>
                  <a:lnTo>
                    <a:pt x="2032039" y="2857500"/>
                  </a:lnTo>
                  <a:lnTo>
                    <a:pt x="2032039" y="2590800"/>
                  </a:lnTo>
                  <a:close/>
                  <a:moveTo>
                    <a:pt x="1471977" y="2590800"/>
                  </a:moveTo>
                  <a:lnTo>
                    <a:pt x="1471977" y="2857500"/>
                  </a:lnTo>
                  <a:lnTo>
                    <a:pt x="1743131" y="2857500"/>
                  </a:lnTo>
                  <a:lnTo>
                    <a:pt x="1743131" y="2590800"/>
                  </a:lnTo>
                  <a:close/>
                  <a:moveTo>
                    <a:pt x="1181455" y="2590800"/>
                  </a:moveTo>
                  <a:lnTo>
                    <a:pt x="1181455" y="2857500"/>
                  </a:lnTo>
                  <a:lnTo>
                    <a:pt x="1452609" y="2857500"/>
                  </a:lnTo>
                  <a:lnTo>
                    <a:pt x="1452609" y="2590800"/>
                  </a:lnTo>
                  <a:close/>
                  <a:moveTo>
                    <a:pt x="890933" y="2590800"/>
                  </a:moveTo>
                  <a:lnTo>
                    <a:pt x="890933" y="2857500"/>
                  </a:lnTo>
                  <a:lnTo>
                    <a:pt x="1162087" y="2857500"/>
                  </a:lnTo>
                  <a:lnTo>
                    <a:pt x="1162087" y="2590800"/>
                  </a:lnTo>
                  <a:close/>
                  <a:moveTo>
                    <a:pt x="600412" y="2590800"/>
                  </a:moveTo>
                  <a:lnTo>
                    <a:pt x="600412" y="2857500"/>
                  </a:lnTo>
                  <a:lnTo>
                    <a:pt x="871565" y="2857500"/>
                  </a:lnTo>
                  <a:lnTo>
                    <a:pt x="871565" y="2590800"/>
                  </a:lnTo>
                  <a:close/>
                  <a:moveTo>
                    <a:pt x="309890" y="2590800"/>
                  </a:moveTo>
                  <a:lnTo>
                    <a:pt x="309890" y="2857500"/>
                  </a:lnTo>
                  <a:lnTo>
                    <a:pt x="581044" y="2857500"/>
                  </a:lnTo>
                  <a:lnTo>
                    <a:pt x="581044" y="2590800"/>
                  </a:lnTo>
                  <a:close/>
                  <a:moveTo>
                    <a:pt x="19368" y="2590800"/>
                  </a:moveTo>
                  <a:lnTo>
                    <a:pt x="19368" y="2857500"/>
                  </a:lnTo>
                  <a:lnTo>
                    <a:pt x="290522" y="2857500"/>
                  </a:lnTo>
                  <a:lnTo>
                    <a:pt x="290522" y="2590800"/>
                  </a:lnTo>
                  <a:close/>
                  <a:moveTo>
                    <a:pt x="11925920" y="2305050"/>
                  </a:moveTo>
                  <a:lnTo>
                    <a:pt x="11925920" y="2571750"/>
                  </a:lnTo>
                  <a:lnTo>
                    <a:pt x="12197073" y="2571750"/>
                  </a:lnTo>
                  <a:lnTo>
                    <a:pt x="12197073" y="2305050"/>
                  </a:lnTo>
                  <a:close/>
                  <a:moveTo>
                    <a:pt x="11635398" y="2305050"/>
                  </a:moveTo>
                  <a:lnTo>
                    <a:pt x="11635398" y="2571750"/>
                  </a:lnTo>
                  <a:lnTo>
                    <a:pt x="11906552" y="2571750"/>
                  </a:lnTo>
                  <a:lnTo>
                    <a:pt x="11906552" y="2305050"/>
                  </a:lnTo>
                  <a:close/>
                  <a:moveTo>
                    <a:pt x="11344876" y="2305050"/>
                  </a:moveTo>
                  <a:lnTo>
                    <a:pt x="11344876" y="2571750"/>
                  </a:lnTo>
                  <a:lnTo>
                    <a:pt x="11616030" y="2571750"/>
                  </a:lnTo>
                  <a:lnTo>
                    <a:pt x="11616030" y="2305050"/>
                  </a:lnTo>
                  <a:close/>
                  <a:moveTo>
                    <a:pt x="11054354" y="2305050"/>
                  </a:moveTo>
                  <a:lnTo>
                    <a:pt x="11054354" y="2571750"/>
                  </a:lnTo>
                  <a:lnTo>
                    <a:pt x="11325508" y="2571750"/>
                  </a:lnTo>
                  <a:lnTo>
                    <a:pt x="11325508" y="2305050"/>
                  </a:lnTo>
                  <a:close/>
                  <a:moveTo>
                    <a:pt x="10763832" y="2305050"/>
                  </a:moveTo>
                  <a:lnTo>
                    <a:pt x="10763832" y="2571750"/>
                  </a:lnTo>
                  <a:lnTo>
                    <a:pt x="11034986" y="2571750"/>
                  </a:lnTo>
                  <a:lnTo>
                    <a:pt x="11034986" y="2305050"/>
                  </a:lnTo>
                  <a:close/>
                  <a:moveTo>
                    <a:pt x="10473311" y="2305050"/>
                  </a:moveTo>
                  <a:lnTo>
                    <a:pt x="10473311" y="2571750"/>
                  </a:lnTo>
                  <a:lnTo>
                    <a:pt x="10744464" y="2571750"/>
                  </a:lnTo>
                  <a:lnTo>
                    <a:pt x="10744464" y="2305050"/>
                  </a:lnTo>
                  <a:close/>
                  <a:moveTo>
                    <a:pt x="10182789" y="2305050"/>
                  </a:moveTo>
                  <a:lnTo>
                    <a:pt x="10182789" y="2571750"/>
                  </a:lnTo>
                  <a:lnTo>
                    <a:pt x="10453943" y="2571750"/>
                  </a:lnTo>
                  <a:lnTo>
                    <a:pt x="10453943" y="2305050"/>
                  </a:lnTo>
                  <a:close/>
                  <a:moveTo>
                    <a:pt x="9892267" y="2305050"/>
                  </a:moveTo>
                  <a:lnTo>
                    <a:pt x="9892267" y="2571750"/>
                  </a:lnTo>
                  <a:lnTo>
                    <a:pt x="10163421" y="2571750"/>
                  </a:lnTo>
                  <a:lnTo>
                    <a:pt x="10163421" y="2305050"/>
                  </a:lnTo>
                  <a:close/>
                  <a:moveTo>
                    <a:pt x="9601745" y="2305050"/>
                  </a:moveTo>
                  <a:lnTo>
                    <a:pt x="9601745" y="2571750"/>
                  </a:lnTo>
                  <a:lnTo>
                    <a:pt x="9872899" y="2571750"/>
                  </a:lnTo>
                  <a:lnTo>
                    <a:pt x="9872899" y="2305050"/>
                  </a:lnTo>
                  <a:close/>
                  <a:moveTo>
                    <a:pt x="9311224" y="2305050"/>
                  </a:moveTo>
                  <a:lnTo>
                    <a:pt x="9311224" y="2571750"/>
                  </a:lnTo>
                  <a:lnTo>
                    <a:pt x="9582377" y="2571750"/>
                  </a:lnTo>
                  <a:lnTo>
                    <a:pt x="9582377" y="2305050"/>
                  </a:lnTo>
                  <a:close/>
                  <a:moveTo>
                    <a:pt x="9020702" y="2305050"/>
                  </a:moveTo>
                  <a:lnTo>
                    <a:pt x="9020702" y="2571750"/>
                  </a:lnTo>
                  <a:lnTo>
                    <a:pt x="9291856" y="2571750"/>
                  </a:lnTo>
                  <a:lnTo>
                    <a:pt x="9291856" y="2305050"/>
                  </a:lnTo>
                  <a:close/>
                  <a:moveTo>
                    <a:pt x="8731793" y="2305050"/>
                  </a:moveTo>
                  <a:lnTo>
                    <a:pt x="8731793" y="2571750"/>
                  </a:lnTo>
                  <a:lnTo>
                    <a:pt x="9001334" y="2571750"/>
                  </a:lnTo>
                  <a:lnTo>
                    <a:pt x="9001334" y="2305050"/>
                  </a:lnTo>
                  <a:close/>
                  <a:moveTo>
                    <a:pt x="8441272" y="2305050"/>
                  </a:moveTo>
                  <a:lnTo>
                    <a:pt x="8441272" y="2571750"/>
                  </a:lnTo>
                  <a:lnTo>
                    <a:pt x="8712425" y="2571750"/>
                  </a:lnTo>
                  <a:lnTo>
                    <a:pt x="8712425" y="2305050"/>
                  </a:lnTo>
                  <a:close/>
                  <a:moveTo>
                    <a:pt x="8150750" y="2305050"/>
                  </a:moveTo>
                  <a:lnTo>
                    <a:pt x="8150750" y="2571750"/>
                  </a:lnTo>
                  <a:lnTo>
                    <a:pt x="8421904" y="2571750"/>
                  </a:lnTo>
                  <a:lnTo>
                    <a:pt x="8421904" y="2305050"/>
                  </a:lnTo>
                  <a:close/>
                  <a:moveTo>
                    <a:pt x="7860228" y="2305050"/>
                  </a:moveTo>
                  <a:lnTo>
                    <a:pt x="7860228" y="2571750"/>
                  </a:lnTo>
                  <a:lnTo>
                    <a:pt x="8131382" y="2571750"/>
                  </a:lnTo>
                  <a:lnTo>
                    <a:pt x="8131382" y="2305050"/>
                  </a:lnTo>
                  <a:close/>
                  <a:moveTo>
                    <a:pt x="7569706" y="2305050"/>
                  </a:moveTo>
                  <a:lnTo>
                    <a:pt x="7569706" y="2571750"/>
                  </a:lnTo>
                  <a:lnTo>
                    <a:pt x="7840860" y="2571750"/>
                  </a:lnTo>
                  <a:lnTo>
                    <a:pt x="7840860" y="2305050"/>
                  </a:lnTo>
                  <a:close/>
                  <a:moveTo>
                    <a:pt x="7279185" y="2305050"/>
                  </a:moveTo>
                  <a:lnTo>
                    <a:pt x="7279185" y="2571750"/>
                  </a:lnTo>
                  <a:lnTo>
                    <a:pt x="7550338" y="2571750"/>
                  </a:lnTo>
                  <a:lnTo>
                    <a:pt x="7550338" y="2305050"/>
                  </a:lnTo>
                  <a:close/>
                  <a:moveTo>
                    <a:pt x="6988663" y="2305050"/>
                  </a:moveTo>
                  <a:lnTo>
                    <a:pt x="6988663" y="2571750"/>
                  </a:lnTo>
                  <a:lnTo>
                    <a:pt x="7259817" y="2571750"/>
                  </a:lnTo>
                  <a:lnTo>
                    <a:pt x="7259817" y="2305050"/>
                  </a:lnTo>
                  <a:close/>
                  <a:moveTo>
                    <a:pt x="6698141" y="2305050"/>
                  </a:moveTo>
                  <a:lnTo>
                    <a:pt x="6698141" y="2571750"/>
                  </a:lnTo>
                  <a:lnTo>
                    <a:pt x="6969295" y="2571750"/>
                  </a:lnTo>
                  <a:lnTo>
                    <a:pt x="6969295" y="2305050"/>
                  </a:lnTo>
                  <a:close/>
                  <a:moveTo>
                    <a:pt x="6407619" y="2305050"/>
                  </a:moveTo>
                  <a:lnTo>
                    <a:pt x="6407619" y="2571750"/>
                  </a:lnTo>
                  <a:lnTo>
                    <a:pt x="6678773" y="2571750"/>
                  </a:lnTo>
                  <a:lnTo>
                    <a:pt x="6678773" y="2305050"/>
                  </a:lnTo>
                  <a:close/>
                  <a:moveTo>
                    <a:pt x="6117097" y="2305050"/>
                  </a:moveTo>
                  <a:lnTo>
                    <a:pt x="6117097" y="2571750"/>
                  </a:lnTo>
                  <a:lnTo>
                    <a:pt x="6388251" y="2571750"/>
                  </a:lnTo>
                  <a:lnTo>
                    <a:pt x="6388251" y="2305050"/>
                  </a:lnTo>
                  <a:close/>
                  <a:moveTo>
                    <a:pt x="5826576" y="2305050"/>
                  </a:moveTo>
                  <a:lnTo>
                    <a:pt x="5826576" y="2571750"/>
                  </a:lnTo>
                  <a:lnTo>
                    <a:pt x="6097729" y="2571750"/>
                  </a:lnTo>
                  <a:lnTo>
                    <a:pt x="6097729" y="2305050"/>
                  </a:lnTo>
                  <a:close/>
                  <a:moveTo>
                    <a:pt x="5536054" y="2305050"/>
                  </a:moveTo>
                  <a:lnTo>
                    <a:pt x="5536054" y="2571750"/>
                  </a:lnTo>
                  <a:lnTo>
                    <a:pt x="5807208" y="2571750"/>
                  </a:lnTo>
                  <a:lnTo>
                    <a:pt x="5807208" y="2305050"/>
                  </a:lnTo>
                  <a:close/>
                  <a:moveTo>
                    <a:pt x="5247147" y="2305050"/>
                  </a:moveTo>
                  <a:lnTo>
                    <a:pt x="5247147" y="2571750"/>
                  </a:lnTo>
                  <a:lnTo>
                    <a:pt x="5516686" y="2571750"/>
                  </a:lnTo>
                  <a:lnTo>
                    <a:pt x="5516686" y="2305050"/>
                  </a:lnTo>
                  <a:close/>
                  <a:moveTo>
                    <a:pt x="4956625" y="2305050"/>
                  </a:moveTo>
                  <a:lnTo>
                    <a:pt x="4956625" y="2571750"/>
                  </a:lnTo>
                  <a:lnTo>
                    <a:pt x="5227779" y="2571750"/>
                  </a:lnTo>
                  <a:lnTo>
                    <a:pt x="5227779" y="2305050"/>
                  </a:lnTo>
                  <a:close/>
                  <a:moveTo>
                    <a:pt x="4666103" y="2305050"/>
                  </a:moveTo>
                  <a:lnTo>
                    <a:pt x="4666103" y="2571750"/>
                  </a:lnTo>
                  <a:lnTo>
                    <a:pt x="4937257" y="2571750"/>
                  </a:lnTo>
                  <a:lnTo>
                    <a:pt x="4937257" y="2305050"/>
                  </a:lnTo>
                  <a:close/>
                  <a:moveTo>
                    <a:pt x="4375581" y="2305050"/>
                  </a:moveTo>
                  <a:lnTo>
                    <a:pt x="4375581" y="2571750"/>
                  </a:lnTo>
                  <a:lnTo>
                    <a:pt x="4646735" y="2571750"/>
                  </a:lnTo>
                  <a:lnTo>
                    <a:pt x="4646735" y="2305050"/>
                  </a:lnTo>
                  <a:close/>
                  <a:moveTo>
                    <a:pt x="4085059" y="2305050"/>
                  </a:moveTo>
                  <a:lnTo>
                    <a:pt x="4085059" y="2571750"/>
                  </a:lnTo>
                  <a:lnTo>
                    <a:pt x="4356213" y="2571750"/>
                  </a:lnTo>
                  <a:lnTo>
                    <a:pt x="4356213" y="2305050"/>
                  </a:lnTo>
                  <a:close/>
                  <a:moveTo>
                    <a:pt x="3794538" y="2305050"/>
                  </a:moveTo>
                  <a:lnTo>
                    <a:pt x="3794538" y="2571750"/>
                  </a:lnTo>
                  <a:lnTo>
                    <a:pt x="4065691" y="2571750"/>
                  </a:lnTo>
                  <a:lnTo>
                    <a:pt x="4065691" y="2305050"/>
                  </a:lnTo>
                  <a:close/>
                  <a:moveTo>
                    <a:pt x="3504016" y="2305050"/>
                  </a:moveTo>
                  <a:lnTo>
                    <a:pt x="3504016" y="2571750"/>
                  </a:lnTo>
                  <a:lnTo>
                    <a:pt x="3775170" y="2571750"/>
                  </a:lnTo>
                  <a:lnTo>
                    <a:pt x="3775170" y="2305050"/>
                  </a:lnTo>
                  <a:close/>
                  <a:moveTo>
                    <a:pt x="3213494" y="2305050"/>
                  </a:moveTo>
                  <a:lnTo>
                    <a:pt x="3213494" y="2571750"/>
                  </a:lnTo>
                  <a:lnTo>
                    <a:pt x="3484648" y="2571750"/>
                  </a:lnTo>
                  <a:lnTo>
                    <a:pt x="3484648" y="2305050"/>
                  </a:lnTo>
                  <a:close/>
                  <a:moveTo>
                    <a:pt x="2922972" y="2305050"/>
                  </a:moveTo>
                  <a:lnTo>
                    <a:pt x="2922972" y="2571750"/>
                  </a:lnTo>
                  <a:lnTo>
                    <a:pt x="3194126" y="2571750"/>
                  </a:lnTo>
                  <a:lnTo>
                    <a:pt x="3194126" y="2305050"/>
                  </a:lnTo>
                  <a:close/>
                  <a:moveTo>
                    <a:pt x="2632451" y="2305050"/>
                  </a:moveTo>
                  <a:lnTo>
                    <a:pt x="2632451" y="2571750"/>
                  </a:lnTo>
                  <a:lnTo>
                    <a:pt x="2903604" y="2571750"/>
                  </a:lnTo>
                  <a:lnTo>
                    <a:pt x="2903604" y="2305050"/>
                  </a:lnTo>
                  <a:close/>
                  <a:moveTo>
                    <a:pt x="2341929" y="2305050"/>
                  </a:moveTo>
                  <a:lnTo>
                    <a:pt x="2341929" y="2571750"/>
                  </a:lnTo>
                  <a:lnTo>
                    <a:pt x="2613083" y="2571750"/>
                  </a:lnTo>
                  <a:lnTo>
                    <a:pt x="2613083" y="2305050"/>
                  </a:lnTo>
                  <a:close/>
                  <a:moveTo>
                    <a:pt x="2051407" y="2305050"/>
                  </a:moveTo>
                  <a:lnTo>
                    <a:pt x="2051407" y="2571750"/>
                  </a:lnTo>
                  <a:lnTo>
                    <a:pt x="2322561" y="2571750"/>
                  </a:lnTo>
                  <a:lnTo>
                    <a:pt x="2322561" y="2305050"/>
                  </a:lnTo>
                  <a:close/>
                  <a:moveTo>
                    <a:pt x="1760886" y="2305050"/>
                  </a:moveTo>
                  <a:lnTo>
                    <a:pt x="1760886" y="2571750"/>
                  </a:lnTo>
                  <a:lnTo>
                    <a:pt x="2032039" y="2571750"/>
                  </a:lnTo>
                  <a:lnTo>
                    <a:pt x="2032039" y="2305050"/>
                  </a:lnTo>
                  <a:close/>
                  <a:moveTo>
                    <a:pt x="1471977" y="2305050"/>
                  </a:moveTo>
                  <a:lnTo>
                    <a:pt x="1471977" y="2571750"/>
                  </a:lnTo>
                  <a:lnTo>
                    <a:pt x="1743131" y="2571750"/>
                  </a:lnTo>
                  <a:lnTo>
                    <a:pt x="1743131" y="2305050"/>
                  </a:lnTo>
                  <a:close/>
                  <a:moveTo>
                    <a:pt x="1181455" y="2305050"/>
                  </a:moveTo>
                  <a:lnTo>
                    <a:pt x="1181455" y="2571750"/>
                  </a:lnTo>
                  <a:lnTo>
                    <a:pt x="1452609" y="2571750"/>
                  </a:lnTo>
                  <a:lnTo>
                    <a:pt x="1452609" y="2305050"/>
                  </a:lnTo>
                  <a:close/>
                  <a:moveTo>
                    <a:pt x="890933" y="2305050"/>
                  </a:moveTo>
                  <a:lnTo>
                    <a:pt x="890933" y="2571750"/>
                  </a:lnTo>
                  <a:lnTo>
                    <a:pt x="1162087" y="2571750"/>
                  </a:lnTo>
                  <a:lnTo>
                    <a:pt x="1162087" y="2305050"/>
                  </a:lnTo>
                  <a:close/>
                  <a:moveTo>
                    <a:pt x="600412" y="2305050"/>
                  </a:moveTo>
                  <a:lnTo>
                    <a:pt x="600412" y="2571750"/>
                  </a:lnTo>
                  <a:lnTo>
                    <a:pt x="871565" y="2571750"/>
                  </a:lnTo>
                  <a:lnTo>
                    <a:pt x="871565" y="2305050"/>
                  </a:lnTo>
                  <a:close/>
                  <a:moveTo>
                    <a:pt x="309890" y="2305050"/>
                  </a:moveTo>
                  <a:lnTo>
                    <a:pt x="309890" y="2571750"/>
                  </a:lnTo>
                  <a:lnTo>
                    <a:pt x="581044" y="2571750"/>
                  </a:lnTo>
                  <a:lnTo>
                    <a:pt x="581044" y="2305050"/>
                  </a:lnTo>
                  <a:close/>
                  <a:moveTo>
                    <a:pt x="19368" y="2305050"/>
                  </a:moveTo>
                  <a:lnTo>
                    <a:pt x="19368" y="2571750"/>
                  </a:lnTo>
                  <a:lnTo>
                    <a:pt x="290522" y="2571750"/>
                  </a:lnTo>
                  <a:lnTo>
                    <a:pt x="290522" y="2305050"/>
                  </a:lnTo>
                  <a:close/>
                  <a:moveTo>
                    <a:pt x="11925920" y="2019300"/>
                  </a:moveTo>
                  <a:lnTo>
                    <a:pt x="11925920" y="2286000"/>
                  </a:lnTo>
                  <a:lnTo>
                    <a:pt x="12197073" y="2286000"/>
                  </a:lnTo>
                  <a:lnTo>
                    <a:pt x="12197073" y="2019300"/>
                  </a:lnTo>
                  <a:close/>
                  <a:moveTo>
                    <a:pt x="11635398" y="2019300"/>
                  </a:moveTo>
                  <a:lnTo>
                    <a:pt x="11635398" y="2286000"/>
                  </a:lnTo>
                  <a:lnTo>
                    <a:pt x="11906552" y="2286000"/>
                  </a:lnTo>
                  <a:lnTo>
                    <a:pt x="11906552" y="2019300"/>
                  </a:lnTo>
                  <a:close/>
                  <a:moveTo>
                    <a:pt x="11344876" y="2019300"/>
                  </a:moveTo>
                  <a:lnTo>
                    <a:pt x="11344876" y="2286000"/>
                  </a:lnTo>
                  <a:lnTo>
                    <a:pt x="11616030" y="2286000"/>
                  </a:lnTo>
                  <a:lnTo>
                    <a:pt x="11616030" y="2019300"/>
                  </a:lnTo>
                  <a:close/>
                  <a:moveTo>
                    <a:pt x="11054354" y="2019300"/>
                  </a:moveTo>
                  <a:lnTo>
                    <a:pt x="11054354" y="2286000"/>
                  </a:lnTo>
                  <a:lnTo>
                    <a:pt x="11325508" y="2286000"/>
                  </a:lnTo>
                  <a:lnTo>
                    <a:pt x="11325508" y="2019300"/>
                  </a:lnTo>
                  <a:close/>
                  <a:moveTo>
                    <a:pt x="10763832" y="2019300"/>
                  </a:moveTo>
                  <a:lnTo>
                    <a:pt x="10763832" y="2286000"/>
                  </a:lnTo>
                  <a:lnTo>
                    <a:pt x="11034986" y="2286000"/>
                  </a:lnTo>
                  <a:lnTo>
                    <a:pt x="11034986" y="2019300"/>
                  </a:lnTo>
                  <a:close/>
                  <a:moveTo>
                    <a:pt x="10473311" y="2019300"/>
                  </a:moveTo>
                  <a:lnTo>
                    <a:pt x="10473311" y="2286000"/>
                  </a:lnTo>
                  <a:lnTo>
                    <a:pt x="10744464" y="2286000"/>
                  </a:lnTo>
                  <a:lnTo>
                    <a:pt x="10744464" y="2019300"/>
                  </a:lnTo>
                  <a:close/>
                  <a:moveTo>
                    <a:pt x="10182789" y="2019300"/>
                  </a:moveTo>
                  <a:lnTo>
                    <a:pt x="10182789" y="2286000"/>
                  </a:lnTo>
                  <a:lnTo>
                    <a:pt x="10453943" y="2286000"/>
                  </a:lnTo>
                  <a:lnTo>
                    <a:pt x="10453943" y="2019300"/>
                  </a:lnTo>
                  <a:close/>
                  <a:moveTo>
                    <a:pt x="9892267" y="2019300"/>
                  </a:moveTo>
                  <a:lnTo>
                    <a:pt x="9892267" y="2286000"/>
                  </a:lnTo>
                  <a:lnTo>
                    <a:pt x="10163421" y="2286000"/>
                  </a:lnTo>
                  <a:lnTo>
                    <a:pt x="10163421" y="2019300"/>
                  </a:lnTo>
                  <a:close/>
                  <a:moveTo>
                    <a:pt x="9601745" y="2019300"/>
                  </a:moveTo>
                  <a:lnTo>
                    <a:pt x="9601745" y="2286000"/>
                  </a:lnTo>
                  <a:lnTo>
                    <a:pt x="9872899" y="2286000"/>
                  </a:lnTo>
                  <a:lnTo>
                    <a:pt x="9872899" y="2019300"/>
                  </a:lnTo>
                  <a:close/>
                  <a:moveTo>
                    <a:pt x="9311224" y="2019300"/>
                  </a:moveTo>
                  <a:lnTo>
                    <a:pt x="9311224" y="2286000"/>
                  </a:lnTo>
                  <a:lnTo>
                    <a:pt x="9582377" y="2286000"/>
                  </a:lnTo>
                  <a:lnTo>
                    <a:pt x="9582377" y="2019300"/>
                  </a:lnTo>
                  <a:close/>
                  <a:moveTo>
                    <a:pt x="9020702" y="2019300"/>
                  </a:moveTo>
                  <a:lnTo>
                    <a:pt x="9020702" y="2286000"/>
                  </a:lnTo>
                  <a:lnTo>
                    <a:pt x="9291856" y="2286000"/>
                  </a:lnTo>
                  <a:lnTo>
                    <a:pt x="9291856" y="2019300"/>
                  </a:lnTo>
                  <a:close/>
                  <a:moveTo>
                    <a:pt x="8731793" y="2019300"/>
                  </a:moveTo>
                  <a:lnTo>
                    <a:pt x="8731793" y="2286000"/>
                  </a:lnTo>
                  <a:lnTo>
                    <a:pt x="9001334" y="2286000"/>
                  </a:lnTo>
                  <a:lnTo>
                    <a:pt x="9001334" y="2019300"/>
                  </a:lnTo>
                  <a:close/>
                  <a:moveTo>
                    <a:pt x="8441272" y="2019300"/>
                  </a:moveTo>
                  <a:lnTo>
                    <a:pt x="8441272" y="2286000"/>
                  </a:lnTo>
                  <a:lnTo>
                    <a:pt x="8712425" y="2286000"/>
                  </a:lnTo>
                  <a:lnTo>
                    <a:pt x="8712425" y="2019300"/>
                  </a:lnTo>
                  <a:close/>
                  <a:moveTo>
                    <a:pt x="8150750" y="2019300"/>
                  </a:moveTo>
                  <a:lnTo>
                    <a:pt x="8150750" y="2286000"/>
                  </a:lnTo>
                  <a:lnTo>
                    <a:pt x="8421904" y="2286000"/>
                  </a:lnTo>
                  <a:lnTo>
                    <a:pt x="8421904" y="2019300"/>
                  </a:lnTo>
                  <a:close/>
                  <a:moveTo>
                    <a:pt x="7860228" y="2019300"/>
                  </a:moveTo>
                  <a:lnTo>
                    <a:pt x="7860228" y="2286000"/>
                  </a:lnTo>
                  <a:lnTo>
                    <a:pt x="8131382" y="2286000"/>
                  </a:lnTo>
                  <a:lnTo>
                    <a:pt x="8131382" y="2019300"/>
                  </a:lnTo>
                  <a:close/>
                  <a:moveTo>
                    <a:pt x="7569706" y="2019300"/>
                  </a:moveTo>
                  <a:lnTo>
                    <a:pt x="7569706" y="2286000"/>
                  </a:lnTo>
                  <a:lnTo>
                    <a:pt x="7840860" y="2286000"/>
                  </a:lnTo>
                  <a:lnTo>
                    <a:pt x="7840860" y="2019300"/>
                  </a:lnTo>
                  <a:close/>
                  <a:moveTo>
                    <a:pt x="7279185" y="2019300"/>
                  </a:moveTo>
                  <a:lnTo>
                    <a:pt x="7279185" y="2286000"/>
                  </a:lnTo>
                  <a:lnTo>
                    <a:pt x="7550338" y="2286000"/>
                  </a:lnTo>
                  <a:lnTo>
                    <a:pt x="7550338" y="2019300"/>
                  </a:lnTo>
                  <a:close/>
                  <a:moveTo>
                    <a:pt x="6988663" y="2019300"/>
                  </a:moveTo>
                  <a:lnTo>
                    <a:pt x="6988663" y="2286000"/>
                  </a:lnTo>
                  <a:lnTo>
                    <a:pt x="7259817" y="2286000"/>
                  </a:lnTo>
                  <a:lnTo>
                    <a:pt x="7259817" y="2019300"/>
                  </a:lnTo>
                  <a:close/>
                  <a:moveTo>
                    <a:pt x="6698141" y="2019300"/>
                  </a:moveTo>
                  <a:lnTo>
                    <a:pt x="6698141" y="2286000"/>
                  </a:lnTo>
                  <a:lnTo>
                    <a:pt x="6969295" y="2286000"/>
                  </a:lnTo>
                  <a:lnTo>
                    <a:pt x="6969295" y="2019300"/>
                  </a:lnTo>
                  <a:close/>
                  <a:moveTo>
                    <a:pt x="6407619" y="2019300"/>
                  </a:moveTo>
                  <a:lnTo>
                    <a:pt x="6407619" y="2286000"/>
                  </a:lnTo>
                  <a:lnTo>
                    <a:pt x="6678773" y="2286000"/>
                  </a:lnTo>
                  <a:lnTo>
                    <a:pt x="6678773" y="2019300"/>
                  </a:lnTo>
                  <a:close/>
                  <a:moveTo>
                    <a:pt x="6117097" y="2019300"/>
                  </a:moveTo>
                  <a:lnTo>
                    <a:pt x="6117097" y="2286000"/>
                  </a:lnTo>
                  <a:lnTo>
                    <a:pt x="6388251" y="2286000"/>
                  </a:lnTo>
                  <a:lnTo>
                    <a:pt x="6388251" y="2019300"/>
                  </a:lnTo>
                  <a:close/>
                  <a:moveTo>
                    <a:pt x="5826576" y="2019300"/>
                  </a:moveTo>
                  <a:lnTo>
                    <a:pt x="5826576" y="2286000"/>
                  </a:lnTo>
                  <a:lnTo>
                    <a:pt x="6097729" y="2286000"/>
                  </a:lnTo>
                  <a:lnTo>
                    <a:pt x="6097729" y="2019300"/>
                  </a:lnTo>
                  <a:close/>
                  <a:moveTo>
                    <a:pt x="5536054" y="2019300"/>
                  </a:moveTo>
                  <a:lnTo>
                    <a:pt x="5536054" y="2286000"/>
                  </a:lnTo>
                  <a:lnTo>
                    <a:pt x="5807208" y="2286000"/>
                  </a:lnTo>
                  <a:lnTo>
                    <a:pt x="5807208" y="2019300"/>
                  </a:lnTo>
                  <a:close/>
                  <a:moveTo>
                    <a:pt x="5247147" y="2019300"/>
                  </a:moveTo>
                  <a:lnTo>
                    <a:pt x="5247147" y="2286000"/>
                  </a:lnTo>
                  <a:lnTo>
                    <a:pt x="5516686" y="2286000"/>
                  </a:lnTo>
                  <a:lnTo>
                    <a:pt x="5516686" y="2019300"/>
                  </a:lnTo>
                  <a:close/>
                  <a:moveTo>
                    <a:pt x="4956625" y="2019300"/>
                  </a:moveTo>
                  <a:lnTo>
                    <a:pt x="4956625" y="2286000"/>
                  </a:lnTo>
                  <a:lnTo>
                    <a:pt x="5227779" y="2286000"/>
                  </a:lnTo>
                  <a:lnTo>
                    <a:pt x="5227779" y="2019300"/>
                  </a:lnTo>
                  <a:close/>
                  <a:moveTo>
                    <a:pt x="4666103" y="2019300"/>
                  </a:moveTo>
                  <a:lnTo>
                    <a:pt x="4666103" y="2286000"/>
                  </a:lnTo>
                  <a:lnTo>
                    <a:pt x="4937257" y="2286000"/>
                  </a:lnTo>
                  <a:lnTo>
                    <a:pt x="4937257" y="2019300"/>
                  </a:lnTo>
                  <a:close/>
                  <a:moveTo>
                    <a:pt x="4375581" y="2019300"/>
                  </a:moveTo>
                  <a:lnTo>
                    <a:pt x="4375581" y="2286000"/>
                  </a:lnTo>
                  <a:lnTo>
                    <a:pt x="4646735" y="2286000"/>
                  </a:lnTo>
                  <a:lnTo>
                    <a:pt x="4646735" y="2019300"/>
                  </a:lnTo>
                  <a:close/>
                  <a:moveTo>
                    <a:pt x="4085059" y="2019300"/>
                  </a:moveTo>
                  <a:lnTo>
                    <a:pt x="4085059" y="2286000"/>
                  </a:lnTo>
                  <a:lnTo>
                    <a:pt x="4356213" y="2286000"/>
                  </a:lnTo>
                  <a:lnTo>
                    <a:pt x="4356213" y="2019300"/>
                  </a:lnTo>
                  <a:close/>
                  <a:moveTo>
                    <a:pt x="3794538" y="2019300"/>
                  </a:moveTo>
                  <a:lnTo>
                    <a:pt x="3794538" y="2286000"/>
                  </a:lnTo>
                  <a:lnTo>
                    <a:pt x="4065691" y="2286000"/>
                  </a:lnTo>
                  <a:lnTo>
                    <a:pt x="4065691" y="2019300"/>
                  </a:lnTo>
                  <a:close/>
                  <a:moveTo>
                    <a:pt x="3504016" y="2019300"/>
                  </a:moveTo>
                  <a:lnTo>
                    <a:pt x="3504016" y="2286000"/>
                  </a:lnTo>
                  <a:lnTo>
                    <a:pt x="3775170" y="2286000"/>
                  </a:lnTo>
                  <a:lnTo>
                    <a:pt x="3775170" y="2019300"/>
                  </a:lnTo>
                  <a:close/>
                  <a:moveTo>
                    <a:pt x="3213494" y="2019300"/>
                  </a:moveTo>
                  <a:lnTo>
                    <a:pt x="3213494" y="2286000"/>
                  </a:lnTo>
                  <a:lnTo>
                    <a:pt x="3484648" y="2286000"/>
                  </a:lnTo>
                  <a:lnTo>
                    <a:pt x="3484648" y="2019300"/>
                  </a:lnTo>
                  <a:close/>
                  <a:moveTo>
                    <a:pt x="2922972" y="2019300"/>
                  </a:moveTo>
                  <a:lnTo>
                    <a:pt x="2922972" y="2286000"/>
                  </a:lnTo>
                  <a:lnTo>
                    <a:pt x="3194126" y="2286000"/>
                  </a:lnTo>
                  <a:lnTo>
                    <a:pt x="3194126" y="2019300"/>
                  </a:lnTo>
                  <a:close/>
                  <a:moveTo>
                    <a:pt x="2632451" y="2019300"/>
                  </a:moveTo>
                  <a:lnTo>
                    <a:pt x="2632451" y="2286000"/>
                  </a:lnTo>
                  <a:lnTo>
                    <a:pt x="2903604" y="2286000"/>
                  </a:lnTo>
                  <a:lnTo>
                    <a:pt x="2903604" y="2019300"/>
                  </a:lnTo>
                  <a:close/>
                  <a:moveTo>
                    <a:pt x="2341929" y="2019300"/>
                  </a:moveTo>
                  <a:lnTo>
                    <a:pt x="2341929" y="2286000"/>
                  </a:lnTo>
                  <a:lnTo>
                    <a:pt x="2613083" y="2286000"/>
                  </a:lnTo>
                  <a:lnTo>
                    <a:pt x="2613083" y="2019300"/>
                  </a:lnTo>
                  <a:close/>
                  <a:moveTo>
                    <a:pt x="2051407" y="2019300"/>
                  </a:moveTo>
                  <a:lnTo>
                    <a:pt x="2051407" y="2286000"/>
                  </a:lnTo>
                  <a:lnTo>
                    <a:pt x="2322561" y="2286000"/>
                  </a:lnTo>
                  <a:lnTo>
                    <a:pt x="2322561" y="2019300"/>
                  </a:lnTo>
                  <a:close/>
                  <a:moveTo>
                    <a:pt x="1760886" y="2019300"/>
                  </a:moveTo>
                  <a:lnTo>
                    <a:pt x="1760886" y="2286000"/>
                  </a:lnTo>
                  <a:lnTo>
                    <a:pt x="2032039" y="2286000"/>
                  </a:lnTo>
                  <a:lnTo>
                    <a:pt x="2032039" y="2019300"/>
                  </a:lnTo>
                  <a:close/>
                  <a:moveTo>
                    <a:pt x="1471977" y="2019300"/>
                  </a:moveTo>
                  <a:lnTo>
                    <a:pt x="1471977" y="2286000"/>
                  </a:lnTo>
                  <a:lnTo>
                    <a:pt x="1743131" y="2286000"/>
                  </a:lnTo>
                  <a:lnTo>
                    <a:pt x="1743131" y="2019300"/>
                  </a:lnTo>
                  <a:close/>
                  <a:moveTo>
                    <a:pt x="1181455" y="2019300"/>
                  </a:moveTo>
                  <a:lnTo>
                    <a:pt x="1181455" y="2286000"/>
                  </a:lnTo>
                  <a:lnTo>
                    <a:pt x="1452609" y="2286000"/>
                  </a:lnTo>
                  <a:lnTo>
                    <a:pt x="1452609" y="2019300"/>
                  </a:lnTo>
                  <a:close/>
                  <a:moveTo>
                    <a:pt x="890933" y="2019300"/>
                  </a:moveTo>
                  <a:lnTo>
                    <a:pt x="890933" y="2286000"/>
                  </a:lnTo>
                  <a:lnTo>
                    <a:pt x="1162087" y="2286000"/>
                  </a:lnTo>
                  <a:lnTo>
                    <a:pt x="1162087" y="2019300"/>
                  </a:lnTo>
                  <a:close/>
                  <a:moveTo>
                    <a:pt x="600412" y="2019300"/>
                  </a:moveTo>
                  <a:lnTo>
                    <a:pt x="600412" y="2286000"/>
                  </a:lnTo>
                  <a:lnTo>
                    <a:pt x="871565" y="2286000"/>
                  </a:lnTo>
                  <a:lnTo>
                    <a:pt x="871565" y="2019300"/>
                  </a:lnTo>
                  <a:close/>
                  <a:moveTo>
                    <a:pt x="309890" y="2019300"/>
                  </a:moveTo>
                  <a:lnTo>
                    <a:pt x="309890" y="2286000"/>
                  </a:lnTo>
                  <a:lnTo>
                    <a:pt x="581044" y="2286000"/>
                  </a:lnTo>
                  <a:lnTo>
                    <a:pt x="581044" y="2019300"/>
                  </a:lnTo>
                  <a:close/>
                  <a:moveTo>
                    <a:pt x="19368" y="2019300"/>
                  </a:moveTo>
                  <a:lnTo>
                    <a:pt x="19368" y="2286000"/>
                  </a:lnTo>
                  <a:lnTo>
                    <a:pt x="290522" y="2286000"/>
                  </a:lnTo>
                  <a:lnTo>
                    <a:pt x="290522" y="2019300"/>
                  </a:lnTo>
                  <a:close/>
                  <a:moveTo>
                    <a:pt x="11925920" y="1733550"/>
                  </a:moveTo>
                  <a:lnTo>
                    <a:pt x="11925920" y="2000250"/>
                  </a:lnTo>
                  <a:lnTo>
                    <a:pt x="12197073" y="2000250"/>
                  </a:lnTo>
                  <a:lnTo>
                    <a:pt x="12197073" y="1733550"/>
                  </a:lnTo>
                  <a:close/>
                  <a:moveTo>
                    <a:pt x="11635398" y="1733550"/>
                  </a:moveTo>
                  <a:lnTo>
                    <a:pt x="11635398" y="2000250"/>
                  </a:lnTo>
                  <a:lnTo>
                    <a:pt x="11906552" y="2000250"/>
                  </a:lnTo>
                  <a:lnTo>
                    <a:pt x="11906552" y="1733550"/>
                  </a:lnTo>
                  <a:close/>
                  <a:moveTo>
                    <a:pt x="11344876" y="1733550"/>
                  </a:moveTo>
                  <a:lnTo>
                    <a:pt x="11344876" y="2000250"/>
                  </a:lnTo>
                  <a:lnTo>
                    <a:pt x="11616030" y="2000250"/>
                  </a:lnTo>
                  <a:lnTo>
                    <a:pt x="11616030" y="1733550"/>
                  </a:lnTo>
                  <a:close/>
                  <a:moveTo>
                    <a:pt x="11054354" y="1733550"/>
                  </a:moveTo>
                  <a:lnTo>
                    <a:pt x="11054354" y="2000250"/>
                  </a:lnTo>
                  <a:lnTo>
                    <a:pt x="11325508" y="2000250"/>
                  </a:lnTo>
                  <a:lnTo>
                    <a:pt x="11325508" y="1733550"/>
                  </a:lnTo>
                  <a:close/>
                  <a:moveTo>
                    <a:pt x="10763832" y="1733550"/>
                  </a:moveTo>
                  <a:lnTo>
                    <a:pt x="10763832" y="2000250"/>
                  </a:lnTo>
                  <a:lnTo>
                    <a:pt x="11034986" y="2000250"/>
                  </a:lnTo>
                  <a:lnTo>
                    <a:pt x="11034986" y="1733550"/>
                  </a:lnTo>
                  <a:close/>
                  <a:moveTo>
                    <a:pt x="10473311" y="1733550"/>
                  </a:moveTo>
                  <a:lnTo>
                    <a:pt x="10473311" y="2000250"/>
                  </a:lnTo>
                  <a:lnTo>
                    <a:pt x="10744464" y="2000250"/>
                  </a:lnTo>
                  <a:lnTo>
                    <a:pt x="10744464" y="1733550"/>
                  </a:lnTo>
                  <a:close/>
                  <a:moveTo>
                    <a:pt x="10182789" y="1733550"/>
                  </a:moveTo>
                  <a:lnTo>
                    <a:pt x="10182789" y="2000250"/>
                  </a:lnTo>
                  <a:lnTo>
                    <a:pt x="10453943" y="2000250"/>
                  </a:lnTo>
                  <a:lnTo>
                    <a:pt x="10453943" y="1733550"/>
                  </a:lnTo>
                  <a:close/>
                  <a:moveTo>
                    <a:pt x="9892267" y="1733550"/>
                  </a:moveTo>
                  <a:lnTo>
                    <a:pt x="9892267" y="2000250"/>
                  </a:lnTo>
                  <a:lnTo>
                    <a:pt x="10163421" y="2000250"/>
                  </a:lnTo>
                  <a:lnTo>
                    <a:pt x="10163421" y="1733550"/>
                  </a:lnTo>
                  <a:close/>
                  <a:moveTo>
                    <a:pt x="9601745" y="1733550"/>
                  </a:moveTo>
                  <a:lnTo>
                    <a:pt x="9601745" y="2000250"/>
                  </a:lnTo>
                  <a:lnTo>
                    <a:pt x="9872899" y="2000250"/>
                  </a:lnTo>
                  <a:lnTo>
                    <a:pt x="9872899" y="1733550"/>
                  </a:lnTo>
                  <a:close/>
                  <a:moveTo>
                    <a:pt x="9311224" y="1733550"/>
                  </a:moveTo>
                  <a:lnTo>
                    <a:pt x="9311224" y="2000250"/>
                  </a:lnTo>
                  <a:lnTo>
                    <a:pt x="9582377" y="2000250"/>
                  </a:lnTo>
                  <a:lnTo>
                    <a:pt x="9582377" y="1733550"/>
                  </a:lnTo>
                  <a:close/>
                  <a:moveTo>
                    <a:pt x="9020702" y="1733550"/>
                  </a:moveTo>
                  <a:lnTo>
                    <a:pt x="9020702" y="2000250"/>
                  </a:lnTo>
                  <a:lnTo>
                    <a:pt x="9291856" y="2000250"/>
                  </a:lnTo>
                  <a:lnTo>
                    <a:pt x="9291856" y="1733550"/>
                  </a:lnTo>
                  <a:close/>
                  <a:moveTo>
                    <a:pt x="8731793" y="1733550"/>
                  </a:moveTo>
                  <a:lnTo>
                    <a:pt x="8731793" y="2000250"/>
                  </a:lnTo>
                  <a:lnTo>
                    <a:pt x="9001334" y="2000250"/>
                  </a:lnTo>
                  <a:lnTo>
                    <a:pt x="9001334" y="1733550"/>
                  </a:lnTo>
                  <a:close/>
                  <a:moveTo>
                    <a:pt x="8441272" y="1733550"/>
                  </a:moveTo>
                  <a:lnTo>
                    <a:pt x="8441272" y="2000250"/>
                  </a:lnTo>
                  <a:lnTo>
                    <a:pt x="8712425" y="2000250"/>
                  </a:lnTo>
                  <a:lnTo>
                    <a:pt x="8712425" y="1733550"/>
                  </a:lnTo>
                  <a:close/>
                  <a:moveTo>
                    <a:pt x="8150750" y="1733550"/>
                  </a:moveTo>
                  <a:lnTo>
                    <a:pt x="8150750" y="2000250"/>
                  </a:lnTo>
                  <a:lnTo>
                    <a:pt x="8421904" y="2000250"/>
                  </a:lnTo>
                  <a:lnTo>
                    <a:pt x="8421904" y="1733550"/>
                  </a:lnTo>
                  <a:close/>
                  <a:moveTo>
                    <a:pt x="7860228" y="1733550"/>
                  </a:moveTo>
                  <a:lnTo>
                    <a:pt x="7860228" y="2000250"/>
                  </a:lnTo>
                  <a:lnTo>
                    <a:pt x="8131382" y="2000250"/>
                  </a:lnTo>
                  <a:lnTo>
                    <a:pt x="8131382" y="1733550"/>
                  </a:lnTo>
                  <a:close/>
                  <a:moveTo>
                    <a:pt x="7569706" y="1733550"/>
                  </a:moveTo>
                  <a:lnTo>
                    <a:pt x="7569706" y="2000250"/>
                  </a:lnTo>
                  <a:lnTo>
                    <a:pt x="7840860" y="2000250"/>
                  </a:lnTo>
                  <a:lnTo>
                    <a:pt x="7840860" y="1733550"/>
                  </a:lnTo>
                  <a:close/>
                  <a:moveTo>
                    <a:pt x="7279185" y="1733550"/>
                  </a:moveTo>
                  <a:lnTo>
                    <a:pt x="7279185" y="2000250"/>
                  </a:lnTo>
                  <a:lnTo>
                    <a:pt x="7550338" y="2000250"/>
                  </a:lnTo>
                  <a:lnTo>
                    <a:pt x="7550338" y="1733550"/>
                  </a:lnTo>
                  <a:close/>
                  <a:moveTo>
                    <a:pt x="6988663" y="1733550"/>
                  </a:moveTo>
                  <a:lnTo>
                    <a:pt x="6988663" y="2000250"/>
                  </a:lnTo>
                  <a:lnTo>
                    <a:pt x="7259817" y="2000250"/>
                  </a:lnTo>
                  <a:lnTo>
                    <a:pt x="7259817" y="1733550"/>
                  </a:lnTo>
                  <a:close/>
                  <a:moveTo>
                    <a:pt x="6698141" y="1733550"/>
                  </a:moveTo>
                  <a:lnTo>
                    <a:pt x="6698141" y="2000250"/>
                  </a:lnTo>
                  <a:lnTo>
                    <a:pt x="6969295" y="2000250"/>
                  </a:lnTo>
                  <a:lnTo>
                    <a:pt x="6969295" y="1733550"/>
                  </a:lnTo>
                  <a:close/>
                  <a:moveTo>
                    <a:pt x="6407619" y="1733550"/>
                  </a:moveTo>
                  <a:lnTo>
                    <a:pt x="6407619" y="2000250"/>
                  </a:lnTo>
                  <a:lnTo>
                    <a:pt x="6678773" y="2000250"/>
                  </a:lnTo>
                  <a:lnTo>
                    <a:pt x="6678773" y="1733550"/>
                  </a:lnTo>
                  <a:close/>
                  <a:moveTo>
                    <a:pt x="6117097" y="1733550"/>
                  </a:moveTo>
                  <a:lnTo>
                    <a:pt x="6117097" y="2000250"/>
                  </a:lnTo>
                  <a:lnTo>
                    <a:pt x="6388251" y="2000250"/>
                  </a:lnTo>
                  <a:lnTo>
                    <a:pt x="6388251" y="1733550"/>
                  </a:lnTo>
                  <a:close/>
                  <a:moveTo>
                    <a:pt x="5826576" y="1733550"/>
                  </a:moveTo>
                  <a:lnTo>
                    <a:pt x="5826576" y="2000250"/>
                  </a:lnTo>
                  <a:lnTo>
                    <a:pt x="6097729" y="2000250"/>
                  </a:lnTo>
                  <a:lnTo>
                    <a:pt x="6097729" y="1733550"/>
                  </a:lnTo>
                  <a:close/>
                  <a:moveTo>
                    <a:pt x="5536054" y="1733550"/>
                  </a:moveTo>
                  <a:lnTo>
                    <a:pt x="5536054" y="2000250"/>
                  </a:lnTo>
                  <a:lnTo>
                    <a:pt x="5807208" y="2000250"/>
                  </a:lnTo>
                  <a:lnTo>
                    <a:pt x="5807208" y="1733550"/>
                  </a:lnTo>
                  <a:close/>
                  <a:moveTo>
                    <a:pt x="5247147" y="1733550"/>
                  </a:moveTo>
                  <a:lnTo>
                    <a:pt x="5247147" y="2000250"/>
                  </a:lnTo>
                  <a:lnTo>
                    <a:pt x="5516686" y="2000250"/>
                  </a:lnTo>
                  <a:lnTo>
                    <a:pt x="5516686" y="1733550"/>
                  </a:lnTo>
                  <a:close/>
                  <a:moveTo>
                    <a:pt x="4956625" y="1733550"/>
                  </a:moveTo>
                  <a:lnTo>
                    <a:pt x="4956625" y="2000250"/>
                  </a:lnTo>
                  <a:lnTo>
                    <a:pt x="5227779" y="2000250"/>
                  </a:lnTo>
                  <a:lnTo>
                    <a:pt x="5227779" y="1733550"/>
                  </a:lnTo>
                  <a:close/>
                  <a:moveTo>
                    <a:pt x="4666103" y="1733550"/>
                  </a:moveTo>
                  <a:lnTo>
                    <a:pt x="4666103" y="2000250"/>
                  </a:lnTo>
                  <a:lnTo>
                    <a:pt x="4937257" y="2000250"/>
                  </a:lnTo>
                  <a:lnTo>
                    <a:pt x="4937257" y="1733550"/>
                  </a:lnTo>
                  <a:close/>
                  <a:moveTo>
                    <a:pt x="4375581" y="1733550"/>
                  </a:moveTo>
                  <a:lnTo>
                    <a:pt x="4375581" y="2000250"/>
                  </a:lnTo>
                  <a:lnTo>
                    <a:pt x="4646735" y="2000250"/>
                  </a:lnTo>
                  <a:lnTo>
                    <a:pt x="4646735" y="1733550"/>
                  </a:lnTo>
                  <a:close/>
                  <a:moveTo>
                    <a:pt x="4085059" y="1733550"/>
                  </a:moveTo>
                  <a:lnTo>
                    <a:pt x="4085059" y="2000250"/>
                  </a:lnTo>
                  <a:lnTo>
                    <a:pt x="4356213" y="2000250"/>
                  </a:lnTo>
                  <a:lnTo>
                    <a:pt x="4356213" y="1733550"/>
                  </a:lnTo>
                  <a:close/>
                  <a:moveTo>
                    <a:pt x="3794538" y="1733550"/>
                  </a:moveTo>
                  <a:lnTo>
                    <a:pt x="3794538" y="2000250"/>
                  </a:lnTo>
                  <a:lnTo>
                    <a:pt x="4065691" y="2000250"/>
                  </a:lnTo>
                  <a:lnTo>
                    <a:pt x="4065691" y="1733550"/>
                  </a:lnTo>
                  <a:close/>
                  <a:moveTo>
                    <a:pt x="3504016" y="1733550"/>
                  </a:moveTo>
                  <a:lnTo>
                    <a:pt x="3504016" y="2000250"/>
                  </a:lnTo>
                  <a:lnTo>
                    <a:pt x="3775170" y="2000250"/>
                  </a:lnTo>
                  <a:lnTo>
                    <a:pt x="3775170" y="1733550"/>
                  </a:lnTo>
                  <a:close/>
                  <a:moveTo>
                    <a:pt x="3213494" y="1733550"/>
                  </a:moveTo>
                  <a:lnTo>
                    <a:pt x="3213494" y="2000250"/>
                  </a:lnTo>
                  <a:lnTo>
                    <a:pt x="3484648" y="2000250"/>
                  </a:lnTo>
                  <a:lnTo>
                    <a:pt x="3484648" y="1733550"/>
                  </a:lnTo>
                  <a:close/>
                  <a:moveTo>
                    <a:pt x="2922972" y="1733550"/>
                  </a:moveTo>
                  <a:lnTo>
                    <a:pt x="2922972" y="2000250"/>
                  </a:lnTo>
                  <a:lnTo>
                    <a:pt x="3194126" y="2000250"/>
                  </a:lnTo>
                  <a:lnTo>
                    <a:pt x="3194126" y="1733550"/>
                  </a:lnTo>
                  <a:close/>
                  <a:moveTo>
                    <a:pt x="2632451" y="1733550"/>
                  </a:moveTo>
                  <a:lnTo>
                    <a:pt x="2632451" y="2000250"/>
                  </a:lnTo>
                  <a:lnTo>
                    <a:pt x="2903604" y="2000250"/>
                  </a:lnTo>
                  <a:lnTo>
                    <a:pt x="2903604" y="1733550"/>
                  </a:lnTo>
                  <a:close/>
                  <a:moveTo>
                    <a:pt x="2341929" y="1733550"/>
                  </a:moveTo>
                  <a:lnTo>
                    <a:pt x="2341929" y="2000250"/>
                  </a:lnTo>
                  <a:lnTo>
                    <a:pt x="2613083" y="2000250"/>
                  </a:lnTo>
                  <a:lnTo>
                    <a:pt x="2613083" y="1733550"/>
                  </a:lnTo>
                  <a:close/>
                  <a:moveTo>
                    <a:pt x="2051407" y="1733550"/>
                  </a:moveTo>
                  <a:lnTo>
                    <a:pt x="2051407" y="2000250"/>
                  </a:lnTo>
                  <a:lnTo>
                    <a:pt x="2322561" y="2000250"/>
                  </a:lnTo>
                  <a:lnTo>
                    <a:pt x="2322561" y="1733550"/>
                  </a:lnTo>
                  <a:close/>
                  <a:moveTo>
                    <a:pt x="1760886" y="1733550"/>
                  </a:moveTo>
                  <a:lnTo>
                    <a:pt x="1760886" y="2000250"/>
                  </a:lnTo>
                  <a:lnTo>
                    <a:pt x="2032039" y="2000250"/>
                  </a:lnTo>
                  <a:lnTo>
                    <a:pt x="2032039" y="1733550"/>
                  </a:lnTo>
                  <a:close/>
                  <a:moveTo>
                    <a:pt x="1471977" y="1733550"/>
                  </a:moveTo>
                  <a:lnTo>
                    <a:pt x="1471977" y="2000250"/>
                  </a:lnTo>
                  <a:lnTo>
                    <a:pt x="1743131" y="2000250"/>
                  </a:lnTo>
                  <a:lnTo>
                    <a:pt x="1743131" y="1733550"/>
                  </a:lnTo>
                  <a:close/>
                  <a:moveTo>
                    <a:pt x="1181455" y="1733550"/>
                  </a:moveTo>
                  <a:lnTo>
                    <a:pt x="1181455" y="2000250"/>
                  </a:lnTo>
                  <a:lnTo>
                    <a:pt x="1452609" y="2000250"/>
                  </a:lnTo>
                  <a:lnTo>
                    <a:pt x="1452609" y="1733550"/>
                  </a:lnTo>
                  <a:close/>
                  <a:moveTo>
                    <a:pt x="890933" y="1733550"/>
                  </a:moveTo>
                  <a:lnTo>
                    <a:pt x="890933" y="2000250"/>
                  </a:lnTo>
                  <a:lnTo>
                    <a:pt x="1162087" y="2000250"/>
                  </a:lnTo>
                  <a:lnTo>
                    <a:pt x="1162087" y="1733550"/>
                  </a:lnTo>
                  <a:close/>
                  <a:moveTo>
                    <a:pt x="600412" y="1733550"/>
                  </a:moveTo>
                  <a:lnTo>
                    <a:pt x="600412" y="2000250"/>
                  </a:lnTo>
                  <a:lnTo>
                    <a:pt x="871565" y="2000250"/>
                  </a:lnTo>
                  <a:lnTo>
                    <a:pt x="871565" y="1733550"/>
                  </a:lnTo>
                  <a:close/>
                  <a:moveTo>
                    <a:pt x="309890" y="1733550"/>
                  </a:moveTo>
                  <a:lnTo>
                    <a:pt x="309890" y="2000250"/>
                  </a:lnTo>
                  <a:lnTo>
                    <a:pt x="581044" y="2000250"/>
                  </a:lnTo>
                  <a:lnTo>
                    <a:pt x="581044" y="1733550"/>
                  </a:lnTo>
                  <a:close/>
                  <a:moveTo>
                    <a:pt x="19368" y="1733550"/>
                  </a:moveTo>
                  <a:lnTo>
                    <a:pt x="19368" y="2000250"/>
                  </a:lnTo>
                  <a:lnTo>
                    <a:pt x="290522" y="2000250"/>
                  </a:lnTo>
                  <a:lnTo>
                    <a:pt x="290522" y="1733550"/>
                  </a:lnTo>
                  <a:close/>
                  <a:moveTo>
                    <a:pt x="11925920" y="1447800"/>
                  </a:moveTo>
                  <a:lnTo>
                    <a:pt x="11925920" y="1714500"/>
                  </a:lnTo>
                  <a:lnTo>
                    <a:pt x="12197073" y="1714500"/>
                  </a:lnTo>
                  <a:lnTo>
                    <a:pt x="12197073" y="1447800"/>
                  </a:lnTo>
                  <a:close/>
                  <a:moveTo>
                    <a:pt x="11635398" y="1447800"/>
                  </a:moveTo>
                  <a:lnTo>
                    <a:pt x="11635398" y="1714500"/>
                  </a:lnTo>
                  <a:lnTo>
                    <a:pt x="11906552" y="1714500"/>
                  </a:lnTo>
                  <a:lnTo>
                    <a:pt x="11906552" y="1447800"/>
                  </a:lnTo>
                  <a:close/>
                  <a:moveTo>
                    <a:pt x="11344876" y="1447800"/>
                  </a:moveTo>
                  <a:lnTo>
                    <a:pt x="11344876" y="1714500"/>
                  </a:lnTo>
                  <a:lnTo>
                    <a:pt x="11616030" y="1714500"/>
                  </a:lnTo>
                  <a:lnTo>
                    <a:pt x="11616030" y="1447800"/>
                  </a:lnTo>
                  <a:close/>
                  <a:moveTo>
                    <a:pt x="11054354" y="1447800"/>
                  </a:moveTo>
                  <a:lnTo>
                    <a:pt x="11054354" y="1714500"/>
                  </a:lnTo>
                  <a:lnTo>
                    <a:pt x="11325508" y="1714500"/>
                  </a:lnTo>
                  <a:lnTo>
                    <a:pt x="11325508" y="1447800"/>
                  </a:lnTo>
                  <a:close/>
                  <a:moveTo>
                    <a:pt x="10763832" y="1447800"/>
                  </a:moveTo>
                  <a:lnTo>
                    <a:pt x="10763832" y="1714500"/>
                  </a:lnTo>
                  <a:lnTo>
                    <a:pt x="11034986" y="1714500"/>
                  </a:lnTo>
                  <a:lnTo>
                    <a:pt x="11034986" y="1447800"/>
                  </a:lnTo>
                  <a:close/>
                  <a:moveTo>
                    <a:pt x="10473311" y="1447800"/>
                  </a:moveTo>
                  <a:lnTo>
                    <a:pt x="10473311" y="1714500"/>
                  </a:lnTo>
                  <a:lnTo>
                    <a:pt x="10744464" y="1714500"/>
                  </a:lnTo>
                  <a:lnTo>
                    <a:pt x="10744464" y="1447800"/>
                  </a:lnTo>
                  <a:close/>
                  <a:moveTo>
                    <a:pt x="10182789" y="1447800"/>
                  </a:moveTo>
                  <a:lnTo>
                    <a:pt x="10182789" y="1714500"/>
                  </a:lnTo>
                  <a:lnTo>
                    <a:pt x="10453943" y="1714500"/>
                  </a:lnTo>
                  <a:lnTo>
                    <a:pt x="10453943" y="1447800"/>
                  </a:lnTo>
                  <a:close/>
                  <a:moveTo>
                    <a:pt x="9892267" y="1447800"/>
                  </a:moveTo>
                  <a:lnTo>
                    <a:pt x="9892267" y="1714500"/>
                  </a:lnTo>
                  <a:lnTo>
                    <a:pt x="10163421" y="1714500"/>
                  </a:lnTo>
                  <a:lnTo>
                    <a:pt x="10163421" y="1447800"/>
                  </a:lnTo>
                  <a:close/>
                  <a:moveTo>
                    <a:pt x="9601745" y="1447800"/>
                  </a:moveTo>
                  <a:lnTo>
                    <a:pt x="9601745" y="1714500"/>
                  </a:lnTo>
                  <a:lnTo>
                    <a:pt x="9872899" y="1714500"/>
                  </a:lnTo>
                  <a:lnTo>
                    <a:pt x="9872899" y="1447800"/>
                  </a:lnTo>
                  <a:close/>
                  <a:moveTo>
                    <a:pt x="9311224" y="1447800"/>
                  </a:moveTo>
                  <a:lnTo>
                    <a:pt x="9311224" y="1714500"/>
                  </a:lnTo>
                  <a:lnTo>
                    <a:pt x="9582377" y="1714500"/>
                  </a:lnTo>
                  <a:lnTo>
                    <a:pt x="9582377" y="1447800"/>
                  </a:lnTo>
                  <a:close/>
                  <a:moveTo>
                    <a:pt x="9020702" y="1447800"/>
                  </a:moveTo>
                  <a:lnTo>
                    <a:pt x="9020702" y="1714500"/>
                  </a:lnTo>
                  <a:lnTo>
                    <a:pt x="9291856" y="1714500"/>
                  </a:lnTo>
                  <a:lnTo>
                    <a:pt x="9291856" y="1447800"/>
                  </a:lnTo>
                  <a:close/>
                  <a:moveTo>
                    <a:pt x="8731793" y="1447800"/>
                  </a:moveTo>
                  <a:lnTo>
                    <a:pt x="8731793" y="1714500"/>
                  </a:lnTo>
                  <a:lnTo>
                    <a:pt x="9001334" y="1714500"/>
                  </a:lnTo>
                  <a:lnTo>
                    <a:pt x="9001334" y="1447800"/>
                  </a:lnTo>
                  <a:close/>
                  <a:moveTo>
                    <a:pt x="8441272" y="1447800"/>
                  </a:moveTo>
                  <a:lnTo>
                    <a:pt x="8441272" y="1714500"/>
                  </a:lnTo>
                  <a:lnTo>
                    <a:pt x="8712425" y="1714500"/>
                  </a:lnTo>
                  <a:lnTo>
                    <a:pt x="8712425" y="1447800"/>
                  </a:lnTo>
                  <a:close/>
                  <a:moveTo>
                    <a:pt x="8150750" y="1447800"/>
                  </a:moveTo>
                  <a:lnTo>
                    <a:pt x="8150750" y="1714500"/>
                  </a:lnTo>
                  <a:lnTo>
                    <a:pt x="8421904" y="1714500"/>
                  </a:lnTo>
                  <a:lnTo>
                    <a:pt x="8421904" y="1447800"/>
                  </a:lnTo>
                  <a:close/>
                  <a:moveTo>
                    <a:pt x="7860228" y="1447800"/>
                  </a:moveTo>
                  <a:lnTo>
                    <a:pt x="7860228" y="1714500"/>
                  </a:lnTo>
                  <a:lnTo>
                    <a:pt x="8131382" y="1714500"/>
                  </a:lnTo>
                  <a:lnTo>
                    <a:pt x="8131382" y="1447800"/>
                  </a:lnTo>
                  <a:close/>
                  <a:moveTo>
                    <a:pt x="7569706" y="1447800"/>
                  </a:moveTo>
                  <a:lnTo>
                    <a:pt x="7569706" y="1714500"/>
                  </a:lnTo>
                  <a:lnTo>
                    <a:pt x="7840860" y="1714500"/>
                  </a:lnTo>
                  <a:lnTo>
                    <a:pt x="7840860" y="1447800"/>
                  </a:lnTo>
                  <a:close/>
                  <a:moveTo>
                    <a:pt x="7279185" y="1447800"/>
                  </a:moveTo>
                  <a:lnTo>
                    <a:pt x="7279185" y="1714500"/>
                  </a:lnTo>
                  <a:lnTo>
                    <a:pt x="7550338" y="1714500"/>
                  </a:lnTo>
                  <a:lnTo>
                    <a:pt x="7550338" y="1447800"/>
                  </a:lnTo>
                  <a:close/>
                  <a:moveTo>
                    <a:pt x="6988663" y="1447800"/>
                  </a:moveTo>
                  <a:lnTo>
                    <a:pt x="6988663" y="1714500"/>
                  </a:lnTo>
                  <a:lnTo>
                    <a:pt x="7259817" y="1714500"/>
                  </a:lnTo>
                  <a:lnTo>
                    <a:pt x="7259817" y="1447800"/>
                  </a:lnTo>
                  <a:close/>
                  <a:moveTo>
                    <a:pt x="6698141" y="1447800"/>
                  </a:moveTo>
                  <a:lnTo>
                    <a:pt x="6698141" y="1714500"/>
                  </a:lnTo>
                  <a:lnTo>
                    <a:pt x="6969295" y="1714500"/>
                  </a:lnTo>
                  <a:lnTo>
                    <a:pt x="6969295" y="1447800"/>
                  </a:lnTo>
                  <a:close/>
                  <a:moveTo>
                    <a:pt x="6407619" y="1447800"/>
                  </a:moveTo>
                  <a:lnTo>
                    <a:pt x="6407619" y="1714500"/>
                  </a:lnTo>
                  <a:lnTo>
                    <a:pt x="6678773" y="1714500"/>
                  </a:lnTo>
                  <a:lnTo>
                    <a:pt x="6678773" y="1447800"/>
                  </a:lnTo>
                  <a:close/>
                  <a:moveTo>
                    <a:pt x="6117097" y="1447800"/>
                  </a:moveTo>
                  <a:lnTo>
                    <a:pt x="6117097" y="1714500"/>
                  </a:lnTo>
                  <a:lnTo>
                    <a:pt x="6388251" y="1714500"/>
                  </a:lnTo>
                  <a:lnTo>
                    <a:pt x="6388251" y="1447800"/>
                  </a:lnTo>
                  <a:close/>
                  <a:moveTo>
                    <a:pt x="5826576" y="1447800"/>
                  </a:moveTo>
                  <a:lnTo>
                    <a:pt x="5826576" y="1714500"/>
                  </a:lnTo>
                  <a:lnTo>
                    <a:pt x="6097729" y="1714500"/>
                  </a:lnTo>
                  <a:lnTo>
                    <a:pt x="6097729" y="1447800"/>
                  </a:lnTo>
                  <a:close/>
                  <a:moveTo>
                    <a:pt x="5536054" y="1447800"/>
                  </a:moveTo>
                  <a:lnTo>
                    <a:pt x="5536054" y="1714500"/>
                  </a:lnTo>
                  <a:lnTo>
                    <a:pt x="5807208" y="1714500"/>
                  </a:lnTo>
                  <a:lnTo>
                    <a:pt x="5807208" y="1447800"/>
                  </a:lnTo>
                  <a:close/>
                  <a:moveTo>
                    <a:pt x="5247147" y="1447800"/>
                  </a:moveTo>
                  <a:lnTo>
                    <a:pt x="5247147" y="1714500"/>
                  </a:lnTo>
                  <a:lnTo>
                    <a:pt x="5516686" y="1714500"/>
                  </a:lnTo>
                  <a:lnTo>
                    <a:pt x="5516686" y="1447800"/>
                  </a:lnTo>
                  <a:close/>
                  <a:moveTo>
                    <a:pt x="4956625" y="1447800"/>
                  </a:moveTo>
                  <a:lnTo>
                    <a:pt x="4956625" y="1714500"/>
                  </a:lnTo>
                  <a:lnTo>
                    <a:pt x="5227779" y="1714500"/>
                  </a:lnTo>
                  <a:lnTo>
                    <a:pt x="5227779" y="1447800"/>
                  </a:lnTo>
                  <a:close/>
                  <a:moveTo>
                    <a:pt x="4666103" y="1447800"/>
                  </a:moveTo>
                  <a:lnTo>
                    <a:pt x="4666103" y="1714500"/>
                  </a:lnTo>
                  <a:lnTo>
                    <a:pt x="4937257" y="1714500"/>
                  </a:lnTo>
                  <a:lnTo>
                    <a:pt x="4937257" y="1447800"/>
                  </a:lnTo>
                  <a:close/>
                  <a:moveTo>
                    <a:pt x="4375581" y="1447800"/>
                  </a:moveTo>
                  <a:lnTo>
                    <a:pt x="4375581" y="1714500"/>
                  </a:lnTo>
                  <a:lnTo>
                    <a:pt x="4646735" y="1714500"/>
                  </a:lnTo>
                  <a:lnTo>
                    <a:pt x="4646735" y="1447800"/>
                  </a:lnTo>
                  <a:close/>
                  <a:moveTo>
                    <a:pt x="4085059" y="1447800"/>
                  </a:moveTo>
                  <a:lnTo>
                    <a:pt x="4085059" y="1714500"/>
                  </a:lnTo>
                  <a:lnTo>
                    <a:pt x="4356213" y="1714500"/>
                  </a:lnTo>
                  <a:lnTo>
                    <a:pt x="4356213" y="1447800"/>
                  </a:lnTo>
                  <a:close/>
                  <a:moveTo>
                    <a:pt x="3794538" y="1447800"/>
                  </a:moveTo>
                  <a:lnTo>
                    <a:pt x="3794538" y="1714500"/>
                  </a:lnTo>
                  <a:lnTo>
                    <a:pt x="4065691" y="1714500"/>
                  </a:lnTo>
                  <a:lnTo>
                    <a:pt x="4065691" y="1447800"/>
                  </a:lnTo>
                  <a:close/>
                  <a:moveTo>
                    <a:pt x="3504016" y="1447800"/>
                  </a:moveTo>
                  <a:lnTo>
                    <a:pt x="3504016" y="1714500"/>
                  </a:lnTo>
                  <a:lnTo>
                    <a:pt x="3775170" y="1714500"/>
                  </a:lnTo>
                  <a:lnTo>
                    <a:pt x="3775170" y="1447800"/>
                  </a:lnTo>
                  <a:close/>
                  <a:moveTo>
                    <a:pt x="3213494" y="1447800"/>
                  </a:moveTo>
                  <a:lnTo>
                    <a:pt x="3213494" y="1714500"/>
                  </a:lnTo>
                  <a:lnTo>
                    <a:pt x="3484648" y="1714500"/>
                  </a:lnTo>
                  <a:lnTo>
                    <a:pt x="3484648" y="1447800"/>
                  </a:lnTo>
                  <a:close/>
                  <a:moveTo>
                    <a:pt x="2922972" y="1447800"/>
                  </a:moveTo>
                  <a:lnTo>
                    <a:pt x="2922972" y="1714500"/>
                  </a:lnTo>
                  <a:lnTo>
                    <a:pt x="3194126" y="1714500"/>
                  </a:lnTo>
                  <a:lnTo>
                    <a:pt x="3194126" y="1447800"/>
                  </a:lnTo>
                  <a:close/>
                  <a:moveTo>
                    <a:pt x="2632451" y="1447800"/>
                  </a:moveTo>
                  <a:lnTo>
                    <a:pt x="2632451" y="1714500"/>
                  </a:lnTo>
                  <a:lnTo>
                    <a:pt x="2903604" y="1714500"/>
                  </a:lnTo>
                  <a:lnTo>
                    <a:pt x="2903604" y="1447800"/>
                  </a:lnTo>
                  <a:close/>
                  <a:moveTo>
                    <a:pt x="2341929" y="1447800"/>
                  </a:moveTo>
                  <a:lnTo>
                    <a:pt x="2341929" y="1714500"/>
                  </a:lnTo>
                  <a:lnTo>
                    <a:pt x="2613083" y="1714500"/>
                  </a:lnTo>
                  <a:lnTo>
                    <a:pt x="2613083" y="1447800"/>
                  </a:lnTo>
                  <a:close/>
                  <a:moveTo>
                    <a:pt x="2051407" y="1447800"/>
                  </a:moveTo>
                  <a:lnTo>
                    <a:pt x="2051407" y="1714500"/>
                  </a:lnTo>
                  <a:lnTo>
                    <a:pt x="2322561" y="1714500"/>
                  </a:lnTo>
                  <a:lnTo>
                    <a:pt x="2322561" y="1447800"/>
                  </a:lnTo>
                  <a:close/>
                  <a:moveTo>
                    <a:pt x="1760886" y="1447800"/>
                  </a:moveTo>
                  <a:lnTo>
                    <a:pt x="1760886" y="1714500"/>
                  </a:lnTo>
                  <a:lnTo>
                    <a:pt x="2032039" y="1714500"/>
                  </a:lnTo>
                  <a:lnTo>
                    <a:pt x="2032039" y="1447800"/>
                  </a:lnTo>
                  <a:close/>
                  <a:moveTo>
                    <a:pt x="1471977" y="1447800"/>
                  </a:moveTo>
                  <a:lnTo>
                    <a:pt x="1471977" y="1714500"/>
                  </a:lnTo>
                  <a:lnTo>
                    <a:pt x="1743131" y="1714500"/>
                  </a:lnTo>
                  <a:lnTo>
                    <a:pt x="1743131" y="1447800"/>
                  </a:lnTo>
                  <a:close/>
                  <a:moveTo>
                    <a:pt x="1181455" y="1447800"/>
                  </a:moveTo>
                  <a:lnTo>
                    <a:pt x="1181455" y="1714500"/>
                  </a:lnTo>
                  <a:lnTo>
                    <a:pt x="1452609" y="1714500"/>
                  </a:lnTo>
                  <a:lnTo>
                    <a:pt x="1452609" y="1447800"/>
                  </a:lnTo>
                  <a:close/>
                  <a:moveTo>
                    <a:pt x="890933" y="1447800"/>
                  </a:moveTo>
                  <a:lnTo>
                    <a:pt x="890933" y="1714500"/>
                  </a:lnTo>
                  <a:lnTo>
                    <a:pt x="1162087" y="1714500"/>
                  </a:lnTo>
                  <a:lnTo>
                    <a:pt x="1162087" y="1447800"/>
                  </a:lnTo>
                  <a:close/>
                  <a:moveTo>
                    <a:pt x="600412" y="1447800"/>
                  </a:moveTo>
                  <a:lnTo>
                    <a:pt x="600412" y="1714500"/>
                  </a:lnTo>
                  <a:lnTo>
                    <a:pt x="871565" y="1714500"/>
                  </a:lnTo>
                  <a:lnTo>
                    <a:pt x="871565" y="1447800"/>
                  </a:lnTo>
                  <a:close/>
                  <a:moveTo>
                    <a:pt x="309890" y="1447800"/>
                  </a:moveTo>
                  <a:lnTo>
                    <a:pt x="309890" y="1714500"/>
                  </a:lnTo>
                  <a:lnTo>
                    <a:pt x="581044" y="1714500"/>
                  </a:lnTo>
                  <a:lnTo>
                    <a:pt x="581044" y="1447800"/>
                  </a:lnTo>
                  <a:close/>
                  <a:moveTo>
                    <a:pt x="19368" y="1447800"/>
                  </a:moveTo>
                  <a:lnTo>
                    <a:pt x="19368" y="1714500"/>
                  </a:lnTo>
                  <a:lnTo>
                    <a:pt x="290522" y="1714500"/>
                  </a:lnTo>
                  <a:lnTo>
                    <a:pt x="290522" y="1447800"/>
                  </a:lnTo>
                  <a:close/>
                  <a:moveTo>
                    <a:pt x="11925920" y="1162050"/>
                  </a:moveTo>
                  <a:lnTo>
                    <a:pt x="11925920" y="1428750"/>
                  </a:lnTo>
                  <a:lnTo>
                    <a:pt x="12197073" y="1428750"/>
                  </a:lnTo>
                  <a:lnTo>
                    <a:pt x="12197073" y="1162050"/>
                  </a:lnTo>
                  <a:close/>
                  <a:moveTo>
                    <a:pt x="11635398" y="1162050"/>
                  </a:moveTo>
                  <a:lnTo>
                    <a:pt x="11635398" y="1428750"/>
                  </a:lnTo>
                  <a:lnTo>
                    <a:pt x="11906552" y="1428750"/>
                  </a:lnTo>
                  <a:lnTo>
                    <a:pt x="11906552" y="1162050"/>
                  </a:lnTo>
                  <a:close/>
                  <a:moveTo>
                    <a:pt x="11344876" y="1162050"/>
                  </a:moveTo>
                  <a:lnTo>
                    <a:pt x="11344876" y="1428750"/>
                  </a:lnTo>
                  <a:lnTo>
                    <a:pt x="11616030" y="1428750"/>
                  </a:lnTo>
                  <a:lnTo>
                    <a:pt x="11616030" y="1162050"/>
                  </a:lnTo>
                  <a:close/>
                  <a:moveTo>
                    <a:pt x="11054354" y="1162050"/>
                  </a:moveTo>
                  <a:lnTo>
                    <a:pt x="11054354" y="1428750"/>
                  </a:lnTo>
                  <a:lnTo>
                    <a:pt x="11325508" y="1428750"/>
                  </a:lnTo>
                  <a:lnTo>
                    <a:pt x="11325508" y="1162050"/>
                  </a:lnTo>
                  <a:close/>
                  <a:moveTo>
                    <a:pt x="10763832" y="1162050"/>
                  </a:moveTo>
                  <a:lnTo>
                    <a:pt x="10763832" y="1428750"/>
                  </a:lnTo>
                  <a:lnTo>
                    <a:pt x="11034986" y="1428750"/>
                  </a:lnTo>
                  <a:lnTo>
                    <a:pt x="11034986" y="1162050"/>
                  </a:lnTo>
                  <a:close/>
                  <a:moveTo>
                    <a:pt x="10473311" y="1162050"/>
                  </a:moveTo>
                  <a:lnTo>
                    <a:pt x="10473311" y="1428750"/>
                  </a:lnTo>
                  <a:lnTo>
                    <a:pt x="10744464" y="1428750"/>
                  </a:lnTo>
                  <a:lnTo>
                    <a:pt x="10744464" y="1162050"/>
                  </a:lnTo>
                  <a:close/>
                  <a:moveTo>
                    <a:pt x="10182789" y="1162050"/>
                  </a:moveTo>
                  <a:lnTo>
                    <a:pt x="10182789" y="1428750"/>
                  </a:lnTo>
                  <a:lnTo>
                    <a:pt x="10453943" y="1428750"/>
                  </a:lnTo>
                  <a:lnTo>
                    <a:pt x="10453943" y="1162050"/>
                  </a:lnTo>
                  <a:close/>
                  <a:moveTo>
                    <a:pt x="9892267" y="1162050"/>
                  </a:moveTo>
                  <a:lnTo>
                    <a:pt x="9892267" y="1428750"/>
                  </a:lnTo>
                  <a:lnTo>
                    <a:pt x="10163421" y="1428750"/>
                  </a:lnTo>
                  <a:lnTo>
                    <a:pt x="10163421" y="1162050"/>
                  </a:lnTo>
                  <a:close/>
                  <a:moveTo>
                    <a:pt x="9601745" y="1162050"/>
                  </a:moveTo>
                  <a:lnTo>
                    <a:pt x="9601745" y="1428750"/>
                  </a:lnTo>
                  <a:lnTo>
                    <a:pt x="9872899" y="1428750"/>
                  </a:lnTo>
                  <a:lnTo>
                    <a:pt x="9872899" y="1162050"/>
                  </a:lnTo>
                  <a:close/>
                  <a:moveTo>
                    <a:pt x="9311224" y="1162050"/>
                  </a:moveTo>
                  <a:lnTo>
                    <a:pt x="9311224" y="1428750"/>
                  </a:lnTo>
                  <a:lnTo>
                    <a:pt x="9582377" y="1428750"/>
                  </a:lnTo>
                  <a:lnTo>
                    <a:pt x="9582377" y="1162050"/>
                  </a:lnTo>
                  <a:close/>
                  <a:moveTo>
                    <a:pt x="9020702" y="1162050"/>
                  </a:moveTo>
                  <a:lnTo>
                    <a:pt x="9020702" y="1428750"/>
                  </a:lnTo>
                  <a:lnTo>
                    <a:pt x="9291856" y="1428750"/>
                  </a:lnTo>
                  <a:lnTo>
                    <a:pt x="9291856" y="1162050"/>
                  </a:lnTo>
                  <a:close/>
                  <a:moveTo>
                    <a:pt x="8731793" y="1162050"/>
                  </a:moveTo>
                  <a:lnTo>
                    <a:pt x="8731793" y="1428750"/>
                  </a:lnTo>
                  <a:lnTo>
                    <a:pt x="9001334" y="1428750"/>
                  </a:lnTo>
                  <a:lnTo>
                    <a:pt x="9001334" y="1162050"/>
                  </a:lnTo>
                  <a:close/>
                  <a:moveTo>
                    <a:pt x="8441272" y="1162050"/>
                  </a:moveTo>
                  <a:lnTo>
                    <a:pt x="8441272" y="1428750"/>
                  </a:lnTo>
                  <a:lnTo>
                    <a:pt x="8712425" y="1428750"/>
                  </a:lnTo>
                  <a:lnTo>
                    <a:pt x="8712425" y="1162050"/>
                  </a:lnTo>
                  <a:close/>
                  <a:moveTo>
                    <a:pt x="8150750" y="1162050"/>
                  </a:moveTo>
                  <a:lnTo>
                    <a:pt x="8150750" y="1428750"/>
                  </a:lnTo>
                  <a:lnTo>
                    <a:pt x="8421904" y="1428750"/>
                  </a:lnTo>
                  <a:lnTo>
                    <a:pt x="8421904" y="1162050"/>
                  </a:lnTo>
                  <a:close/>
                  <a:moveTo>
                    <a:pt x="7860228" y="1162050"/>
                  </a:moveTo>
                  <a:lnTo>
                    <a:pt x="7860228" y="1428750"/>
                  </a:lnTo>
                  <a:lnTo>
                    <a:pt x="8131382" y="1428750"/>
                  </a:lnTo>
                  <a:lnTo>
                    <a:pt x="8131382" y="1162050"/>
                  </a:lnTo>
                  <a:close/>
                  <a:moveTo>
                    <a:pt x="7569706" y="1162050"/>
                  </a:moveTo>
                  <a:lnTo>
                    <a:pt x="7569706" y="1428750"/>
                  </a:lnTo>
                  <a:lnTo>
                    <a:pt x="7840860" y="1428750"/>
                  </a:lnTo>
                  <a:lnTo>
                    <a:pt x="7840860" y="1162050"/>
                  </a:lnTo>
                  <a:close/>
                  <a:moveTo>
                    <a:pt x="7279185" y="1162050"/>
                  </a:moveTo>
                  <a:lnTo>
                    <a:pt x="7279185" y="1428750"/>
                  </a:lnTo>
                  <a:lnTo>
                    <a:pt x="7550338" y="1428750"/>
                  </a:lnTo>
                  <a:lnTo>
                    <a:pt x="7550338" y="1162050"/>
                  </a:lnTo>
                  <a:close/>
                  <a:moveTo>
                    <a:pt x="6988663" y="1162050"/>
                  </a:moveTo>
                  <a:lnTo>
                    <a:pt x="6988663" y="1428750"/>
                  </a:lnTo>
                  <a:lnTo>
                    <a:pt x="7259817" y="1428750"/>
                  </a:lnTo>
                  <a:lnTo>
                    <a:pt x="7259817" y="1162050"/>
                  </a:lnTo>
                  <a:close/>
                  <a:moveTo>
                    <a:pt x="6698141" y="1162050"/>
                  </a:moveTo>
                  <a:lnTo>
                    <a:pt x="6698141" y="1428750"/>
                  </a:lnTo>
                  <a:lnTo>
                    <a:pt x="6969295" y="1428750"/>
                  </a:lnTo>
                  <a:lnTo>
                    <a:pt x="6969295" y="1162050"/>
                  </a:lnTo>
                  <a:close/>
                  <a:moveTo>
                    <a:pt x="6407619" y="1162050"/>
                  </a:moveTo>
                  <a:lnTo>
                    <a:pt x="6407619" y="1428750"/>
                  </a:lnTo>
                  <a:lnTo>
                    <a:pt x="6678773" y="1428750"/>
                  </a:lnTo>
                  <a:lnTo>
                    <a:pt x="6678773" y="1162050"/>
                  </a:lnTo>
                  <a:close/>
                  <a:moveTo>
                    <a:pt x="6117097" y="1162050"/>
                  </a:moveTo>
                  <a:lnTo>
                    <a:pt x="6117097" y="1428750"/>
                  </a:lnTo>
                  <a:lnTo>
                    <a:pt x="6388251" y="1428750"/>
                  </a:lnTo>
                  <a:lnTo>
                    <a:pt x="6388251" y="1162050"/>
                  </a:lnTo>
                  <a:close/>
                  <a:moveTo>
                    <a:pt x="5826576" y="1162050"/>
                  </a:moveTo>
                  <a:lnTo>
                    <a:pt x="5826576" y="1428750"/>
                  </a:lnTo>
                  <a:lnTo>
                    <a:pt x="6097729" y="1428750"/>
                  </a:lnTo>
                  <a:lnTo>
                    <a:pt x="6097729" y="1162050"/>
                  </a:lnTo>
                  <a:close/>
                  <a:moveTo>
                    <a:pt x="5536054" y="1162050"/>
                  </a:moveTo>
                  <a:lnTo>
                    <a:pt x="5536054" y="1428750"/>
                  </a:lnTo>
                  <a:lnTo>
                    <a:pt x="5807208" y="1428750"/>
                  </a:lnTo>
                  <a:lnTo>
                    <a:pt x="5807208" y="1162050"/>
                  </a:lnTo>
                  <a:close/>
                  <a:moveTo>
                    <a:pt x="5247147" y="1162050"/>
                  </a:moveTo>
                  <a:lnTo>
                    <a:pt x="5247147" y="1428750"/>
                  </a:lnTo>
                  <a:lnTo>
                    <a:pt x="5516686" y="1428750"/>
                  </a:lnTo>
                  <a:lnTo>
                    <a:pt x="5516686" y="1162050"/>
                  </a:lnTo>
                  <a:close/>
                  <a:moveTo>
                    <a:pt x="4956625" y="1162050"/>
                  </a:moveTo>
                  <a:lnTo>
                    <a:pt x="4956625" y="1428750"/>
                  </a:lnTo>
                  <a:lnTo>
                    <a:pt x="5227779" y="1428750"/>
                  </a:lnTo>
                  <a:lnTo>
                    <a:pt x="5227779" y="1162050"/>
                  </a:lnTo>
                  <a:close/>
                  <a:moveTo>
                    <a:pt x="4666103" y="1162050"/>
                  </a:moveTo>
                  <a:lnTo>
                    <a:pt x="4666103" y="1428750"/>
                  </a:lnTo>
                  <a:lnTo>
                    <a:pt x="4937257" y="1428750"/>
                  </a:lnTo>
                  <a:lnTo>
                    <a:pt x="4937257" y="1162050"/>
                  </a:lnTo>
                  <a:close/>
                  <a:moveTo>
                    <a:pt x="4375581" y="1162050"/>
                  </a:moveTo>
                  <a:lnTo>
                    <a:pt x="4375581" y="1428750"/>
                  </a:lnTo>
                  <a:lnTo>
                    <a:pt x="4646735" y="1428750"/>
                  </a:lnTo>
                  <a:lnTo>
                    <a:pt x="4646735" y="1162050"/>
                  </a:lnTo>
                  <a:close/>
                  <a:moveTo>
                    <a:pt x="4085059" y="1162050"/>
                  </a:moveTo>
                  <a:lnTo>
                    <a:pt x="4085059" y="1428750"/>
                  </a:lnTo>
                  <a:lnTo>
                    <a:pt x="4356213" y="1428750"/>
                  </a:lnTo>
                  <a:lnTo>
                    <a:pt x="4356213" y="1162050"/>
                  </a:lnTo>
                  <a:close/>
                  <a:moveTo>
                    <a:pt x="3794538" y="1162050"/>
                  </a:moveTo>
                  <a:lnTo>
                    <a:pt x="3794538" y="1428750"/>
                  </a:lnTo>
                  <a:lnTo>
                    <a:pt x="4065691" y="1428750"/>
                  </a:lnTo>
                  <a:lnTo>
                    <a:pt x="4065691" y="1162050"/>
                  </a:lnTo>
                  <a:close/>
                  <a:moveTo>
                    <a:pt x="3504016" y="1162050"/>
                  </a:moveTo>
                  <a:lnTo>
                    <a:pt x="3504016" y="1428750"/>
                  </a:lnTo>
                  <a:lnTo>
                    <a:pt x="3775170" y="1428750"/>
                  </a:lnTo>
                  <a:lnTo>
                    <a:pt x="3775170" y="1162050"/>
                  </a:lnTo>
                  <a:close/>
                  <a:moveTo>
                    <a:pt x="3213494" y="1162050"/>
                  </a:moveTo>
                  <a:lnTo>
                    <a:pt x="3213494" y="1428750"/>
                  </a:lnTo>
                  <a:lnTo>
                    <a:pt x="3484648" y="1428750"/>
                  </a:lnTo>
                  <a:lnTo>
                    <a:pt x="3484648" y="1162050"/>
                  </a:lnTo>
                  <a:close/>
                  <a:moveTo>
                    <a:pt x="2922972" y="1162050"/>
                  </a:moveTo>
                  <a:lnTo>
                    <a:pt x="2922972" y="1428750"/>
                  </a:lnTo>
                  <a:lnTo>
                    <a:pt x="3194126" y="1428750"/>
                  </a:lnTo>
                  <a:lnTo>
                    <a:pt x="3194126" y="1162050"/>
                  </a:lnTo>
                  <a:close/>
                  <a:moveTo>
                    <a:pt x="2632451" y="1162050"/>
                  </a:moveTo>
                  <a:lnTo>
                    <a:pt x="2632451" y="1428750"/>
                  </a:lnTo>
                  <a:lnTo>
                    <a:pt x="2903604" y="1428750"/>
                  </a:lnTo>
                  <a:lnTo>
                    <a:pt x="2903604" y="1162050"/>
                  </a:lnTo>
                  <a:close/>
                  <a:moveTo>
                    <a:pt x="2341929" y="1162050"/>
                  </a:moveTo>
                  <a:lnTo>
                    <a:pt x="2341929" y="1428750"/>
                  </a:lnTo>
                  <a:lnTo>
                    <a:pt x="2613083" y="1428750"/>
                  </a:lnTo>
                  <a:lnTo>
                    <a:pt x="2613083" y="1162050"/>
                  </a:lnTo>
                  <a:close/>
                  <a:moveTo>
                    <a:pt x="2051407" y="1162050"/>
                  </a:moveTo>
                  <a:lnTo>
                    <a:pt x="2051407" y="1428750"/>
                  </a:lnTo>
                  <a:lnTo>
                    <a:pt x="2322561" y="1428750"/>
                  </a:lnTo>
                  <a:lnTo>
                    <a:pt x="2322561" y="1162050"/>
                  </a:lnTo>
                  <a:close/>
                  <a:moveTo>
                    <a:pt x="1760886" y="1162050"/>
                  </a:moveTo>
                  <a:lnTo>
                    <a:pt x="1760886" y="1428750"/>
                  </a:lnTo>
                  <a:lnTo>
                    <a:pt x="2032039" y="1428750"/>
                  </a:lnTo>
                  <a:lnTo>
                    <a:pt x="2032039" y="1162050"/>
                  </a:lnTo>
                  <a:close/>
                  <a:moveTo>
                    <a:pt x="1471977" y="1162050"/>
                  </a:moveTo>
                  <a:lnTo>
                    <a:pt x="1471977" y="1428750"/>
                  </a:lnTo>
                  <a:lnTo>
                    <a:pt x="1743131" y="1428750"/>
                  </a:lnTo>
                  <a:lnTo>
                    <a:pt x="1743131" y="1162050"/>
                  </a:lnTo>
                  <a:close/>
                  <a:moveTo>
                    <a:pt x="1181455" y="1162050"/>
                  </a:moveTo>
                  <a:lnTo>
                    <a:pt x="1181455" y="1428750"/>
                  </a:lnTo>
                  <a:lnTo>
                    <a:pt x="1452609" y="1428750"/>
                  </a:lnTo>
                  <a:lnTo>
                    <a:pt x="1452609" y="1162050"/>
                  </a:lnTo>
                  <a:close/>
                  <a:moveTo>
                    <a:pt x="890933" y="1162050"/>
                  </a:moveTo>
                  <a:lnTo>
                    <a:pt x="890933" y="1428750"/>
                  </a:lnTo>
                  <a:lnTo>
                    <a:pt x="1162087" y="1428750"/>
                  </a:lnTo>
                  <a:lnTo>
                    <a:pt x="1162087" y="1162050"/>
                  </a:lnTo>
                  <a:close/>
                  <a:moveTo>
                    <a:pt x="600412" y="1162050"/>
                  </a:moveTo>
                  <a:lnTo>
                    <a:pt x="600412" y="1428750"/>
                  </a:lnTo>
                  <a:lnTo>
                    <a:pt x="871565" y="1428750"/>
                  </a:lnTo>
                  <a:lnTo>
                    <a:pt x="871565" y="1162050"/>
                  </a:lnTo>
                  <a:close/>
                  <a:moveTo>
                    <a:pt x="309890" y="1162050"/>
                  </a:moveTo>
                  <a:lnTo>
                    <a:pt x="309890" y="1428750"/>
                  </a:lnTo>
                  <a:lnTo>
                    <a:pt x="581044" y="1428750"/>
                  </a:lnTo>
                  <a:lnTo>
                    <a:pt x="581044" y="1162050"/>
                  </a:lnTo>
                  <a:close/>
                  <a:moveTo>
                    <a:pt x="19368" y="1162050"/>
                  </a:moveTo>
                  <a:lnTo>
                    <a:pt x="19368" y="1428750"/>
                  </a:lnTo>
                  <a:lnTo>
                    <a:pt x="290522" y="1428750"/>
                  </a:lnTo>
                  <a:lnTo>
                    <a:pt x="290522" y="1162050"/>
                  </a:lnTo>
                  <a:close/>
                  <a:moveTo>
                    <a:pt x="11925920" y="876300"/>
                  </a:moveTo>
                  <a:lnTo>
                    <a:pt x="11925920" y="1143000"/>
                  </a:lnTo>
                  <a:lnTo>
                    <a:pt x="12197073" y="1143000"/>
                  </a:lnTo>
                  <a:lnTo>
                    <a:pt x="12197073" y="876300"/>
                  </a:lnTo>
                  <a:close/>
                  <a:moveTo>
                    <a:pt x="11635398" y="876300"/>
                  </a:moveTo>
                  <a:lnTo>
                    <a:pt x="11635398" y="1143000"/>
                  </a:lnTo>
                  <a:lnTo>
                    <a:pt x="11906552" y="1143000"/>
                  </a:lnTo>
                  <a:lnTo>
                    <a:pt x="11906552" y="876300"/>
                  </a:lnTo>
                  <a:close/>
                  <a:moveTo>
                    <a:pt x="11344876" y="876300"/>
                  </a:moveTo>
                  <a:lnTo>
                    <a:pt x="11344876" y="1143000"/>
                  </a:lnTo>
                  <a:lnTo>
                    <a:pt x="11616030" y="1143000"/>
                  </a:lnTo>
                  <a:lnTo>
                    <a:pt x="11616030" y="876300"/>
                  </a:lnTo>
                  <a:close/>
                  <a:moveTo>
                    <a:pt x="11054354" y="876300"/>
                  </a:moveTo>
                  <a:lnTo>
                    <a:pt x="11054354" y="1143000"/>
                  </a:lnTo>
                  <a:lnTo>
                    <a:pt x="11325508" y="1143000"/>
                  </a:lnTo>
                  <a:lnTo>
                    <a:pt x="11325508" y="876300"/>
                  </a:lnTo>
                  <a:close/>
                  <a:moveTo>
                    <a:pt x="10763832" y="876300"/>
                  </a:moveTo>
                  <a:lnTo>
                    <a:pt x="10763832" y="1143000"/>
                  </a:lnTo>
                  <a:lnTo>
                    <a:pt x="11034986" y="1143000"/>
                  </a:lnTo>
                  <a:lnTo>
                    <a:pt x="11034986" y="876300"/>
                  </a:lnTo>
                  <a:close/>
                  <a:moveTo>
                    <a:pt x="10473311" y="876300"/>
                  </a:moveTo>
                  <a:lnTo>
                    <a:pt x="10473311" y="1143000"/>
                  </a:lnTo>
                  <a:lnTo>
                    <a:pt x="10744464" y="1143000"/>
                  </a:lnTo>
                  <a:lnTo>
                    <a:pt x="10744464" y="876300"/>
                  </a:lnTo>
                  <a:close/>
                  <a:moveTo>
                    <a:pt x="10182789" y="876300"/>
                  </a:moveTo>
                  <a:lnTo>
                    <a:pt x="10182789" y="1143000"/>
                  </a:lnTo>
                  <a:lnTo>
                    <a:pt x="10453943" y="1143000"/>
                  </a:lnTo>
                  <a:lnTo>
                    <a:pt x="10453943" y="876300"/>
                  </a:lnTo>
                  <a:close/>
                  <a:moveTo>
                    <a:pt x="9892267" y="876300"/>
                  </a:moveTo>
                  <a:lnTo>
                    <a:pt x="9892267" y="1143000"/>
                  </a:lnTo>
                  <a:lnTo>
                    <a:pt x="10163421" y="1143000"/>
                  </a:lnTo>
                  <a:lnTo>
                    <a:pt x="10163421" y="876300"/>
                  </a:lnTo>
                  <a:close/>
                  <a:moveTo>
                    <a:pt x="9601745" y="876300"/>
                  </a:moveTo>
                  <a:lnTo>
                    <a:pt x="9601745" y="1143000"/>
                  </a:lnTo>
                  <a:lnTo>
                    <a:pt x="9872899" y="1143000"/>
                  </a:lnTo>
                  <a:lnTo>
                    <a:pt x="9872899" y="876300"/>
                  </a:lnTo>
                  <a:close/>
                  <a:moveTo>
                    <a:pt x="9311224" y="876300"/>
                  </a:moveTo>
                  <a:lnTo>
                    <a:pt x="9311224" y="1143000"/>
                  </a:lnTo>
                  <a:lnTo>
                    <a:pt x="9582377" y="1143000"/>
                  </a:lnTo>
                  <a:lnTo>
                    <a:pt x="9582377" y="876300"/>
                  </a:lnTo>
                  <a:close/>
                  <a:moveTo>
                    <a:pt x="9020702" y="876300"/>
                  </a:moveTo>
                  <a:lnTo>
                    <a:pt x="9020702" y="1143000"/>
                  </a:lnTo>
                  <a:lnTo>
                    <a:pt x="9291856" y="1143000"/>
                  </a:lnTo>
                  <a:lnTo>
                    <a:pt x="9291856" y="876300"/>
                  </a:lnTo>
                  <a:close/>
                  <a:moveTo>
                    <a:pt x="8731793" y="876300"/>
                  </a:moveTo>
                  <a:lnTo>
                    <a:pt x="8731793" y="1143000"/>
                  </a:lnTo>
                  <a:lnTo>
                    <a:pt x="9001334" y="1143000"/>
                  </a:lnTo>
                  <a:lnTo>
                    <a:pt x="9001334" y="876300"/>
                  </a:lnTo>
                  <a:close/>
                  <a:moveTo>
                    <a:pt x="8441272" y="876300"/>
                  </a:moveTo>
                  <a:lnTo>
                    <a:pt x="8441272" y="1143000"/>
                  </a:lnTo>
                  <a:lnTo>
                    <a:pt x="8712425" y="1143000"/>
                  </a:lnTo>
                  <a:lnTo>
                    <a:pt x="8712425" y="876300"/>
                  </a:lnTo>
                  <a:close/>
                  <a:moveTo>
                    <a:pt x="8150750" y="876300"/>
                  </a:moveTo>
                  <a:lnTo>
                    <a:pt x="8150750" y="1143000"/>
                  </a:lnTo>
                  <a:lnTo>
                    <a:pt x="8421904" y="1143000"/>
                  </a:lnTo>
                  <a:lnTo>
                    <a:pt x="8421904" y="876300"/>
                  </a:lnTo>
                  <a:close/>
                  <a:moveTo>
                    <a:pt x="7860228" y="876300"/>
                  </a:moveTo>
                  <a:lnTo>
                    <a:pt x="7860228" y="1143000"/>
                  </a:lnTo>
                  <a:lnTo>
                    <a:pt x="8131382" y="1143000"/>
                  </a:lnTo>
                  <a:lnTo>
                    <a:pt x="8131382" y="876300"/>
                  </a:lnTo>
                  <a:close/>
                  <a:moveTo>
                    <a:pt x="7569706" y="876300"/>
                  </a:moveTo>
                  <a:lnTo>
                    <a:pt x="7569706" y="1143000"/>
                  </a:lnTo>
                  <a:lnTo>
                    <a:pt x="7840860" y="1143000"/>
                  </a:lnTo>
                  <a:lnTo>
                    <a:pt x="7840860" y="876300"/>
                  </a:lnTo>
                  <a:close/>
                  <a:moveTo>
                    <a:pt x="7279185" y="876300"/>
                  </a:moveTo>
                  <a:lnTo>
                    <a:pt x="7279185" y="1143000"/>
                  </a:lnTo>
                  <a:lnTo>
                    <a:pt x="7550338" y="1143000"/>
                  </a:lnTo>
                  <a:lnTo>
                    <a:pt x="7550338" y="876300"/>
                  </a:lnTo>
                  <a:close/>
                  <a:moveTo>
                    <a:pt x="6988663" y="876300"/>
                  </a:moveTo>
                  <a:lnTo>
                    <a:pt x="6988663" y="1143000"/>
                  </a:lnTo>
                  <a:lnTo>
                    <a:pt x="7259817" y="1143000"/>
                  </a:lnTo>
                  <a:lnTo>
                    <a:pt x="7259817" y="876300"/>
                  </a:lnTo>
                  <a:close/>
                  <a:moveTo>
                    <a:pt x="6698141" y="876300"/>
                  </a:moveTo>
                  <a:lnTo>
                    <a:pt x="6698141" y="1143000"/>
                  </a:lnTo>
                  <a:lnTo>
                    <a:pt x="6969295" y="1143000"/>
                  </a:lnTo>
                  <a:lnTo>
                    <a:pt x="6969295" y="876300"/>
                  </a:lnTo>
                  <a:close/>
                  <a:moveTo>
                    <a:pt x="6407619" y="876300"/>
                  </a:moveTo>
                  <a:lnTo>
                    <a:pt x="6407619" y="1143000"/>
                  </a:lnTo>
                  <a:lnTo>
                    <a:pt x="6678773" y="1143000"/>
                  </a:lnTo>
                  <a:lnTo>
                    <a:pt x="6678773" y="876300"/>
                  </a:lnTo>
                  <a:close/>
                  <a:moveTo>
                    <a:pt x="6117097" y="876300"/>
                  </a:moveTo>
                  <a:lnTo>
                    <a:pt x="6117097" y="1143000"/>
                  </a:lnTo>
                  <a:lnTo>
                    <a:pt x="6388251" y="1143000"/>
                  </a:lnTo>
                  <a:lnTo>
                    <a:pt x="6388251" y="876300"/>
                  </a:lnTo>
                  <a:close/>
                  <a:moveTo>
                    <a:pt x="5826576" y="876300"/>
                  </a:moveTo>
                  <a:lnTo>
                    <a:pt x="5826576" y="1143000"/>
                  </a:lnTo>
                  <a:lnTo>
                    <a:pt x="6097729" y="1143000"/>
                  </a:lnTo>
                  <a:lnTo>
                    <a:pt x="6097729" y="876300"/>
                  </a:lnTo>
                  <a:close/>
                  <a:moveTo>
                    <a:pt x="5536054" y="876300"/>
                  </a:moveTo>
                  <a:lnTo>
                    <a:pt x="5536054" y="1143000"/>
                  </a:lnTo>
                  <a:lnTo>
                    <a:pt x="5807208" y="1143000"/>
                  </a:lnTo>
                  <a:lnTo>
                    <a:pt x="5807208" y="876300"/>
                  </a:lnTo>
                  <a:close/>
                  <a:moveTo>
                    <a:pt x="5247147" y="876300"/>
                  </a:moveTo>
                  <a:lnTo>
                    <a:pt x="5247147" y="1143000"/>
                  </a:lnTo>
                  <a:lnTo>
                    <a:pt x="5516686" y="1143000"/>
                  </a:lnTo>
                  <a:lnTo>
                    <a:pt x="5516686" y="876300"/>
                  </a:lnTo>
                  <a:close/>
                  <a:moveTo>
                    <a:pt x="4956625" y="876300"/>
                  </a:moveTo>
                  <a:lnTo>
                    <a:pt x="4956625" y="1143000"/>
                  </a:lnTo>
                  <a:lnTo>
                    <a:pt x="5227779" y="1143000"/>
                  </a:lnTo>
                  <a:lnTo>
                    <a:pt x="5227779" y="876300"/>
                  </a:lnTo>
                  <a:close/>
                  <a:moveTo>
                    <a:pt x="4666103" y="876300"/>
                  </a:moveTo>
                  <a:lnTo>
                    <a:pt x="4666103" y="1143000"/>
                  </a:lnTo>
                  <a:lnTo>
                    <a:pt x="4937257" y="1143000"/>
                  </a:lnTo>
                  <a:lnTo>
                    <a:pt x="4937257" y="876300"/>
                  </a:lnTo>
                  <a:close/>
                  <a:moveTo>
                    <a:pt x="4375581" y="876300"/>
                  </a:moveTo>
                  <a:lnTo>
                    <a:pt x="4375581" y="1143000"/>
                  </a:lnTo>
                  <a:lnTo>
                    <a:pt x="4646735" y="1143000"/>
                  </a:lnTo>
                  <a:lnTo>
                    <a:pt x="4646735" y="876300"/>
                  </a:lnTo>
                  <a:close/>
                  <a:moveTo>
                    <a:pt x="4085059" y="876300"/>
                  </a:moveTo>
                  <a:lnTo>
                    <a:pt x="4085059" y="1143000"/>
                  </a:lnTo>
                  <a:lnTo>
                    <a:pt x="4356213" y="1143000"/>
                  </a:lnTo>
                  <a:lnTo>
                    <a:pt x="4356213" y="876300"/>
                  </a:lnTo>
                  <a:close/>
                  <a:moveTo>
                    <a:pt x="3794538" y="876300"/>
                  </a:moveTo>
                  <a:lnTo>
                    <a:pt x="3794538" y="1143000"/>
                  </a:lnTo>
                  <a:lnTo>
                    <a:pt x="4065691" y="1143000"/>
                  </a:lnTo>
                  <a:lnTo>
                    <a:pt x="4065691" y="876300"/>
                  </a:lnTo>
                  <a:close/>
                  <a:moveTo>
                    <a:pt x="3504016" y="876300"/>
                  </a:moveTo>
                  <a:lnTo>
                    <a:pt x="3504016" y="1143000"/>
                  </a:lnTo>
                  <a:lnTo>
                    <a:pt x="3775170" y="1143000"/>
                  </a:lnTo>
                  <a:lnTo>
                    <a:pt x="3775170" y="876300"/>
                  </a:lnTo>
                  <a:close/>
                  <a:moveTo>
                    <a:pt x="3213494" y="876300"/>
                  </a:moveTo>
                  <a:lnTo>
                    <a:pt x="3213494" y="1143000"/>
                  </a:lnTo>
                  <a:lnTo>
                    <a:pt x="3484648" y="1143000"/>
                  </a:lnTo>
                  <a:lnTo>
                    <a:pt x="3484648" y="876300"/>
                  </a:lnTo>
                  <a:close/>
                  <a:moveTo>
                    <a:pt x="2922972" y="876300"/>
                  </a:moveTo>
                  <a:lnTo>
                    <a:pt x="2922972" y="1143000"/>
                  </a:lnTo>
                  <a:lnTo>
                    <a:pt x="3194126" y="1143000"/>
                  </a:lnTo>
                  <a:lnTo>
                    <a:pt x="3194126" y="876300"/>
                  </a:lnTo>
                  <a:close/>
                  <a:moveTo>
                    <a:pt x="2632451" y="876300"/>
                  </a:moveTo>
                  <a:lnTo>
                    <a:pt x="2632451" y="1143000"/>
                  </a:lnTo>
                  <a:lnTo>
                    <a:pt x="2903604" y="1143000"/>
                  </a:lnTo>
                  <a:lnTo>
                    <a:pt x="2903604" y="876300"/>
                  </a:lnTo>
                  <a:close/>
                  <a:moveTo>
                    <a:pt x="2341929" y="876300"/>
                  </a:moveTo>
                  <a:lnTo>
                    <a:pt x="2341929" y="1143000"/>
                  </a:lnTo>
                  <a:lnTo>
                    <a:pt x="2613083" y="1143000"/>
                  </a:lnTo>
                  <a:lnTo>
                    <a:pt x="2613083" y="876300"/>
                  </a:lnTo>
                  <a:close/>
                  <a:moveTo>
                    <a:pt x="2051407" y="876300"/>
                  </a:moveTo>
                  <a:lnTo>
                    <a:pt x="2051407" y="1143000"/>
                  </a:lnTo>
                  <a:lnTo>
                    <a:pt x="2322561" y="1143000"/>
                  </a:lnTo>
                  <a:lnTo>
                    <a:pt x="2322561" y="876300"/>
                  </a:lnTo>
                  <a:close/>
                  <a:moveTo>
                    <a:pt x="1760886" y="876300"/>
                  </a:moveTo>
                  <a:lnTo>
                    <a:pt x="1760886" y="1143000"/>
                  </a:lnTo>
                  <a:lnTo>
                    <a:pt x="2032039" y="1143000"/>
                  </a:lnTo>
                  <a:lnTo>
                    <a:pt x="2032039" y="876300"/>
                  </a:lnTo>
                  <a:close/>
                  <a:moveTo>
                    <a:pt x="1471977" y="876300"/>
                  </a:moveTo>
                  <a:lnTo>
                    <a:pt x="1471977" y="1143000"/>
                  </a:lnTo>
                  <a:lnTo>
                    <a:pt x="1743131" y="1143000"/>
                  </a:lnTo>
                  <a:lnTo>
                    <a:pt x="1743131" y="876300"/>
                  </a:lnTo>
                  <a:close/>
                  <a:moveTo>
                    <a:pt x="1181455" y="876300"/>
                  </a:moveTo>
                  <a:lnTo>
                    <a:pt x="1181455" y="1143000"/>
                  </a:lnTo>
                  <a:lnTo>
                    <a:pt x="1452609" y="1143000"/>
                  </a:lnTo>
                  <a:lnTo>
                    <a:pt x="1452609" y="876300"/>
                  </a:lnTo>
                  <a:close/>
                  <a:moveTo>
                    <a:pt x="890933" y="876300"/>
                  </a:moveTo>
                  <a:lnTo>
                    <a:pt x="890933" y="1143000"/>
                  </a:lnTo>
                  <a:lnTo>
                    <a:pt x="1162087" y="1143000"/>
                  </a:lnTo>
                  <a:lnTo>
                    <a:pt x="1162087" y="876300"/>
                  </a:lnTo>
                  <a:close/>
                  <a:moveTo>
                    <a:pt x="600412" y="876300"/>
                  </a:moveTo>
                  <a:lnTo>
                    <a:pt x="600412" y="1143000"/>
                  </a:lnTo>
                  <a:lnTo>
                    <a:pt x="871565" y="1143000"/>
                  </a:lnTo>
                  <a:lnTo>
                    <a:pt x="871565" y="876300"/>
                  </a:lnTo>
                  <a:close/>
                  <a:moveTo>
                    <a:pt x="309890" y="876300"/>
                  </a:moveTo>
                  <a:lnTo>
                    <a:pt x="309890" y="1143000"/>
                  </a:lnTo>
                  <a:lnTo>
                    <a:pt x="581044" y="1143000"/>
                  </a:lnTo>
                  <a:lnTo>
                    <a:pt x="581044" y="876300"/>
                  </a:lnTo>
                  <a:close/>
                  <a:moveTo>
                    <a:pt x="19368" y="876300"/>
                  </a:moveTo>
                  <a:lnTo>
                    <a:pt x="19368" y="1143000"/>
                  </a:lnTo>
                  <a:lnTo>
                    <a:pt x="290522" y="1143000"/>
                  </a:lnTo>
                  <a:lnTo>
                    <a:pt x="290522" y="876300"/>
                  </a:lnTo>
                  <a:close/>
                  <a:moveTo>
                    <a:pt x="11925920" y="590550"/>
                  </a:moveTo>
                  <a:lnTo>
                    <a:pt x="11925920" y="857250"/>
                  </a:lnTo>
                  <a:lnTo>
                    <a:pt x="12197073" y="857250"/>
                  </a:lnTo>
                  <a:lnTo>
                    <a:pt x="12197073" y="590550"/>
                  </a:lnTo>
                  <a:close/>
                  <a:moveTo>
                    <a:pt x="11635398" y="590550"/>
                  </a:moveTo>
                  <a:lnTo>
                    <a:pt x="11635398" y="857250"/>
                  </a:lnTo>
                  <a:lnTo>
                    <a:pt x="11906552" y="857250"/>
                  </a:lnTo>
                  <a:lnTo>
                    <a:pt x="11906552" y="590550"/>
                  </a:lnTo>
                  <a:close/>
                  <a:moveTo>
                    <a:pt x="11344876" y="590550"/>
                  </a:moveTo>
                  <a:lnTo>
                    <a:pt x="11344876" y="857250"/>
                  </a:lnTo>
                  <a:lnTo>
                    <a:pt x="11616030" y="857250"/>
                  </a:lnTo>
                  <a:lnTo>
                    <a:pt x="11616030" y="590550"/>
                  </a:lnTo>
                  <a:close/>
                  <a:moveTo>
                    <a:pt x="11054354" y="590550"/>
                  </a:moveTo>
                  <a:lnTo>
                    <a:pt x="11054354" y="857250"/>
                  </a:lnTo>
                  <a:lnTo>
                    <a:pt x="11325508" y="857250"/>
                  </a:lnTo>
                  <a:lnTo>
                    <a:pt x="11325508" y="590550"/>
                  </a:lnTo>
                  <a:close/>
                  <a:moveTo>
                    <a:pt x="10763832" y="590550"/>
                  </a:moveTo>
                  <a:lnTo>
                    <a:pt x="10763832" y="857250"/>
                  </a:lnTo>
                  <a:lnTo>
                    <a:pt x="11034986" y="857250"/>
                  </a:lnTo>
                  <a:lnTo>
                    <a:pt x="11034986" y="590550"/>
                  </a:lnTo>
                  <a:close/>
                  <a:moveTo>
                    <a:pt x="10473311" y="590550"/>
                  </a:moveTo>
                  <a:lnTo>
                    <a:pt x="10473311" y="857250"/>
                  </a:lnTo>
                  <a:lnTo>
                    <a:pt x="10744464" y="857250"/>
                  </a:lnTo>
                  <a:lnTo>
                    <a:pt x="10744464" y="590550"/>
                  </a:lnTo>
                  <a:close/>
                  <a:moveTo>
                    <a:pt x="10182789" y="590550"/>
                  </a:moveTo>
                  <a:lnTo>
                    <a:pt x="10182789" y="857250"/>
                  </a:lnTo>
                  <a:lnTo>
                    <a:pt x="10453943" y="857250"/>
                  </a:lnTo>
                  <a:lnTo>
                    <a:pt x="10453943" y="590550"/>
                  </a:lnTo>
                  <a:close/>
                  <a:moveTo>
                    <a:pt x="9892267" y="590550"/>
                  </a:moveTo>
                  <a:lnTo>
                    <a:pt x="9892267" y="857250"/>
                  </a:lnTo>
                  <a:lnTo>
                    <a:pt x="10163421" y="857250"/>
                  </a:lnTo>
                  <a:lnTo>
                    <a:pt x="10163421" y="590550"/>
                  </a:lnTo>
                  <a:close/>
                  <a:moveTo>
                    <a:pt x="9601745" y="590550"/>
                  </a:moveTo>
                  <a:lnTo>
                    <a:pt x="9601745" y="857250"/>
                  </a:lnTo>
                  <a:lnTo>
                    <a:pt x="9872899" y="857250"/>
                  </a:lnTo>
                  <a:lnTo>
                    <a:pt x="9872899" y="590550"/>
                  </a:lnTo>
                  <a:close/>
                  <a:moveTo>
                    <a:pt x="9311224" y="590550"/>
                  </a:moveTo>
                  <a:lnTo>
                    <a:pt x="9311224" y="857250"/>
                  </a:lnTo>
                  <a:lnTo>
                    <a:pt x="9582377" y="857250"/>
                  </a:lnTo>
                  <a:lnTo>
                    <a:pt x="9582377" y="590550"/>
                  </a:lnTo>
                  <a:close/>
                  <a:moveTo>
                    <a:pt x="9020702" y="590550"/>
                  </a:moveTo>
                  <a:lnTo>
                    <a:pt x="9020702" y="857250"/>
                  </a:lnTo>
                  <a:lnTo>
                    <a:pt x="9291856" y="857250"/>
                  </a:lnTo>
                  <a:lnTo>
                    <a:pt x="9291856" y="590550"/>
                  </a:lnTo>
                  <a:close/>
                  <a:moveTo>
                    <a:pt x="8731793" y="590550"/>
                  </a:moveTo>
                  <a:lnTo>
                    <a:pt x="8731793" y="857250"/>
                  </a:lnTo>
                  <a:lnTo>
                    <a:pt x="9001334" y="857250"/>
                  </a:lnTo>
                  <a:lnTo>
                    <a:pt x="9001334" y="590550"/>
                  </a:lnTo>
                  <a:close/>
                  <a:moveTo>
                    <a:pt x="8441272" y="590550"/>
                  </a:moveTo>
                  <a:lnTo>
                    <a:pt x="8441272" y="857250"/>
                  </a:lnTo>
                  <a:lnTo>
                    <a:pt x="8712425" y="857250"/>
                  </a:lnTo>
                  <a:lnTo>
                    <a:pt x="8712425" y="590550"/>
                  </a:lnTo>
                  <a:close/>
                  <a:moveTo>
                    <a:pt x="8150750" y="590550"/>
                  </a:moveTo>
                  <a:lnTo>
                    <a:pt x="8150750" y="857250"/>
                  </a:lnTo>
                  <a:lnTo>
                    <a:pt x="8421904" y="857250"/>
                  </a:lnTo>
                  <a:lnTo>
                    <a:pt x="8421904" y="590550"/>
                  </a:lnTo>
                  <a:close/>
                  <a:moveTo>
                    <a:pt x="7860228" y="590550"/>
                  </a:moveTo>
                  <a:lnTo>
                    <a:pt x="7860228" y="857250"/>
                  </a:lnTo>
                  <a:lnTo>
                    <a:pt x="8131382" y="857250"/>
                  </a:lnTo>
                  <a:lnTo>
                    <a:pt x="8131382" y="590550"/>
                  </a:lnTo>
                  <a:close/>
                  <a:moveTo>
                    <a:pt x="7569706" y="590550"/>
                  </a:moveTo>
                  <a:lnTo>
                    <a:pt x="7569706" y="857250"/>
                  </a:lnTo>
                  <a:lnTo>
                    <a:pt x="7840860" y="857250"/>
                  </a:lnTo>
                  <a:lnTo>
                    <a:pt x="7840860" y="590550"/>
                  </a:lnTo>
                  <a:close/>
                  <a:moveTo>
                    <a:pt x="7279185" y="590550"/>
                  </a:moveTo>
                  <a:lnTo>
                    <a:pt x="7279185" y="857250"/>
                  </a:lnTo>
                  <a:lnTo>
                    <a:pt x="7550338" y="857250"/>
                  </a:lnTo>
                  <a:lnTo>
                    <a:pt x="7550338" y="590550"/>
                  </a:lnTo>
                  <a:close/>
                  <a:moveTo>
                    <a:pt x="6988663" y="590550"/>
                  </a:moveTo>
                  <a:lnTo>
                    <a:pt x="6988663" y="857250"/>
                  </a:lnTo>
                  <a:lnTo>
                    <a:pt x="7259817" y="857250"/>
                  </a:lnTo>
                  <a:lnTo>
                    <a:pt x="7259817" y="590550"/>
                  </a:lnTo>
                  <a:close/>
                  <a:moveTo>
                    <a:pt x="6698141" y="590550"/>
                  </a:moveTo>
                  <a:lnTo>
                    <a:pt x="6698141" y="857250"/>
                  </a:lnTo>
                  <a:lnTo>
                    <a:pt x="6969295" y="857250"/>
                  </a:lnTo>
                  <a:lnTo>
                    <a:pt x="6969295" y="590550"/>
                  </a:lnTo>
                  <a:close/>
                  <a:moveTo>
                    <a:pt x="6407619" y="590550"/>
                  </a:moveTo>
                  <a:lnTo>
                    <a:pt x="6407619" y="857250"/>
                  </a:lnTo>
                  <a:lnTo>
                    <a:pt x="6678773" y="857250"/>
                  </a:lnTo>
                  <a:lnTo>
                    <a:pt x="6678773" y="590550"/>
                  </a:lnTo>
                  <a:close/>
                  <a:moveTo>
                    <a:pt x="6117097" y="590550"/>
                  </a:moveTo>
                  <a:lnTo>
                    <a:pt x="6117097" y="857250"/>
                  </a:lnTo>
                  <a:lnTo>
                    <a:pt x="6388251" y="857250"/>
                  </a:lnTo>
                  <a:lnTo>
                    <a:pt x="6388251" y="590550"/>
                  </a:lnTo>
                  <a:close/>
                  <a:moveTo>
                    <a:pt x="5826576" y="590550"/>
                  </a:moveTo>
                  <a:lnTo>
                    <a:pt x="5826576" y="857250"/>
                  </a:lnTo>
                  <a:lnTo>
                    <a:pt x="6097729" y="857250"/>
                  </a:lnTo>
                  <a:lnTo>
                    <a:pt x="6097729" y="590550"/>
                  </a:lnTo>
                  <a:close/>
                  <a:moveTo>
                    <a:pt x="5536054" y="590550"/>
                  </a:moveTo>
                  <a:lnTo>
                    <a:pt x="5536054" y="857250"/>
                  </a:lnTo>
                  <a:lnTo>
                    <a:pt x="5807208" y="857250"/>
                  </a:lnTo>
                  <a:lnTo>
                    <a:pt x="5807208" y="590550"/>
                  </a:lnTo>
                  <a:close/>
                  <a:moveTo>
                    <a:pt x="5247147" y="590550"/>
                  </a:moveTo>
                  <a:lnTo>
                    <a:pt x="5247147" y="857250"/>
                  </a:lnTo>
                  <a:lnTo>
                    <a:pt x="5516686" y="857250"/>
                  </a:lnTo>
                  <a:lnTo>
                    <a:pt x="5516686" y="590550"/>
                  </a:lnTo>
                  <a:close/>
                  <a:moveTo>
                    <a:pt x="4956625" y="590550"/>
                  </a:moveTo>
                  <a:lnTo>
                    <a:pt x="4956625" y="857250"/>
                  </a:lnTo>
                  <a:lnTo>
                    <a:pt x="5227779" y="857250"/>
                  </a:lnTo>
                  <a:lnTo>
                    <a:pt x="5227779" y="590550"/>
                  </a:lnTo>
                  <a:close/>
                  <a:moveTo>
                    <a:pt x="4666103" y="590550"/>
                  </a:moveTo>
                  <a:lnTo>
                    <a:pt x="4666103" y="857250"/>
                  </a:lnTo>
                  <a:lnTo>
                    <a:pt x="4937257" y="857250"/>
                  </a:lnTo>
                  <a:lnTo>
                    <a:pt x="4937257" y="590550"/>
                  </a:lnTo>
                  <a:close/>
                  <a:moveTo>
                    <a:pt x="4375581" y="590550"/>
                  </a:moveTo>
                  <a:lnTo>
                    <a:pt x="4375581" y="857250"/>
                  </a:lnTo>
                  <a:lnTo>
                    <a:pt x="4646735" y="857250"/>
                  </a:lnTo>
                  <a:lnTo>
                    <a:pt x="4646735" y="590550"/>
                  </a:lnTo>
                  <a:close/>
                  <a:moveTo>
                    <a:pt x="4085059" y="590550"/>
                  </a:moveTo>
                  <a:lnTo>
                    <a:pt x="4085059" y="857250"/>
                  </a:lnTo>
                  <a:lnTo>
                    <a:pt x="4356213" y="857250"/>
                  </a:lnTo>
                  <a:lnTo>
                    <a:pt x="4356213" y="590550"/>
                  </a:lnTo>
                  <a:close/>
                  <a:moveTo>
                    <a:pt x="3794538" y="590550"/>
                  </a:moveTo>
                  <a:lnTo>
                    <a:pt x="3794538" y="857250"/>
                  </a:lnTo>
                  <a:lnTo>
                    <a:pt x="4065691" y="857250"/>
                  </a:lnTo>
                  <a:lnTo>
                    <a:pt x="4065691" y="590550"/>
                  </a:lnTo>
                  <a:close/>
                  <a:moveTo>
                    <a:pt x="3504016" y="590550"/>
                  </a:moveTo>
                  <a:lnTo>
                    <a:pt x="3504016" y="857250"/>
                  </a:lnTo>
                  <a:lnTo>
                    <a:pt x="3775170" y="857250"/>
                  </a:lnTo>
                  <a:lnTo>
                    <a:pt x="3775170" y="590550"/>
                  </a:lnTo>
                  <a:close/>
                  <a:moveTo>
                    <a:pt x="3213494" y="590550"/>
                  </a:moveTo>
                  <a:lnTo>
                    <a:pt x="3213494" y="857250"/>
                  </a:lnTo>
                  <a:lnTo>
                    <a:pt x="3484648" y="857250"/>
                  </a:lnTo>
                  <a:lnTo>
                    <a:pt x="3484648" y="590550"/>
                  </a:lnTo>
                  <a:close/>
                  <a:moveTo>
                    <a:pt x="2922972" y="590550"/>
                  </a:moveTo>
                  <a:lnTo>
                    <a:pt x="2922972" y="857250"/>
                  </a:lnTo>
                  <a:lnTo>
                    <a:pt x="3194126" y="857250"/>
                  </a:lnTo>
                  <a:lnTo>
                    <a:pt x="3194126" y="590550"/>
                  </a:lnTo>
                  <a:close/>
                  <a:moveTo>
                    <a:pt x="2632451" y="590550"/>
                  </a:moveTo>
                  <a:lnTo>
                    <a:pt x="2632451" y="857250"/>
                  </a:lnTo>
                  <a:lnTo>
                    <a:pt x="2903604" y="857250"/>
                  </a:lnTo>
                  <a:lnTo>
                    <a:pt x="2903604" y="590550"/>
                  </a:lnTo>
                  <a:close/>
                  <a:moveTo>
                    <a:pt x="2341929" y="590550"/>
                  </a:moveTo>
                  <a:lnTo>
                    <a:pt x="2341929" y="857250"/>
                  </a:lnTo>
                  <a:lnTo>
                    <a:pt x="2613083" y="857250"/>
                  </a:lnTo>
                  <a:lnTo>
                    <a:pt x="2613083" y="590550"/>
                  </a:lnTo>
                  <a:close/>
                  <a:moveTo>
                    <a:pt x="2051407" y="590550"/>
                  </a:moveTo>
                  <a:lnTo>
                    <a:pt x="2051407" y="857250"/>
                  </a:lnTo>
                  <a:lnTo>
                    <a:pt x="2322561" y="857250"/>
                  </a:lnTo>
                  <a:lnTo>
                    <a:pt x="2322561" y="590550"/>
                  </a:lnTo>
                  <a:close/>
                  <a:moveTo>
                    <a:pt x="1760886" y="590550"/>
                  </a:moveTo>
                  <a:lnTo>
                    <a:pt x="1760886" y="857250"/>
                  </a:lnTo>
                  <a:lnTo>
                    <a:pt x="2032039" y="857250"/>
                  </a:lnTo>
                  <a:lnTo>
                    <a:pt x="2032039" y="590550"/>
                  </a:lnTo>
                  <a:close/>
                  <a:moveTo>
                    <a:pt x="1471977" y="590550"/>
                  </a:moveTo>
                  <a:lnTo>
                    <a:pt x="1471977" y="857250"/>
                  </a:lnTo>
                  <a:lnTo>
                    <a:pt x="1743131" y="857250"/>
                  </a:lnTo>
                  <a:lnTo>
                    <a:pt x="1743131" y="590550"/>
                  </a:lnTo>
                  <a:close/>
                  <a:moveTo>
                    <a:pt x="1181455" y="590550"/>
                  </a:moveTo>
                  <a:lnTo>
                    <a:pt x="1181455" y="857250"/>
                  </a:lnTo>
                  <a:lnTo>
                    <a:pt x="1452609" y="857250"/>
                  </a:lnTo>
                  <a:lnTo>
                    <a:pt x="1452609" y="590550"/>
                  </a:lnTo>
                  <a:close/>
                  <a:moveTo>
                    <a:pt x="890933" y="590550"/>
                  </a:moveTo>
                  <a:lnTo>
                    <a:pt x="890933" y="857250"/>
                  </a:lnTo>
                  <a:lnTo>
                    <a:pt x="1162087" y="857250"/>
                  </a:lnTo>
                  <a:lnTo>
                    <a:pt x="1162087" y="590550"/>
                  </a:lnTo>
                  <a:close/>
                  <a:moveTo>
                    <a:pt x="600412" y="590550"/>
                  </a:moveTo>
                  <a:lnTo>
                    <a:pt x="600412" y="857250"/>
                  </a:lnTo>
                  <a:lnTo>
                    <a:pt x="871565" y="857250"/>
                  </a:lnTo>
                  <a:lnTo>
                    <a:pt x="871565" y="590550"/>
                  </a:lnTo>
                  <a:close/>
                  <a:moveTo>
                    <a:pt x="309890" y="590550"/>
                  </a:moveTo>
                  <a:lnTo>
                    <a:pt x="309890" y="857250"/>
                  </a:lnTo>
                  <a:lnTo>
                    <a:pt x="581044" y="857250"/>
                  </a:lnTo>
                  <a:lnTo>
                    <a:pt x="581044" y="590550"/>
                  </a:lnTo>
                  <a:close/>
                  <a:moveTo>
                    <a:pt x="19368" y="590550"/>
                  </a:moveTo>
                  <a:lnTo>
                    <a:pt x="19368" y="857250"/>
                  </a:lnTo>
                  <a:lnTo>
                    <a:pt x="290522" y="857250"/>
                  </a:lnTo>
                  <a:lnTo>
                    <a:pt x="290522" y="590550"/>
                  </a:lnTo>
                  <a:close/>
                  <a:moveTo>
                    <a:pt x="11925920" y="304800"/>
                  </a:moveTo>
                  <a:lnTo>
                    <a:pt x="11925920" y="571500"/>
                  </a:lnTo>
                  <a:lnTo>
                    <a:pt x="12197073" y="571500"/>
                  </a:lnTo>
                  <a:lnTo>
                    <a:pt x="12197073" y="304800"/>
                  </a:lnTo>
                  <a:close/>
                  <a:moveTo>
                    <a:pt x="11635398" y="304800"/>
                  </a:moveTo>
                  <a:lnTo>
                    <a:pt x="11635398" y="571500"/>
                  </a:lnTo>
                  <a:lnTo>
                    <a:pt x="11906552" y="571500"/>
                  </a:lnTo>
                  <a:lnTo>
                    <a:pt x="11906552" y="304800"/>
                  </a:lnTo>
                  <a:close/>
                  <a:moveTo>
                    <a:pt x="11344876" y="304800"/>
                  </a:moveTo>
                  <a:lnTo>
                    <a:pt x="11344876" y="571500"/>
                  </a:lnTo>
                  <a:lnTo>
                    <a:pt x="11616030" y="571500"/>
                  </a:lnTo>
                  <a:lnTo>
                    <a:pt x="11616030" y="304800"/>
                  </a:lnTo>
                  <a:close/>
                  <a:moveTo>
                    <a:pt x="11054354" y="304800"/>
                  </a:moveTo>
                  <a:lnTo>
                    <a:pt x="11054354" y="571500"/>
                  </a:lnTo>
                  <a:lnTo>
                    <a:pt x="11325508" y="571500"/>
                  </a:lnTo>
                  <a:lnTo>
                    <a:pt x="11325508" y="304800"/>
                  </a:lnTo>
                  <a:close/>
                  <a:moveTo>
                    <a:pt x="10763832" y="304800"/>
                  </a:moveTo>
                  <a:lnTo>
                    <a:pt x="10763832" y="571500"/>
                  </a:lnTo>
                  <a:lnTo>
                    <a:pt x="11034986" y="571500"/>
                  </a:lnTo>
                  <a:lnTo>
                    <a:pt x="11034986" y="304800"/>
                  </a:lnTo>
                  <a:close/>
                  <a:moveTo>
                    <a:pt x="10473311" y="304800"/>
                  </a:moveTo>
                  <a:lnTo>
                    <a:pt x="10473311" y="571500"/>
                  </a:lnTo>
                  <a:lnTo>
                    <a:pt x="10744464" y="571500"/>
                  </a:lnTo>
                  <a:lnTo>
                    <a:pt x="10744464" y="304800"/>
                  </a:lnTo>
                  <a:close/>
                  <a:moveTo>
                    <a:pt x="10182789" y="304800"/>
                  </a:moveTo>
                  <a:lnTo>
                    <a:pt x="10182789" y="571500"/>
                  </a:lnTo>
                  <a:lnTo>
                    <a:pt x="10453943" y="571500"/>
                  </a:lnTo>
                  <a:lnTo>
                    <a:pt x="10453943" y="304800"/>
                  </a:lnTo>
                  <a:close/>
                  <a:moveTo>
                    <a:pt x="9892267" y="304800"/>
                  </a:moveTo>
                  <a:lnTo>
                    <a:pt x="9892267" y="571500"/>
                  </a:lnTo>
                  <a:lnTo>
                    <a:pt x="10163421" y="571500"/>
                  </a:lnTo>
                  <a:lnTo>
                    <a:pt x="10163421" y="304800"/>
                  </a:lnTo>
                  <a:close/>
                  <a:moveTo>
                    <a:pt x="9601745" y="304800"/>
                  </a:moveTo>
                  <a:lnTo>
                    <a:pt x="9601745" y="571500"/>
                  </a:lnTo>
                  <a:lnTo>
                    <a:pt x="9872899" y="571500"/>
                  </a:lnTo>
                  <a:lnTo>
                    <a:pt x="9872899" y="304800"/>
                  </a:lnTo>
                  <a:close/>
                  <a:moveTo>
                    <a:pt x="9311224" y="304800"/>
                  </a:moveTo>
                  <a:lnTo>
                    <a:pt x="9311224" y="571500"/>
                  </a:lnTo>
                  <a:lnTo>
                    <a:pt x="9582377" y="571500"/>
                  </a:lnTo>
                  <a:lnTo>
                    <a:pt x="9582377" y="304800"/>
                  </a:lnTo>
                  <a:close/>
                  <a:moveTo>
                    <a:pt x="9020702" y="304800"/>
                  </a:moveTo>
                  <a:lnTo>
                    <a:pt x="9020702" y="571500"/>
                  </a:lnTo>
                  <a:lnTo>
                    <a:pt x="9291856" y="571500"/>
                  </a:lnTo>
                  <a:lnTo>
                    <a:pt x="9291856" y="304800"/>
                  </a:lnTo>
                  <a:close/>
                  <a:moveTo>
                    <a:pt x="8731793" y="304800"/>
                  </a:moveTo>
                  <a:lnTo>
                    <a:pt x="8731793" y="571500"/>
                  </a:lnTo>
                  <a:lnTo>
                    <a:pt x="9001334" y="571500"/>
                  </a:lnTo>
                  <a:lnTo>
                    <a:pt x="9001334" y="304800"/>
                  </a:lnTo>
                  <a:close/>
                  <a:moveTo>
                    <a:pt x="8441272" y="304800"/>
                  </a:moveTo>
                  <a:lnTo>
                    <a:pt x="8441272" y="571500"/>
                  </a:lnTo>
                  <a:lnTo>
                    <a:pt x="8712425" y="571500"/>
                  </a:lnTo>
                  <a:lnTo>
                    <a:pt x="8712425" y="304800"/>
                  </a:lnTo>
                  <a:close/>
                  <a:moveTo>
                    <a:pt x="8150750" y="304800"/>
                  </a:moveTo>
                  <a:lnTo>
                    <a:pt x="8150750" y="571500"/>
                  </a:lnTo>
                  <a:lnTo>
                    <a:pt x="8421904" y="571500"/>
                  </a:lnTo>
                  <a:lnTo>
                    <a:pt x="8421904" y="304800"/>
                  </a:lnTo>
                  <a:close/>
                  <a:moveTo>
                    <a:pt x="7860228" y="304800"/>
                  </a:moveTo>
                  <a:lnTo>
                    <a:pt x="7860228" y="571500"/>
                  </a:lnTo>
                  <a:lnTo>
                    <a:pt x="8131382" y="571500"/>
                  </a:lnTo>
                  <a:lnTo>
                    <a:pt x="8131382" y="304800"/>
                  </a:lnTo>
                  <a:close/>
                  <a:moveTo>
                    <a:pt x="7569706" y="304800"/>
                  </a:moveTo>
                  <a:lnTo>
                    <a:pt x="7569706" y="571500"/>
                  </a:lnTo>
                  <a:lnTo>
                    <a:pt x="7840860" y="571500"/>
                  </a:lnTo>
                  <a:lnTo>
                    <a:pt x="7840860" y="304800"/>
                  </a:lnTo>
                  <a:close/>
                  <a:moveTo>
                    <a:pt x="7279185" y="304800"/>
                  </a:moveTo>
                  <a:lnTo>
                    <a:pt x="7279185" y="571500"/>
                  </a:lnTo>
                  <a:lnTo>
                    <a:pt x="7550338" y="571500"/>
                  </a:lnTo>
                  <a:lnTo>
                    <a:pt x="7550338" y="304800"/>
                  </a:lnTo>
                  <a:close/>
                  <a:moveTo>
                    <a:pt x="6988663" y="304800"/>
                  </a:moveTo>
                  <a:lnTo>
                    <a:pt x="6988663" y="571500"/>
                  </a:lnTo>
                  <a:lnTo>
                    <a:pt x="7259817" y="571500"/>
                  </a:lnTo>
                  <a:lnTo>
                    <a:pt x="7259817" y="304800"/>
                  </a:lnTo>
                  <a:close/>
                  <a:moveTo>
                    <a:pt x="6698141" y="304800"/>
                  </a:moveTo>
                  <a:lnTo>
                    <a:pt x="6698141" y="571500"/>
                  </a:lnTo>
                  <a:lnTo>
                    <a:pt x="6969295" y="571500"/>
                  </a:lnTo>
                  <a:lnTo>
                    <a:pt x="6969295" y="304800"/>
                  </a:lnTo>
                  <a:close/>
                  <a:moveTo>
                    <a:pt x="6407619" y="304800"/>
                  </a:moveTo>
                  <a:lnTo>
                    <a:pt x="6407619" y="571500"/>
                  </a:lnTo>
                  <a:lnTo>
                    <a:pt x="6678773" y="571500"/>
                  </a:lnTo>
                  <a:lnTo>
                    <a:pt x="6678773" y="304800"/>
                  </a:lnTo>
                  <a:close/>
                  <a:moveTo>
                    <a:pt x="6117097" y="304800"/>
                  </a:moveTo>
                  <a:lnTo>
                    <a:pt x="6117097" y="571500"/>
                  </a:lnTo>
                  <a:lnTo>
                    <a:pt x="6388251" y="571500"/>
                  </a:lnTo>
                  <a:lnTo>
                    <a:pt x="6388251" y="304800"/>
                  </a:lnTo>
                  <a:close/>
                  <a:moveTo>
                    <a:pt x="5826576" y="304800"/>
                  </a:moveTo>
                  <a:lnTo>
                    <a:pt x="5826576" y="571500"/>
                  </a:lnTo>
                  <a:lnTo>
                    <a:pt x="6097729" y="571500"/>
                  </a:lnTo>
                  <a:lnTo>
                    <a:pt x="6097729" y="304800"/>
                  </a:lnTo>
                  <a:close/>
                  <a:moveTo>
                    <a:pt x="5536054" y="304800"/>
                  </a:moveTo>
                  <a:lnTo>
                    <a:pt x="5536054" y="571500"/>
                  </a:lnTo>
                  <a:lnTo>
                    <a:pt x="5807208" y="571500"/>
                  </a:lnTo>
                  <a:lnTo>
                    <a:pt x="5807208" y="304800"/>
                  </a:lnTo>
                  <a:close/>
                  <a:moveTo>
                    <a:pt x="5247147" y="304800"/>
                  </a:moveTo>
                  <a:lnTo>
                    <a:pt x="5247147" y="571500"/>
                  </a:lnTo>
                  <a:lnTo>
                    <a:pt x="5516686" y="571500"/>
                  </a:lnTo>
                  <a:lnTo>
                    <a:pt x="5516686" y="304800"/>
                  </a:lnTo>
                  <a:close/>
                  <a:moveTo>
                    <a:pt x="4956625" y="304800"/>
                  </a:moveTo>
                  <a:lnTo>
                    <a:pt x="4956625" y="571500"/>
                  </a:lnTo>
                  <a:lnTo>
                    <a:pt x="5227779" y="571500"/>
                  </a:lnTo>
                  <a:lnTo>
                    <a:pt x="5227779" y="304800"/>
                  </a:lnTo>
                  <a:close/>
                  <a:moveTo>
                    <a:pt x="4666103" y="304800"/>
                  </a:moveTo>
                  <a:lnTo>
                    <a:pt x="4666103" y="571500"/>
                  </a:lnTo>
                  <a:lnTo>
                    <a:pt x="4937257" y="571500"/>
                  </a:lnTo>
                  <a:lnTo>
                    <a:pt x="4937257" y="304800"/>
                  </a:lnTo>
                  <a:close/>
                  <a:moveTo>
                    <a:pt x="4375581" y="304800"/>
                  </a:moveTo>
                  <a:lnTo>
                    <a:pt x="4375581" y="571500"/>
                  </a:lnTo>
                  <a:lnTo>
                    <a:pt x="4646735" y="571500"/>
                  </a:lnTo>
                  <a:lnTo>
                    <a:pt x="4646735" y="304800"/>
                  </a:lnTo>
                  <a:close/>
                  <a:moveTo>
                    <a:pt x="4085059" y="304800"/>
                  </a:moveTo>
                  <a:lnTo>
                    <a:pt x="4085059" y="571500"/>
                  </a:lnTo>
                  <a:lnTo>
                    <a:pt x="4356213" y="571500"/>
                  </a:lnTo>
                  <a:lnTo>
                    <a:pt x="4356213" y="304800"/>
                  </a:lnTo>
                  <a:close/>
                  <a:moveTo>
                    <a:pt x="3794538" y="304800"/>
                  </a:moveTo>
                  <a:lnTo>
                    <a:pt x="3794538" y="571500"/>
                  </a:lnTo>
                  <a:lnTo>
                    <a:pt x="4065691" y="571500"/>
                  </a:lnTo>
                  <a:lnTo>
                    <a:pt x="4065691" y="304800"/>
                  </a:lnTo>
                  <a:close/>
                  <a:moveTo>
                    <a:pt x="3504016" y="304800"/>
                  </a:moveTo>
                  <a:lnTo>
                    <a:pt x="3504016" y="571500"/>
                  </a:lnTo>
                  <a:lnTo>
                    <a:pt x="3775170" y="571500"/>
                  </a:lnTo>
                  <a:lnTo>
                    <a:pt x="3775170" y="304800"/>
                  </a:lnTo>
                  <a:close/>
                  <a:moveTo>
                    <a:pt x="3213494" y="304800"/>
                  </a:moveTo>
                  <a:lnTo>
                    <a:pt x="3213494" y="571500"/>
                  </a:lnTo>
                  <a:lnTo>
                    <a:pt x="3484648" y="571500"/>
                  </a:lnTo>
                  <a:lnTo>
                    <a:pt x="3484648" y="304800"/>
                  </a:lnTo>
                  <a:close/>
                  <a:moveTo>
                    <a:pt x="2922972" y="304800"/>
                  </a:moveTo>
                  <a:lnTo>
                    <a:pt x="2922972" y="571500"/>
                  </a:lnTo>
                  <a:lnTo>
                    <a:pt x="3194126" y="571500"/>
                  </a:lnTo>
                  <a:lnTo>
                    <a:pt x="3194126" y="304800"/>
                  </a:lnTo>
                  <a:close/>
                  <a:moveTo>
                    <a:pt x="2632451" y="304800"/>
                  </a:moveTo>
                  <a:lnTo>
                    <a:pt x="2632451" y="571500"/>
                  </a:lnTo>
                  <a:lnTo>
                    <a:pt x="2903604" y="571500"/>
                  </a:lnTo>
                  <a:lnTo>
                    <a:pt x="2903604" y="304800"/>
                  </a:lnTo>
                  <a:close/>
                  <a:moveTo>
                    <a:pt x="2341929" y="304800"/>
                  </a:moveTo>
                  <a:lnTo>
                    <a:pt x="2341929" y="571500"/>
                  </a:lnTo>
                  <a:lnTo>
                    <a:pt x="2613083" y="571500"/>
                  </a:lnTo>
                  <a:lnTo>
                    <a:pt x="2613083" y="304800"/>
                  </a:lnTo>
                  <a:close/>
                  <a:moveTo>
                    <a:pt x="2051407" y="304800"/>
                  </a:moveTo>
                  <a:lnTo>
                    <a:pt x="2051407" y="571500"/>
                  </a:lnTo>
                  <a:lnTo>
                    <a:pt x="2322561" y="571500"/>
                  </a:lnTo>
                  <a:lnTo>
                    <a:pt x="2322561" y="304800"/>
                  </a:lnTo>
                  <a:close/>
                  <a:moveTo>
                    <a:pt x="1760886" y="304800"/>
                  </a:moveTo>
                  <a:lnTo>
                    <a:pt x="1760886" y="571500"/>
                  </a:lnTo>
                  <a:lnTo>
                    <a:pt x="2032039" y="571500"/>
                  </a:lnTo>
                  <a:lnTo>
                    <a:pt x="2032039" y="304800"/>
                  </a:lnTo>
                  <a:close/>
                  <a:moveTo>
                    <a:pt x="1471977" y="304800"/>
                  </a:moveTo>
                  <a:lnTo>
                    <a:pt x="1471977" y="571500"/>
                  </a:lnTo>
                  <a:lnTo>
                    <a:pt x="1743131" y="571500"/>
                  </a:lnTo>
                  <a:lnTo>
                    <a:pt x="1743131" y="304800"/>
                  </a:lnTo>
                  <a:close/>
                  <a:moveTo>
                    <a:pt x="1181455" y="304800"/>
                  </a:moveTo>
                  <a:lnTo>
                    <a:pt x="1181455" y="571500"/>
                  </a:lnTo>
                  <a:lnTo>
                    <a:pt x="1452609" y="571500"/>
                  </a:lnTo>
                  <a:lnTo>
                    <a:pt x="1452609" y="304800"/>
                  </a:lnTo>
                  <a:close/>
                  <a:moveTo>
                    <a:pt x="890933" y="304800"/>
                  </a:moveTo>
                  <a:lnTo>
                    <a:pt x="890933" y="571500"/>
                  </a:lnTo>
                  <a:lnTo>
                    <a:pt x="1162087" y="571500"/>
                  </a:lnTo>
                  <a:lnTo>
                    <a:pt x="1162087" y="304800"/>
                  </a:lnTo>
                  <a:close/>
                  <a:moveTo>
                    <a:pt x="600412" y="304800"/>
                  </a:moveTo>
                  <a:lnTo>
                    <a:pt x="600412" y="571500"/>
                  </a:lnTo>
                  <a:lnTo>
                    <a:pt x="871565" y="571500"/>
                  </a:lnTo>
                  <a:lnTo>
                    <a:pt x="871565" y="304800"/>
                  </a:lnTo>
                  <a:close/>
                  <a:moveTo>
                    <a:pt x="309890" y="304800"/>
                  </a:moveTo>
                  <a:lnTo>
                    <a:pt x="309890" y="571500"/>
                  </a:lnTo>
                  <a:lnTo>
                    <a:pt x="581044" y="571500"/>
                  </a:lnTo>
                  <a:lnTo>
                    <a:pt x="581044" y="304800"/>
                  </a:lnTo>
                  <a:close/>
                  <a:moveTo>
                    <a:pt x="19368" y="304800"/>
                  </a:moveTo>
                  <a:lnTo>
                    <a:pt x="19368" y="571500"/>
                  </a:lnTo>
                  <a:lnTo>
                    <a:pt x="290522" y="571500"/>
                  </a:lnTo>
                  <a:lnTo>
                    <a:pt x="290522" y="304800"/>
                  </a:lnTo>
                  <a:close/>
                  <a:moveTo>
                    <a:pt x="11925920" y="19050"/>
                  </a:moveTo>
                  <a:lnTo>
                    <a:pt x="11925920" y="285750"/>
                  </a:lnTo>
                  <a:lnTo>
                    <a:pt x="12197073" y="285750"/>
                  </a:lnTo>
                  <a:lnTo>
                    <a:pt x="12197073" y="19050"/>
                  </a:lnTo>
                  <a:close/>
                  <a:moveTo>
                    <a:pt x="11635398" y="19050"/>
                  </a:moveTo>
                  <a:lnTo>
                    <a:pt x="11635398" y="285750"/>
                  </a:lnTo>
                  <a:lnTo>
                    <a:pt x="11906552" y="285750"/>
                  </a:lnTo>
                  <a:lnTo>
                    <a:pt x="11906552" y="19050"/>
                  </a:lnTo>
                  <a:close/>
                  <a:moveTo>
                    <a:pt x="11344876" y="19050"/>
                  </a:moveTo>
                  <a:lnTo>
                    <a:pt x="11344876" y="285750"/>
                  </a:lnTo>
                  <a:lnTo>
                    <a:pt x="11616030" y="285750"/>
                  </a:lnTo>
                  <a:lnTo>
                    <a:pt x="11616030" y="19050"/>
                  </a:lnTo>
                  <a:close/>
                  <a:moveTo>
                    <a:pt x="11054354" y="19050"/>
                  </a:moveTo>
                  <a:lnTo>
                    <a:pt x="11054354" y="285750"/>
                  </a:lnTo>
                  <a:lnTo>
                    <a:pt x="11325508" y="285750"/>
                  </a:lnTo>
                  <a:lnTo>
                    <a:pt x="11325508" y="19050"/>
                  </a:lnTo>
                  <a:close/>
                  <a:moveTo>
                    <a:pt x="10763832" y="19050"/>
                  </a:moveTo>
                  <a:lnTo>
                    <a:pt x="10763832" y="285750"/>
                  </a:lnTo>
                  <a:lnTo>
                    <a:pt x="11034986" y="285750"/>
                  </a:lnTo>
                  <a:lnTo>
                    <a:pt x="11034986" y="19050"/>
                  </a:lnTo>
                  <a:close/>
                  <a:moveTo>
                    <a:pt x="10473311" y="19050"/>
                  </a:moveTo>
                  <a:lnTo>
                    <a:pt x="10473311" y="285750"/>
                  </a:lnTo>
                  <a:lnTo>
                    <a:pt x="10744464" y="285750"/>
                  </a:lnTo>
                  <a:lnTo>
                    <a:pt x="10744464" y="19050"/>
                  </a:lnTo>
                  <a:close/>
                  <a:moveTo>
                    <a:pt x="10182789" y="19050"/>
                  </a:moveTo>
                  <a:lnTo>
                    <a:pt x="10182789" y="285750"/>
                  </a:lnTo>
                  <a:lnTo>
                    <a:pt x="10453943" y="285750"/>
                  </a:lnTo>
                  <a:lnTo>
                    <a:pt x="10453943" y="19050"/>
                  </a:lnTo>
                  <a:close/>
                  <a:moveTo>
                    <a:pt x="9892267" y="19050"/>
                  </a:moveTo>
                  <a:lnTo>
                    <a:pt x="9892267" y="285750"/>
                  </a:lnTo>
                  <a:lnTo>
                    <a:pt x="10163421" y="285750"/>
                  </a:lnTo>
                  <a:lnTo>
                    <a:pt x="10163421" y="19050"/>
                  </a:lnTo>
                  <a:close/>
                  <a:moveTo>
                    <a:pt x="9601745" y="19050"/>
                  </a:moveTo>
                  <a:lnTo>
                    <a:pt x="9601745" y="285750"/>
                  </a:lnTo>
                  <a:lnTo>
                    <a:pt x="9872899" y="285750"/>
                  </a:lnTo>
                  <a:lnTo>
                    <a:pt x="9872899" y="19050"/>
                  </a:lnTo>
                  <a:close/>
                  <a:moveTo>
                    <a:pt x="9311224" y="19050"/>
                  </a:moveTo>
                  <a:lnTo>
                    <a:pt x="9311224" y="285750"/>
                  </a:lnTo>
                  <a:lnTo>
                    <a:pt x="9582377" y="285750"/>
                  </a:lnTo>
                  <a:lnTo>
                    <a:pt x="9582377" y="19050"/>
                  </a:lnTo>
                  <a:close/>
                  <a:moveTo>
                    <a:pt x="9020702" y="19050"/>
                  </a:moveTo>
                  <a:lnTo>
                    <a:pt x="9020702" y="285750"/>
                  </a:lnTo>
                  <a:lnTo>
                    <a:pt x="9291856" y="285750"/>
                  </a:lnTo>
                  <a:lnTo>
                    <a:pt x="9291856" y="19050"/>
                  </a:lnTo>
                  <a:close/>
                  <a:moveTo>
                    <a:pt x="8731793" y="19050"/>
                  </a:moveTo>
                  <a:lnTo>
                    <a:pt x="8731793" y="285750"/>
                  </a:lnTo>
                  <a:lnTo>
                    <a:pt x="9001334" y="285750"/>
                  </a:lnTo>
                  <a:lnTo>
                    <a:pt x="9001334" y="19050"/>
                  </a:lnTo>
                  <a:close/>
                  <a:moveTo>
                    <a:pt x="8441272" y="19050"/>
                  </a:moveTo>
                  <a:lnTo>
                    <a:pt x="8441272" y="285750"/>
                  </a:lnTo>
                  <a:lnTo>
                    <a:pt x="8712425" y="285750"/>
                  </a:lnTo>
                  <a:lnTo>
                    <a:pt x="8712425" y="19050"/>
                  </a:lnTo>
                  <a:close/>
                  <a:moveTo>
                    <a:pt x="8150750" y="19050"/>
                  </a:moveTo>
                  <a:lnTo>
                    <a:pt x="8150750" y="285750"/>
                  </a:lnTo>
                  <a:lnTo>
                    <a:pt x="8421904" y="285750"/>
                  </a:lnTo>
                  <a:lnTo>
                    <a:pt x="8421904" y="19050"/>
                  </a:lnTo>
                  <a:close/>
                  <a:moveTo>
                    <a:pt x="7860228" y="19050"/>
                  </a:moveTo>
                  <a:lnTo>
                    <a:pt x="7860228" y="285750"/>
                  </a:lnTo>
                  <a:lnTo>
                    <a:pt x="8131382" y="285750"/>
                  </a:lnTo>
                  <a:lnTo>
                    <a:pt x="8131382" y="19050"/>
                  </a:lnTo>
                  <a:close/>
                  <a:moveTo>
                    <a:pt x="7569706" y="19050"/>
                  </a:moveTo>
                  <a:lnTo>
                    <a:pt x="7569706" y="285750"/>
                  </a:lnTo>
                  <a:lnTo>
                    <a:pt x="7840860" y="285750"/>
                  </a:lnTo>
                  <a:lnTo>
                    <a:pt x="7840860" y="19050"/>
                  </a:lnTo>
                  <a:close/>
                  <a:moveTo>
                    <a:pt x="7279185" y="19050"/>
                  </a:moveTo>
                  <a:lnTo>
                    <a:pt x="7279185" y="285750"/>
                  </a:lnTo>
                  <a:lnTo>
                    <a:pt x="7550338" y="285750"/>
                  </a:lnTo>
                  <a:lnTo>
                    <a:pt x="7550338" y="19050"/>
                  </a:lnTo>
                  <a:close/>
                  <a:moveTo>
                    <a:pt x="6988663" y="19050"/>
                  </a:moveTo>
                  <a:lnTo>
                    <a:pt x="6988663" y="285750"/>
                  </a:lnTo>
                  <a:lnTo>
                    <a:pt x="7259817" y="285750"/>
                  </a:lnTo>
                  <a:lnTo>
                    <a:pt x="7259817" y="19050"/>
                  </a:lnTo>
                  <a:close/>
                  <a:moveTo>
                    <a:pt x="6698141" y="19050"/>
                  </a:moveTo>
                  <a:lnTo>
                    <a:pt x="6698141" y="285750"/>
                  </a:lnTo>
                  <a:lnTo>
                    <a:pt x="6969295" y="285750"/>
                  </a:lnTo>
                  <a:lnTo>
                    <a:pt x="6969295" y="19050"/>
                  </a:lnTo>
                  <a:close/>
                  <a:moveTo>
                    <a:pt x="6407619" y="19050"/>
                  </a:moveTo>
                  <a:lnTo>
                    <a:pt x="6407619" y="285750"/>
                  </a:lnTo>
                  <a:lnTo>
                    <a:pt x="6678773" y="285750"/>
                  </a:lnTo>
                  <a:lnTo>
                    <a:pt x="6678773" y="19050"/>
                  </a:lnTo>
                  <a:close/>
                  <a:moveTo>
                    <a:pt x="6117097" y="19050"/>
                  </a:moveTo>
                  <a:lnTo>
                    <a:pt x="6117097" y="285750"/>
                  </a:lnTo>
                  <a:lnTo>
                    <a:pt x="6388251" y="285750"/>
                  </a:lnTo>
                  <a:lnTo>
                    <a:pt x="6388251" y="19050"/>
                  </a:lnTo>
                  <a:close/>
                  <a:moveTo>
                    <a:pt x="5826576" y="19050"/>
                  </a:moveTo>
                  <a:lnTo>
                    <a:pt x="5826576" y="285750"/>
                  </a:lnTo>
                  <a:lnTo>
                    <a:pt x="6097729" y="285750"/>
                  </a:lnTo>
                  <a:lnTo>
                    <a:pt x="6097729" y="19050"/>
                  </a:lnTo>
                  <a:close/>
                  <a:moveTo>
                    <a:pt x="5536054" y="19050"/>
                  </a:moveTo>
                  <a:lnTo>
                    <a:pt x="5536054" y="285750"/>
                  </a:lnTo>
                  <a:lnTo>
                    <a:pt x="5807208" y="285750"/>
                  </a:lnTo>
                  <a:lnTo>
                    <a:pt x="5807208" y="19050"/>
                  </a:lnTo>
                  <a:close/>
                  <a:moveTo>
                    <a:pt x="5247147" y="19050"/>
                  </a:moveTo>
                  <a:lnTo>
                    <a:pt x="5247147" y="285750"/>
                  </a:lnTo>
                  <a:lnTo>
                    <a:pt x="5516686" y="285750"/>
                  </a:lnTo>
                  <a:lnTo>
                    <a:pt x="5516686" y="19050"/>
                  </a:lnTo>
                  <a:close/>
                  <a:moveTo>
                    <a:pt x="4956625" y="19050"/>
                  </a:moveTo>
                  <a:lnTo>
                    <a:pt x="4956625" y="285750"/>
                  </a:lnTo>
                  <a:lnTo>
                    <a:pt x="5227779" y="285750"/>
                  </a:lnTo>
                  <a:lnTo>
                    <a:pt x="5227779" y="19050"/>
                  </a:lnTo>
                  <a:close/>
                  <a:moveTo>
                    <a:pt x="4666103" y="19050"/>
                  </a:moveTo>
                  <a:lnTo>
                    <a:pt x="4666103" y="285750"/>
                  </a:lnTo>
                  <a:lnTo>
                    <a:pt x="4937257" y="285750"/>
                  </a:lnTo>
                  <a:lnTo>
                    <a:pt x="4937257" y="19050"/>
                  </a:lnTo>
                  <a:close/>
                  <a:moveTo>
                    <a:pt x="4375581" y="19050"/>
                  </a:moveTo>
                  <a:lnTo>
                    <a:pt x="4375581" y="285750"/>
                  </a:lnTo>
                  <a:lnTo>
                    <a:pt x="4646735" y="285750"/>
                  </a:lnTo>
                  <a:lnTo>
                    <a:pt x="4646735" y="19050"/>
                  </a:lnTo>
                  <a:close/>
                  <a:moveTo>
                    <a:pt x="4085059" y="19050"/>
                  </a:moveTo>
                  <a:lnTo>
                    <a:pt x="4085059" y="285750"/>
                  </a:lnTo>
                  <a:lnTo>
                    <a:pt x="4356213" y="285750"/>
                  </a:lnTo>
                  <a:lnTo>
                    <a:pt x="4356213" y="19050"/>
                  </a:lnTo>
                  <a:close/>
                  <a:moveTo>
                    <a:pt x="3794538" y="19050"/>
                  </a:moveTo>
                  <a:lnTo>
                    <a:pt x="3794538" y="285750"/>
                  </a:lnTo>
                  <a:lnTo>
                    <a:pt x="4065691" y="285750"/>
                  </a:lnTo>
                  <a:lnTo>
                    <a:pt x="4065691" y="19050"/>
                  </a:lnTo>
                  <a:close/>
                  <a:moveTo>
                    <a:pt x="3504016" y="19050"/>
                  </a:moveTo>
                  <a:lnTo>
                    <a:pt x="3504016" y="285750"/>
                  </a:lnTo>
                  <a:lnTo>
                    <a:pt x="3775170" y="285750"/>
                  </a:lnTo>
                  <a:lnTo>
                    <a:pt x="3775170" y="19050"/>
                  </a:lnTo>
                  <a:close/>
                  <a:moveTo>
                    <a:pt x="3213494" y="19050"/>
                  </a:moveTo>
                  <a:lnTo>
                    <a:pt x="3213494" y="285750"/>
                  </a:lnTo>
                  <a:lnTo>
                    <a:pt x="3484648" y="285750"/>
                  </a:lnTo>
                  <a:lnTo>
                    <a:pt x="3484648" y="19050"/>
                  </a:lnTo>
                  <a:close/>
                  <a:moveTo>
                    <a:pt x="2922972" y="19050"/>
                  </a:moveTo>
                  <a:lnTo>
                    <a:pt x="2922972" y="285750"/>
                  </a:lnTo>
                  <a:lnTo>
                    <a:pt x="3194126" y="285750"/>
                  </a:lnTo>
                  <a:lnTo>
                    <a:pt x="3194126" y="19050"/>
                  </a:lnTo>
                  <a:close/>
                  <a:moveTo>
                    <a:pt x="2632451" y="19050"/>
                  </a:moveTo>
                  <a:lnTo>
                    <a:pt x="2632451" y="285750"/>
                  </a:lnTo>
                  <a:lnTo>
                    <a:pt x="2903604" y="285750"/>
                  </a:lnTo>
                  <a:lnTo>
                    <a:pt x="2903604" y="19050"/>
                  </a:lnTo>
                  <a:close/>
                  <a:moveTo>
                    <a:pt x="2341929" y="19050"/>
                  </a:moveTo>
                  <a:lnTo>
                    <a:pt x="2341929" y="285750"/>
                  </a:lnTo>
                  <a:lnTo>
                    <a:pt x="2613083" y="285750"/>
                  </a:lnTo>
                  <a:lnTo>
                    <a:pt x="2613083" y="19050"/>
                  </a:lnTo>
                  <a:close/>
                  <a:moveTo>
                    <a:pt x="2051407" y="19050"/>
                  </a:moveTo>
                  <a:lnTo>
                    <a:pt x="2051407" y="285750"/>
                  </a:lnTo>
                  <a:lnTo>
                    <a:pt x="2322561" y="285750"/>
                  </a:lnTo>
                  <a:lnTo>
                    <a:pt x="2322561" y="19050"/>
                  </a:lnTo>
                  <a:close/>
                  <a:moveTo>
                    <a:pt x="1760886" y="19050"/>
                  </a:moveTo>
                  <a:lnTo>
                    <a:pt x="1760886" y="285750"/>
                  </a:lnTo>
                  <a:lnTo>
                    <a:pt x="2032039" y="285750"/>
                  </a:lnTo>
                  <a:lnTo>
                    <a:pt x="2032039" y="19050"/>
                  </a:lnTo>
                  <a:close/>
                  <a:moveTo>
                    <a:pt x="1471977" y="19050"/>
                  </a:moveTo>
                  <a:lnTo>
                    <a:pt x="1471977" y="285750"/>
                  </a:lnTo>
                  <a:lnTo>
                    <a:pt x="1743131" y="285750"/>
                  </a:lnTo>
                  <a:lnTo>
                    <a:pt x="1743131" y="19050"/>
                  </a:lnTo>
                  <a:close/>
                  <a:moveTo>
                    <a:pt x="1181455" y="19050"/>
                  </a:moveTo>
                  <a:lnTo>
                    <a:pt x="1181455" y="285750"/>
                  </a:lnTo>
                  <a:lnTo>
                    <a:pt x="1452609" y="285750"/>
                  </a:lnTo>
                  <a:lnTo>
                    <a:pt x="1452609" y="19050"/>
                  </a:lnTo>
                  <a:close/>
                  <a:moveTo>
                    <a:pt x="890933" y="19050"/>
                  </a:moveTo>
                  <a:lnTo>
                    <a:pt x="890933" y="285750"/>
                  </a:lnTo>
                  <a:lnTo>
                    <a:pt x="1162087" y="285750"/>
                  </a:lnTo>
                  <a:lnTo>
                    <a:pt x="1162087" y="19050"/>
                  </a:lnTo>
                  <a:close/>
                  <a:moveTo>
                    <a:pt x="600412" y="19050"/>
                  </a:moveTo>
                  <a:lnTo>
                    <a:pt x="600412" y="285750"/>
                  </a:lnTo>
                  <a:lnTo>
                    <a:pt x="871565" y="285750"/>
                  </a:lnTo>
                  <a:lnTo>
                    <a:pt x="871565" y="19050"/>
                  </a:lnTo>
                  <a:close/>
                  <a:moveTo>
                    <a:pt x="309890" y="19050"/>
                  </a:moveTo>
                  <a:lnTo>
                    <a:pt x="309890" y="285750"/>
                  </a:lnTo>
                  <a:lnTo>
                    <a:pt x="581044" y="285750"/>
                  </a:lnTo>
                  <a:lnTo>
                    <a:pt x="581044" y="19050"/>
                  </a:lnTo>
                  <a:close/>
                  <a:moveTo>
                    <a:pt x="19368" y="19050"/>
                  </a:moveTo>
                  <a:lnTo>
                    <a:pt x="19368" y="285750"/>
                  </a:lnTo>
                  <a:lnTo>
                    <a:pt x="290522" y="285750"/>
                  </a:lnTo>
                  <a:lnTo>
                    <a:pt x="290522" y="19050"/>
                  </a:lnTo>
                  <a:close/>
                  <a:moveTo>
                    <a:pt x="0" y="0"/>
                  </a:moveTo>
                  <a:lnTo>
                    <a:pt x="19368" y="0"/>
                  </a:lnTo>
                  <a:lnTo>
                    <a:pt x="290522" y="0"/>
                  </a:lnTo>
                  <a:lnTo>
                    <a:pt x="309890" y="0"/>
                  </a:lnTo>
                  <a:lnTo>
                    <a:pt x="581044" y="0"/>
                  </a:lnTo>
                  <a:lnTo>
                    <a:pt x="600412" y="0"/>
                  </a:lnTo>
                  <a:lnTo>
                    <a:pt x="871565" y="0"/>
                  </a:lnTo>
                  <a:lnTo>
                    <a:pt x="890933" y="0"/>
                  </a:lnTo>
                  <a:lnTo>
                    <a:pt x="1162087" y="0"/>
                  </a:lnTo>
                  <a:lnTo>
                    <a:pt x="1181455" y="0"/>
                  </a:lnTo>
                  <a:lnTo>
                    <a:pt x="1452609" y="0"/>
                  </a:lnTo>
                  <a:lnTo>
                    <a:pt x="1471977" y="0"/>
                  </a:lnTo>
                  <a:lnTo>
                    <a:pt x="1743131" y="0"/>
                  </a:lnTo>
                  <a:lnTo>
                    <a:pt x="1760886" y="0"/>
                  </a:lnTo>
                  <a:lnTo>
                    <a:pt x="2032039" y="0"/>
                  </a:lnTo>
                  <a:lnTo>
                    <a:pt x="2051407" y="0"/>
                  </a:lnTo>
                  <a:lnTo>
                    <a:pt x="2322561" y="0"/>
                  </a:lnTo>
                  <a:lnTo>
                    <a:pt x="2341929" y="0"/>
                  </a:lnTo>
                  <a:lnTo>
                    <a:pt x="2613083" y="0"/>
                  </a:lnTo>
                  <a:lnTo>
                    <a:pt x="2632451" y="0"/>
                  </a:lnTo>
                  <a:lnTo>
                    <a:pt x="2903604" y="0"/>
                  </a:lnTo>
                  <a:lnTo>
                    <a:pt x="2922972" y="0"/>
                  </a:lnTo>
                  <a:lnTo>
                    <a:pt x="3194126" y="0"/>
                  </a:lnTo>
                  <a:lnTo>
                    <a:pt x="3213494" y="0"/>
                  </a:lnTo>
                  <a:lnTo>
                    <a:pt x="3484648" y="0"/>
                  </a:lnTo>
                  <a:lnTo>
                    <a:pt x="3504016" y="0"/>
                  </a:lnTo>
                  <a:lnTo>
                    <a:pt x="3775170" y="0"/>
                  </a:lnTo>
                  <a:lnTo>
                    <a:pt x="3794538" y="0"/>
                  </a:lnTo>
                  <a:lnTo>
                    <a:pt x="4065691" y="0"/>
                  </a:lnTo>
                  <a:lnTo>
                    <a:pt x="4085059" y="0"/>
                  </a:lnTo>
                  <a:lnTo>
                    <a:pt x="4356213" y="0"/>
                  </a:lnTo>
                  <a:lnTo>
                    <a:pt x="4375581" y="0"/>
                  </a:lnTo>
                  <a:lnTo>
                    <a:pt x="4646735" y="0"/>
                  </a:lnTo>
                  <a:lnTo>
                    <a:pt x="4666103" y="0"/>
                  </a:lnTo>
                  <a:lnTo>
                    <a:pt x="4937257" y="0"/>
                  </a:lnTo>
                  <a:lnTo>
                    <a:pt x="4956625" y="0"/>
                  </a:lnTo>
                  <a:lnTo>
                    <a:pt x="5227779" y="0"/>
                  </a:lnTo>
                  <a:lnTo>
                    <a:pt x="5247147" y="0"/>
                  </a:lnTo>
                  <a:lnTo>
                    <a:pt x="5516686" y="0"/>
                  </a:lnTo>
                  <a:lnTo>
                    <a:pt x="5536054" y="0"/>
                  </a:lnTo>
                  <a:lnTo>
                    <a:pt x="5807208" y="0"/>
                  </a:lnTo>
                  <a:lnTo>
                    <a:pt x="5826576" y="0"/>
                  </a:lnTo>
                  <a:lnTo>
                    <a:pt x="6097729" y="0"/>
                  </a:lnTo>
                  <a:lnTo>
                    <a:pt x="6117097" y="0"/>
                  </a:lnTo>
                  <a:lnTo>
                    <a:pt x="6388251" y="0"/>
                  </a:lnTo>
                  <a:lnTo>
                    <a:pt x="6407619" y="0"/>
                  </a:lnTo>
                  <a:lnTo>
                    <a:pt x="6678773" y="0"/>
                  </a:lnTo>
                  <a:lnTo>
                    <a:pt x="6698141" y="0"/>
                  </a:lnTo>
                  <a:lnTo>
                    <a:pt x="6969295" y="0"/>
                  </a:lnTo>
                  <a:lnTo>
                    <a:pt x="6988663" y="0"/>
                  </a:lnTo>
                  <a:lnTo>
                    <a:pt x="7259817" y="0"/>
                  </a:lnTo>
                  <a:lnTo>
                    <a:pt x="7279185" y="0"/>
                  </a:lnTo>
                  <a:lnTo>
                    <a:pt x="7550338" y="0"/>
                  </a:lnTo>
                  <a:lnTo>
                    <a:pt x="7569706" y="0"/>
                  </a:lnTo>
                  <a:lnTo>
                    <a:pt x="7840860" y="0"/>
                  </a:lnTo>
                  <a:lnTo>
                    <a:pt x="7860228" y="0"/>
                  </a:lnTo>
                  <a:lnTo>
                    <a:pt x="8131382" y="0"/>
                  </a:lnTo>
                  <a:lnTo>
                    <a:pt x="8150750" y="0"/>
                  </a:lnTo>
                  <a:lnTo>
                    <a:pt x="8421904" y="0"/>
                  </a:lnTo>
                  <a:lnTo>
                    <a:pt x="8441272" y="0"/>
                  </a:lnTo>
                  <a:lnTo>
                    <a:pt x="8712425" y="0"/>
                  </a:lnTo>
                  <a:lnTo>
                    <a:pt x="8731793" y="0"/>
                  </a:lnTo>
                  <a:lnTo>
                    <a:pt x="9001334" y="0"/>
                  </a:lnTo>
                  <a:lnTo>
                    <a:pt x="9020702" y="0"/>
                  </a:lnTo>
                  <a:lnTo>
                    <a:pt x="9291856" y="0"/>
                  </a:lnTo>
                  <a:lnTo>
                    <a:pt x="9311224" y="0"/>
                  </a:lnTo>
                  <a:lnTo>
                    <a:pt x="9582377" y="0"/>
                  </a:lnTo>
                  <a:lnTo>
                    <a:pt x="9601745" y="0"/>
                  </a:lnTo>
                  <a:lnTo>
                    <a:pt x="9872899" y="0"/>
                  </a:lnTo>
                  <a:lnTo>
                    <a:pt x="9892267" y="0"/>
                  </a:lnTo>
                  <a:lnTo>
                    <a:pt x="10163421" y="0"/>
                  </a:lnTo>
                  <a:lnTo>
                    <a:pt x="10182789" y="0"/>
                  </a:lnTo>
                  <a:lnTo>
                    <a:pt x="10453943" y="0"/>
                  </a:lnTo>
                  <a:lnTo>
                    <a:pt x="10473311" y="0"/>
                  </a:lnTo>
                  <a:lnTo>
                    <a:pt x="10744464" y="0"/>
                  </a:lnTo>
                  <a:lnTo>
                    <a:pt x="10763832" y="0"/>
                  </a:lnTo>
                  <a:lnTo>
                    <a:pt x="11034986" y="0"/>
                  </a:lnTo>
                  <a:lnTo>
                    <a:pt x="11054354" y="0"/>
                  </a:lnTo>
                  <a:lnTo>
                    <a:pt x="11325508" y="0"/>
                  </a:lnTo>
                  <a:lnTo>
                    <a:pt x="11344876" y="0"/>
                  </a:lnTo>
                  <a:lnTo>
                    <a:pt x="11616030" y="0"/>
                  </a:lnTo>
                  <a:lnTo>
                    <a:pt x="11635398" y="0"/>
                  </a:lnTo>
                  <a:lnTo>
                    <a:pt x="11906552" y="0"/>
                  </a:lnTo>
                  <a:lnTo>
                    <a:pt x="11925920" y="0"/>
                  </a:lnTo>
                  <a:lnTo>
                    <a:pt x="12197073" y="0"/>
                  </a:lnTo>
                  <a:lnTo>
                    <a:pt x="12207051" y="0"/>
                  </a:lnTo>
                  <a:lnTo>
                    <a:pt x="12207051" y="6858000"/>
                  </a:lnTo>
                  <a:lnTo>
                    <a:pt x="12197073" y="6858000"/>
                  </a:lnTo>
                  <a:lnTo>
                    <a:pt x="11925920" y="6858000"/>
                  </a:lnTo>
                  <a:lnTo>
                    <a:pt x="11906552" y="6858000"/>
                  </a:lnTo>
                  <a:lnTo>
                    <a:pt x="11635398" y="6858000"/>
                  </a:lnTo>
                  <a:lnTo>
                    <a:pt x="11616030" y="6858000"/>
                  </a:lnTo>
                  <a:lnTo>
                    <a:pt x="11344876" y="6858000"/>
                  </a:lnTo>
                  <a:lnTo>
                    <a:pt x="11325508" y="6858000"/>
                  </a:lnTo>
                  <a:lnTo>
                    <a:pt x="11054354" y="6858000"/>
                  </a:lnTo>
                  <a:lnTo>
                    <a:pt x="11034986" y="6858000"/>
                  </a:lnTo>
                  <a:lnTo>
                    <a:pt x="10763832" y="6858000"/>
                  </a:lnTo>
                  <a:lnTo>
                    <a:pt x="10744464" y="6858000"/>
                  </a:lnTo>
                  <a:lnTo>
                    <a:pt x="10473311" y="6858000"/>
                  </a:lnTo>
                  <a:lnTo>
                    <a:pt x="10453943" y="6858000"/>
                  </a:lnTo>
                  <a:lnTo>
                    <a:pt x="10182789" y="6858000"/>
                  </a:lnTo>
                  <a:lnTo>
                    <a:pt x="10163421" y="6858000"/>
                  </a:lnTo>
                  <a:lnTo>
                    <a:pt x="9892267" y="6858000"/>
                  </a:lnTo>
                  <a:lnTo>
                    <a:pt x="9872899" y="6858000"/>
                  </a:lnTo>
                  <a:lnTo>
                    <a:pt x="9601745" y="6858000"/>
                  </a:lnTo>
                  <a:lnTo>
                    <a:pt x="9582377" y="6858000"/>
                  </a:lnTo>
                  <a:lnTo>
                    <a:pt x="9311224" y="6858000"/>
                  </a:lnTo>
                  <a:lnTo>
                    <a:pt x="9291856" y="6858000"/>
                  </a:lnTo>
                  <a:lnTo>
                    <a:pt x="9020702" y="6858000"/>
                  </a:lnTo>
                  <a:lnTo>
                    <a:pt x="9001334" y="6858000"/>
                  </a:lnTo>
                  <a:lnTo>
                    <a:pt x="8731793" y="6858000"/>
                  </a:lnTo>
                  <a:lnTo>
                    <a:pt x="8712425" y="6858000"/>
                  </a:lnTo>
                  <a:lnTo>
                    <a:pt x="8441272" y="6858000"/>
                  </a:lnTo>
                  <a:lnTo>
                    <a:pt x="8421904" y="6858000"/>
                  </a:lnTo>
                  <a:lnTo>
                    <a:pt x="8150750" y="6858000"/>
                  </a:lnTo>
                  <a:lnTo>
                    <a:pt x="8131382" y="6858000"/>
                  </a:lnTo>
                  <a:lnTo>
                    <a:pt x="7860228" y="6858000"/>
                  </a:lnTo>
                  <a:lnTo>
                    <a:pt x="7840860" y="6858000"/>
                  </a:lnTo>
                  <a:lnTo>
                    <a:pt x="7569706" y="6858000"/>
                  </a:lnTo>
                  <a:lnTo>
                    <a:pt x="7550338" y="6858000"/>
                  </a:lnTo>
                  <a:lnTo>
                    <a:pt x="7279185" y="6858000"/>
                  </a:lnTo>
                  <a:lnTo>
                    <a:pt x="7259817" y="6858000"/>
                  </a:lnTo>
                  <a:lnTo>
                    <a:pt x="6988663" y="6858000"/>
                  </a:lnTo>
                  <a:lnTo>
                    <a:pt x="6969295" y="6858000"/>
                  </a:lnTo>
                  <a:lnTo>
                    <a:pt x="6698141" y="6858000"/>
                  </a:lnTo>
                  <a:lnTo>
                    <a:pt x="6678773" y="6858000"/>
                  </a:lnTo>
                  <a:lnTo>
                    <a:pt x="6407619" y="6858000"/>
                  </a:lnTo>
                  <a:lnTo>
                    <a:pt x="6388251" y="6858000"/>
                  </a:lnTo>
                  <a:lnTo>
                    <a:pt x="6117097" y="6858000"/>
                  </a:lnTo>
                  <a:lnTo>
                    <a:pt x="6097729" y="6858000"/>
                  </a:lnTo>
                  <a:lnTo>
                    <a:pt x="5826576" y="6858000"/>
                  </a:lnTo>
                  <a:lnTo>
                    <a:pt x="5807208" y="6858000"/>
                  </a:lnTo>
                  <a:lnTo>
                    <a:pt x="5536054" y="6858000"/>
                  </a:lnTo>
                  <a:lnTo>
                    <a:pt x="5516686" y="6858000"/>
                  </a:lnTo>
                  <a:lnTo>
                    <a:pt x="5247147" y="6858000"/>
                  </a:lnTo>
                  <a:lnTo>
                    <a:pt x="5227779" y="6858000"/>
                  </a:lnTo>
                  <a:lnTo>
                    <a:pt x="4956625" y="6858000"/>
                  </a:lnTo>
                  <a:lnTo>
                    <a:pt x="4937257" y="6858000"/>
                  </a:lnTo>
                  <a:lnTo>
                    <a:pt x="4666103" y="6858000"/>
                  </a:lnTo>
                  <a:lnTo>
                    <a:pt x="4646735" y="6858000"/>
                  </a:lnTo>
                  <a:lnTo>
                    <a:pt x="4375581" y="6858000"/>
                  </a:lnTo>
                  <a:lnTo>
                    <a:pt x="4356213" y="6858000"/>
                  </a:lnTo>
                  <a:lnTo>
                    <a:pt x="4085059" y="6858000"/>
                  </a:lnTo>
                  <a:lnTo>
                    <a:pt x="4065691" y="6858000"/>
                  </a:lnTo>
                  <a:lnTo>
                    <a:pt x="3794538" y="6858000"/>
                  </a:lnTo>
                  <a:lnTo>
                    <a:pt x="3775170" y="6858000"/>
                  </a:lnTo>
                  <a:lnTo>
                    <a:pt x="3504016" y="6858000"/>
                  </a:lnTo>
                  <a:lnTo>
                    <a:pt x="3484648" y="6858000"/>
                  </a:lnTo>
                  <a:lnTo>
                    <a:pt x="3213494" y="6858000"/>
                  </a:lnTo>
                  <a:lnTo>
                    <a:pt x="3194126" y="6858000"/>
                  </a:lnTo>
                  <a:lnTo>
                    <a:pt x="2922972" y="6858000"/>
                  </a:lnTo>
                  <a:lnTo>
                    <a:pt x="2903604" y="6858000"/>
                  </a:lnTo>
                  <a:lnTo>
                    <a:pt x="2632451" y="6858000"/>
                  </a:lnTo>
                  <a:lnTo>
                    <a:pt x="2613083" y="6858000"/>
                  </a:lnTo>
                  <a:lnTo>
                    <a:pt x="2341929" y="6858000"/>
                  </a:lnTo>
                  <a:lnTo>
                    <a:pt x="2322561" y="6858000"/>
                  </a:lnTo>
                  <a:lnTo>
                    <a:pt x="2051407" y="6858000"/>
                  </a:lnTo>
                  <a:lnTo>
                    <a:pt x="2032039" y="6858000"/>
                  </a:lnTo>
                  <a:lnTo>
                    <a:pt x="1760886" y="6858000"/>
                  </a:lnTo>
                  <a:lnTo>
                    <a:pt x="1743131" y="6858000"/>
                  </a:lnTo>
                  <a:lnTo>
                    <a:pt x="1471977" y="6858000"/>
                  </a:lnTo>
                  <a:lnTo>
                    <a:pt x="1452609" y="6858000"/>
                  </a:lnTo>
                  <a:lnTo>
                    <a:pt x="1181455" y="6858000"/>
                  </a:lnTo>
                  <a:lnTo>
                    <a:pt x="1162087" y="6858000"/>
                  </a:lnTo>
                  <a:lnTo>
                    <a:pt x="890933" y="6858000"/>
                  </a:lnTo>
                  <a:lnTo>
                    <a:pt x="871565" y="6858000"/>
                  </a:lnTo>
                  <a:lnTo>
                    <a:pt x="600412" y="6858000"/>
                  </a:lnTo>
                  <a:lnTo>
                    <a:pt x="581044" y="6858000"/>
                  </a:lnTo>
                  <a:lnTo>
                    <a:pt x="309890" y="6858000"/>
                  </a:lnTo>
                  <a:lnTo>
                    <a:pt x="290522" y="6858000"/>
                  </a:lnTo>
                  <a:lnTo>
                    <a:pt x="19368" y="6858000"/>
                  </a:lnTo>
                  <a:lnTo>
                    <a:pt x="0" y="6858000"/>
                  </a:lnTo>
                  <a:lnTo>
                    <a:pt x="0" y="6838950"/>
                  </a:lnTo>
                  <a:lnTo>
                    <a:pt x="0" y="6591300"/>
                  </a:lnTo>
                  <a:lnTo>
                    <a:pt x="0" y="6572250"/>
                  </a:lnTo>
                  <a:lnTo>
                    <a:pt x="0" y="6305550"/>
                  </a:lnTo>
                  <a:lnTo>
                    <a:pt x="0" y="6286500"/>
                  </a:lnTo>
                  <a:lnTo>
                    <a:pt x="0" y="6019800"/>
                  </a:lnTo>
                  <a:lnTo>
                    <a:pt x="0" y="6000750"/>
                  </a:lnTo>
                  <a:lnTo>
                    <a:pt x="0" y="5734050"/>
                  </a:lnTo>
                  <a:lnTo>
                    <a:pt x="0" y="5715000"/>
                  </a:lnTo>
                  <a:lnTo>
                    <a:pt x="0" y="5448300"/>
                  </a:lnTo>
                  <a:lnTo>
                    <a:pt x="0" y="5429250"/>
                  </a:lnTo>
                  <a:lnTo>
                    <a:pt x="0" y="5162550"/>
                  </a:lnTo>
                  <a:lnTo>
                    <a:pt x="0" y="5143500"/>
                  </a:lnTo>
                  <a:lnTo>
                    <a:pt x="0" y="4876800"/>
                  </a:lnTo>
                  <a:lnTo>
                    <a:pt x="0" y="4857750"/>
                  </a:lnTo>
                  <a:lnTo>
                    <a:pt x="0" y="4591050"/>
                  </a:lnTo>
                  <a:lnTo>
                    <a:pt x="0" y="4572000"/>
                  </a:lnTo>
                  <a:lnTo>
                    <a:pt x="0" y="4305300"/>
                  </a:lnTo>
                  <a:lnTo>
                    <a:pt x="0" y="4286250"/>
                  </a:lnTo>
                  <a:lnTo>
                    <a:pt x="0" y="4019550"/>
                  </a:lnTo>
                  <a:lnTo>
                    <a:pt x="0" y="4000500"/>
                  </a:lnTo>
                  <a:lnTo>
                    <a:pt x="0" y="3733800"/>
                  </a:lnTo>
                  <a:lnTo>
                    <a:pt x="0" y="3714750"/>
                  </a:lnTo>
                  <a:lnTo>
                    <a:pt x="0" y="3448050"/>
                  </a:lnTo>
                  <a:lnTo>
                    <a:pt x="0" y="3429000"/>
                  </a:lnTo>
                  <a:lnTo>
                    <a:pt x="0" y="3162300"/>
                  </a:lnTo>
                  <a:lnTo>
                    <a:pt x="0" y="3143250"/>
                  </a:lnTo>
                  <a:lnTo>
                    <a:pt x="0" y="2876550"/>
                  </a:lnTo>
                  <a:lnTo>
                    <a:pt x="0" y="2857500"/>
                  </a:lnTo>
                  <a:lnTo>
                    <a:pt x="0" y="2590800"/>
                  </a:lnTo>
                  <a:lnTo>
                    <a:pt x="0" y="2571750"/>
                  </a:lnTo>
                  <a:lnTo>
                    <a:pt x="0" y="2305050"/>
                  </a:lnTo>
                  <a:lnTo>
                    <a:pt x="0" y="2286000"/>
                  </a:lnTo>
                  <a:lnTo>
                    <a:pt x="0" y="2019300"/>
                  </a:lnTo>
                  <a:lnTo>
                    <a:pt x="0" y="2000250"/>
                  </a:lnTo>
                  <a:lnTo>
                    <a:pt x="0" y="1733550"/>
                  </a:lnTo>
                  <a:lnTo>
                    <a:pt x="0" y="1714500"/>
                  </a:lnTo>
                  <a:lnTo>
                    <a:pt x="0" y="1447800"/>
                  </a:lnTo>
                  <a:lnTo>
                    <a:pt x="0" y="1428750"/>
                  </a:lnTo>
                  <a:lnTo>
                    <a:pt x="0" y="1162050"/>
                  </a:lnTo>
                  <a:lnTo>
                    <a:pt x="0" y="1143000"/>
                  </a:lnTo>
                  <a:lnTo>
                    <a:pt x="0" y="876300"/>
                  </a:lnTo>
                  <a:lnTo>
                    <a:pt x="0" y="857250"/>
                  </a:lnTo>
                  <a:lnTo>
                    <a:pt x="0" y="590550"/>
                  </a:lnTo>
                  <a:lnTo>
                    <a:pt x="0" y="571500"/>
                  </a:lnTo>
                  <a:lnTo>
                    <a:pt x="0" y="304800"/>
                  </a:lnTo>
                  <a:lnTo>
                    <a:pt x="0" y="285750"/>
                  </a:lnTo>
                  <a:lnTo>
                    <a:pt x="0" y="19050"/>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01" name="Group 500"/>
          <p:cNvGrpSpPr/>
          <p:nvPr/>
        </p:nvGrpSpPr>
        <p:grpSpPr>
          <a:xfrm>
            <a:off x="1627188" y="3856037"/>
            <a:ext cx="1028700" cy="1358900"/>
            <a:chOff x="1627188" y="3860800"/>
            <a:chExt cx="1028700" cy="1358900"/>
          </a:xfrm>
        </p:grpSpPr>
        <p:sp>
          <p:nvSpPr>
            <p:cNvPr id="557" name="Rectangle 635"/>
            <p:cNvSpPr>
              <a:spLocks noChangeArrowheads="1"/>
            </p:cNvSpPr>
            <p:nvPr/>
          </p:nvSpPr>
          <p:spPr bwMode="auto">
            <a:xfrm>
              <a:off x="1922463" y="3860800"/>
              <a:ext cx="438150" cy="63500"/>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8" name="Freeform 636"/>
            <p:cNvSpPr>
              <a:spLocks/>
            </p:cNvSpPr>
            <p:nvPr/>
          </p:nvSpPr>
          <p:spPr bwMode="auto">
            <a:xfrm>
              <a:off x="1627188" y="3965575"/>
              <a:ext cx="1028700" cy="1254125"/>
            </a:xfrm>
            <a:custGeom>
              <a:avLst/>
              <a:gdLst>
                <a:gd name="T0" fmla="*/ 138 w 432"/>
                <a:gd name="T1" fmla="*/ 0 h 527"/>
                <a:gd name="T2" fmla="*/ 138 w 432"/>
                <a:gd name="T3" fmla="*/ 164 h 527"/>
                <a:gd name="T4" fmla="*/ 2 w 432"/>
                <a:gd name="T5" fmla="*/ 499 h 527"/>
                <a:gd name="T6" fmla="*/ 4 w 432"/>
                <a:gd name="T7" fmla="*/ 518 h 527"/>
                <a:gd name="T8" fmla="*/ 21 w 432"/>
                <a:gd name="T9" fmla="*/ 527 h 527"/>
                <a:gd name="T10" fmla="*/ 411 w 432"/>
                <a:gd name="T11" fmla="*/ 527 h 527"/>
                <a:gd name="T12" fmla="*/ 428 w 432"/>
                <a:gd name="T13" fmla="*/ 518 h 527"/>
                <a:gd name="T14" fmla="*/ 430 w 432"/>
                <a:gd name="T15" fmla="*/ 499 h 527"/>
                <a:gd name="T16" fmla="*/ 294 w 432"/>
                <a:gd name="T17" fmla="*/ 164 h 527"/>
                <a:gd name="T18" fmla="*/ 294 w 432"/>
                <a:gd name="T19" fmla="*/ 0 h 527"/>
                <a:gd name="T20" fmla="*/ 138 w 432"/>
                <a:gd name="T21"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527">
                  <a:moveTo>
                    <a:pt x="138" y="0"/>
                  </a:moveTo>
                  <a:cubicBezTo>
                    <a:pt x="138" y="164"/>
                    <a:pt x="138" y="164"/>
                    <a:pt x="138" y="164"/>
                  </a:cubicBezTo>
                  <a:cubicBezTo>
                    <a:pt x="2" y="499"/>
                    <a:pt x="2" y="499"/>
                    <a:pt x="2" y="499"/>
                  </a:cubicBezTo>
                  <a:cubicBezTo>
                    <a:pt x="0" y="506"/>
                    <a:pt x="1" y="513"/>
                    <a:pt x="4" y="518"/>
                  </a:cubicBezTo>
                  <a:cubicBezTo>
                    <a:pt x="8" y="524"/>
                    <a:pt x="15" y="527"/>
                    <a:pt x="21" y="527"/>
                  </a:cubicBezTo>
                  <a:cubicBezTo>
                    <a:pt x="411" y="527"/>
                    <a:pt x="411" y="527"/>
                    <a:pt x="411" y="527"/>
                  </a:cubicBezTo>
                  <a:cubicBezTo>
                    <a:pt x="418" y="527"/>
                    <a:pt x="424" y="524"/>
                    <a:pt x="428" y="518"/>
                  </a:cubicBezTo>
                  <a:cubicBezTo>
                    <a:pt x="431" y="513"/>
                    <a:pt x="432" y="506"/>
                    <a:pt x="430" y="499"/>
                  </a:cubicBezTo>
                  <a:cubicBezTo>
                    <a:pt x="294" y="164"/>
                    <a:pt x="294" y="164"/>
                    <a:pt x="294" y="164"/>
                  </a:cubicBezTo>
                  <a:cubicBezTo>
                    <a:pt x="294" y="0"/>
                    <a:pt x="294" y="0"/>
                    <a:pt x="294" y="0"/>
                  </a:cubicBezTo>
                  <a:lnTo>
                    <a:pt x="138"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9" name="Oval 637"/>
            <p:cNvSpPr>
              <a:spLocks noChangeArrowheads="1"/>
            </p:cNvSpPr>
            <p:nvPr/>
          </p:nvSpPr>
          <p:spPr bwMode="auto">
            <a:xfrm>
              <a:off x="2184401" y="4660900"/>
              <a:ext cx="100013" cy="1016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60" name="Oval 638"/>
            <p:cNvSpPr>
              <a:spLocks noChangeArrowheads="1"/>
            </p:cNvSpPr>
            <p:nvPr/>
          </p:nvSpPr>
          <p:spPr bwMode="auto">
            <a:xfrm>
              <a:off x="2038351" y="4514850"/>
              <a:ext cx="85725" cy="85725"/>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61" name="Oval 639"/>
            <p:cNvSpPr>
              <a:spLocks noChangeArrowheads="1"/>
            </p:cNvSpPr>
            <p:nvPr/>
          </p:nvSpPr>
          <p:spPr bwMode="auto">
            <a:xfrm>
              <a:off x="1990726" y="4689475"/>
              <a:ext cx="76200" cy="762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62" name="Oval 640"/>
            <p:cNvSpPr>
              <a:spLocks noChangeArrowheads="1"/>
            </p:cNvSpPr>
            <p:nvPr/>
          </p:nvSpPr>
          <p:spPr bwMode="auto">
            <a:xfrm>
              <a:off x="2062163" y="4789488"/>
              <a:ext cx="193675" cy="19208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grpSp>
      <p:grpSp>
        <p:nvGrpSpPr>
          <p:cNvPr id="502" name="Group 501"/>
          <p:cNvGrpSpPr/>
          <p:nvPr/>
        </p:nvGrpSpPr>
        <p:grpSpPr>
          <a:xfrm>
            <a:off x="6816726" y="4637088"/>
            <a:ext cx="955675" cy="1630363"/>
            <a:chOff x="6816726" y="4641850"/>
            <a:chExt cx="955675" cy="1630363"/>
          </a:xfrm>
        </p:grpSpPr>
        <p:sp>
          <p:nvSpPr>
            <p:cNvPr id="545" name="Rectangle 653"/>
            <p:cNvSpPr>
              <a:spLocks noChangeArrowheads="1"/>
            </p:cNvSpPr>
            <p:nvPr/>
          </p:nvSpPr>
          <p:spPr bwMode="auto">
            <a:xfrm>
              <a:off x="7108826" y="4641850"/>
              <a:ext cx="371475" cy="61913"/>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6" name="Freeform 654"/>
            <p:cNvSpPr>
              <a:spLocks/>
            </p:cNvSpPr>
            <p:nvPr/>
          </p:nvSpPr>
          <p:spPr bwMode="auto">
            <a:xfrm>
              <a:off x="6816726" y="4743450"/>
              <a:ext cx="955675" cy="1528763"/>
            </a:xfrm>
            <a:custGeom>
              <a:avLst/>
              <a:gdLst>
                <a:gd name="T0" fmla="*/ 138 w 402"/>
                <a:gd name="T1" fmla="*/ 251 h 642"/>
                <a:gd name="T2" fmla="*/ 0 w 402"/>
                <a:gd name="T3" fmla="*/ 441 h 642"/>
                <a:gd name="T4" fmla="*/ 201 w 402"/>
                <a:gd name="T5" fmla="*/ 642 h 642"/>
                <a:gd name="T6" fmla="*/ 402 w 402"/>
                <a:gd name="T7" fmla="*/ 441 h 642"/>
                <a:gd name="T8" fmla="*/ 265 w 402"/>
                <a:gd name="T9" fmla="*/ 251 h 642"/>
                <a:gd name="T10" fmla="*/ 265 w 402"/>
                <a:gd name="T11" fmla="*/ 0 h 642"/>
                <a:gd name="T12" fmla="*/ 138 w 402"/>
                <a:gd name="T13" fmla="*/ 0 h 642"/>
                <a:gd name="T14" fmla="*/ 138 w 402"/>
                <a:gd name="T15" fmla="*/ 251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2" h="642">
                  <a:moveTo>
                    <a:pt x="138" y="251"/>
                  </a:moveTo>
                  <a:cubicBezTo>
                    <a:pt x="58" y="277"/>
                    <a:pt x="0" y="353"/>
                    <a:pt x="0" y="441"/>
                  </a:cubicBezTo>
                  <a:cubicBezTo>
                    <a:pt x="0" y="552"/>
                    <a:pt x="90" y="642"/>
                    <a:pt x="201" y="642"/>
                  </a:cubicBezTo>
                  <a:cubicBezTo>
                    <a:pt x="312" y="642"/>
                    <a:pt x="402" y="552"/>
                    <a:pt x="402" y="441"/>
                  </a:cubicBezTo>
                  <a:cubicBezTo>
                    <a:pt x="402" y="353"/>
                    <a:pt x="344" y="277"/>
                    <a:pt x="265" y="251"/>
                  </a:cubicBezTo>
                  <a:cubicBezTo>
                    <a:pt x="265" y="0"/>
                    <a:pt x="265" y="0"/>
                    <a:pt x="265" y="0"/>
                  </a:cubicBezTo>
                  <a:cubicBezTo>
                    <a:pt x="138" y="0"/>
                    <a:pt x="138" y="0"/>
                    <a:pt x="138" y="0"/>
                  </a:cubicBezTo>
                  <a:lnTo>
                    <a:pt x="138" y="25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8" name="Oval 655"/>
            <p:cNvSpPr>
              <a:spLocks noChangeArrowheads="1"/>
            </p:cNvSpPr>
            <p:nvPr/>
          </p:nvSpPr>
          <p:spPr bwMode="auto">
            <a:xfrm>
              <a:off x="7375526" y="5913438"/>
              <a:ext cx="73025" cy="762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49" name="Oval 656"/>
            <p:cNvSpPr>
              <a:spLocks noChangeArrowheads="1"/>
            </p:cNvSpPr>
            <p:nvPr/>
          </p:nvSpPr>
          <p:spPr bwMode="auto">
            <a:xfrm>
              <a:off x="7200901" y="5676900"/>
              <a:ext cx="50800" cy="47625"/>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50" name="Oval 657"/>
            <p:cNvSpPr>
              <a:spLocks noChangeArrowheads="1"/>
            </p:cNvSpPr>
            <p:nvPr/>
          </p:nvSpPr>
          <p:spPr bwMode="auto">
            <a:xfrm>
              <a:off x="7037388" y="5918200"/>
              <a:ext cx="225425" cy="22383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51" name="Oval 658"/>
            <p:cNvSpPr>
              <a:spLocks noChangeArrowheads="1"/>
            </p:cNvSpPr>
            <p:nvPr/>
          </p:nvSpPr>
          <p:spPr bwMode="auto">
            <a:xfrm>
              <a:off x="7291388" y="6027738"/>
              <a:ext cx="128588" cy="12858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52" name="Oval 659"/>
            <p:cNvSpPr>
              <a:spLocks noChangeArrowheads="1"/>
            </p:cNvSpPr>
            <p:nvPr/>
          </p:nvSpPr>
          <p:spPr bwMode="auto">
            <a:xfrm>
              <a:off x="7318376" y="5591175"/>
              <a:ext cx="80963" cy="80963"/>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53" name="Oval 660"/>
            <p:cNvSpPr>
              <a:spLocks noChangeArrowheads="1"/>
            </p:cNvSpPr>
            <p:nvPr/>
          </p:nvSpPr>
          <p:spPr bwMode="auto">
            <a:xfrm>
              <a:off x="7010401" y="5694363"/>
              <a:ext cx="107950" cy="106363"/>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54" name="Oval 661"/>
            <p:cNvSpPr>
              <a:spLocks noChangeArrowheads="1"/>
            </p:cNvSpPr>
            <p:nvPr/>
          </p:nvSpPr>
          <p:spPr bwMode="auto">
            <a:xfrm>
              <a:off x="7137401" y="5510213"/>
              <a:ext cx="128588" cy="12858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55" name="Oval 662"/>
            <p:cNvSpPr>
              <a:spLocks noChangeArrowheads="1"/>
            </p:cNvSpPr>
            <p:nvPr/>
          </p:nvSpPr>
          <p:spPr bwMode="auto">
            <a:xfrm>
              <a:off x="7396163" y="5680075"/>
              <a:ext cx="176213" cy="1778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56" name="Oval 663"/>
            <p:cNvSpPr>
              <a:spLocks noChangeArrowheads="1"/>
            </p:cNvSpPr>
            <p:nvPr/>
          </p:nvSpPr>
          <p:spPr bwMode="auto">
            <a:xfrm>
              <a:off x="7191376" y="5775325"/>
              <a:ext cx="141288" cy="138113"/>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grpSp>
      <p:grpSp>
        <p:nvGrpSpPr>
          <p:cNvPr id="503" name="Group 502"/>
          <p:cNvGrpSpPr/>
          <p:nvPr/>
        </p:nvGrpSpPr>
        <p:grpSpPr>
          <a:xfrm>
            <a:off x="3441701" y="5014912"/>
            <a:ext cx="1555750" cy="1436688"/>
            <a:chOff x="3441701" y="5019675"/>
            <a:chExt cx="1555750" cy="1436688"/>
          </a:xfrm>
        </p:grpSpPr>
        <p:sp>
          <p:nvSpPr>
            <p:cNvPr id="531" name="Freeform 641"/>
            <p:cNvSpPr>
              <a:spLocks/>
            </p:cNvSpPr>
            <p:nvPr/>
          </p:nvSpPr>
          <p:spPr bwMode="auto">
            <a:xfrm>
              <a:off x="4333876" y="5180013"/>
              <a:ext cx="371475" cy="73025"/>
            </a:xfrm>
            <a:custGeom>
              <a:avLst/>
              <a:gdLst>
                <a:gd name="T0" fmla="*/ 213 w 234"/>
                <a:gd name="T1" fmla="*/ 46 h 46"/>
                <a:gd name="T2" fmla="*/ 234 w 234"/>
                <a:gd name="T3" fmla="*/ 46 h 46"/>
                <a:gd name="T4" fmla="*/ 234 w 234"/>
                <a:gd name="T5" fmla="*/ 0 h 46"/>
                <a:gd name="T6" fmla="*/ 0 w 234"/>
                <a:gd name="T7" fmla="*/ 0 h 46"/>
                <a:gd name="T8" fmla="*/ 0 w 234"/>
                <a:gd name="T9" fmla="*/ 46 h 46"/>
                <a:gd name="T10" fmla="*/ 22 w 234"/>
                <a:gd name="T11" fmla="*/ 46 h 46"/>
                <a:gd name="T12" fmla="*/ 213 w 23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234" h="46">
                  <a:moveTo>
                    <a:pt x="213" y="46"/>
                  </a:moveTo>
                  <a:lnTo>
                    <a:pt x="234" y="46"/>
                  </a:lnTo>
                  <a:lnTo>
                    <a:pt x="234" y="0"/>
                  </a:lnTo>
                  <a:lnTo>
                    <a:pt x="0" y="0"/>
                  </a:lnTo>
                  <a:lnTo>
                    <a:pt x="0" y="46"/>
                  </a:lnTo>
                  <a:lnTo>
                    <a:pt x="22" y="46"/>
                  </a:lnTo>
                  <a:lnTo>
                    <a:pt x="213" y="46"/>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2" name="Freeform 642"/>
            <p:cNvSpPr>
              <a:spLocks/>
            </p:cNvSpPr>
            <p:nvPr/>
          </p:nvSpPr>
          <p:spPr bwMode="auto">
            <a:xfrm>
              <a:off x="3868738" y="5270500"/>
              <a:ext cx="1128713" cy="1185863"/>
            </a:xfrm>
            <a:custGeom>
              <a:avLst/>
              <a:gdLst>
                <a:gd name="T0" fmla="*/ 337 w 474"/>
                <a:gd name="T1" fmla="*/ 161 h 498"/>
                <a:gd name="T2" fmla="*/ 337 w 474"/>
                <a:gd name="T3" fmla="*/ 0 h 498"/>
                <a:gd name="T4" fmla="*/ 210 w 474"/>
                <a:gd name="T5" fmla="*/ 0 h 498"/>
                <a:gd name="T6" fmla="*/ 210 w 474"/>
                <a:gd name="T7" fmla="*/ 161 h 498"/>
                <a:gd name="T8" fmla="*/ 138 w 474"/>
                <a:gd name="T9" fmla="*/ 203 h 498"/>
                <a:gd name="T10" fmla="*/ 56 w 474"/>
                <a:gd name="T11" fmla="*/ 127 h 498"/>
                <a:gd name="T12" fmla="*/ 0 w 474"/>
                <a:gd name="T13" fmla="*/ 186 h 498"/>
                <a:gd name="T14" fmla="*/ 90 w 474"/>
                <a:gd name="T15" fmla="*/ 270 h 498"/>
                <a:gd name="T16" fmla="*/ 72 w 474"/>
                <a:gd name="T17" fmla="*/ 351 h 498"/>
                <a:gd name="T18" fmla="*/ 136 w 474"/>
                <a:gd name="T19" fmla="*/ 498 h 498"/>
                <a:gd name="T20" fmla="*/ 410 w 474"/>
                <a:gd name="T21" fmla="*/ 498 h 498"/>
                <a:gd name="T22" fmla="*/ 474 w 474"/>
                <a:gd name="T23" fmla="*/ 351 h 498"/>
                <a:gd name="T24" fmla="*/ 337 w 474"/>
                <a:gd name="T25" fmla="*/ 16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4" h="498">
                  <a:moveTo>
                    <a:pt x="337" y="161"/>
                  </a:moveTo>
                  <a:cubicBezTo>
                    <a:pt x="337" y="0"/>
                    <a:pt x="337" y="0"/>
                    <a:pt x="337" y="0"/>
                  </a:cubicBezTo>
                  <a:cubicBezTo>
                    <a:pt x="210" y="0"/>
                    <a:pt x="210" y="0"/>
                    <a:pt x="210" y="0"/>
                  </a:cubicBezTo>
                  <a:cubicBezTo>
                    <a:pt x="210" y="161"/>
                    <a:pt x="210" y="161"/>
                    <a:pt x="210" y="161"/>
                  </a:cubicBezTo>
                  <a:cubicBezTo>
                    <a:pt x="183" y="170"/>
                    <a:pt x="158" y="185"/>
                    <a:pt x="138" y="203"/>
                  </a:cubicBezTo>
                  <a:cubicBezTo>
                    <a:pt x="56" y="127"/>
                    <a:pt x="56" y="127"/>
                    <a:pt x="56" y="127"/>
                  </a:cubicBezTo>
                  <a:cubicBezTo>
                    <a:pt x="0" y="186"/>
                    <a:pt x="0" y="186"/>
                    <a:pt x="0" y="186"/>
                  </a:cubicBezTo>
                  <a:cubicBezTo>
                    <a:pt x="90" y="270"/>
                    <a:pt x="90" y="270"/>
                    <a:pt x="90" y="270"/>
                  </a:cubicBezTo>
                  <a:cubicBezTo>
                    <a:pt x="79" y="295"/>
                    <a:pt x="72" y="322"/>
                    <a:pt x="72" y="351"/>
                  </a:cubicBezTo>
                  <a:cubicBezTo>
                    <a:pt x="72" y="409"/>
                    <a:pt x="97" y="462"/>
                    <a:pt x="136" y="498"/>
                  </a:cubicBezTo>
                  <a:cubicBezTo>
                    <a:pt x="410" y="498"/>
                    <a:pt x="410" y="498"/>
                    <a:pt x="410" y="498"/>
                  </a:cubicBezTo>
                  <a:cubicBezTo>
                    <a:pt x="450" y="462"/>
                    <a:pt x="474" y="409"/>
                    <a:pt x="474" y="351"/>
                  </a:cubicBezTo>
                  <a:cubicBezTo>
                    <a:pt x="474" y="263"/>
                    <a:pt x="417" y="187"/>
                    <a:pt x="337" y="161"/>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3" name="Oval 643"/>
            <p:cNvSpPr>
              <a:spLocks noChangeArrowheads="1"/>
            </p:cNvSpPr>
            <p:nvPr/>
          </p:nvSpPr>
          <p:spPr bwMode="auto">
            <a:xfrm>
              <a:off x="4610101" y="5932488"/>
              <a:ext cx="76200" cy="762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34" name="Oval 644"/>
            <p:cNvSpPr>
              <a:spLocks noChangeArrowheads="1"/>
            </p:cNvSpPr>
            <p:nvPr/>
          </p:nvSpPr>
          <p:spPr bwMode="auto">
            <a:xfrm>
              <a:off x="4483101" y="6042025"/>
              <a:ext cx="150813" cy="1524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35" name="Oval 645"/>
            <p:cNvSpPr>
              <a:spLocks noChangeArrowheads="1"/>
            </p:cNvSpPr>
            <p:nvPr/>
          </p:nvSpPr>
          <p:spPr bwMode="auto">
            <a:xfrm>
              <a:off x="4395788" y="5915025"/>
              <a:ext cx="73025" cy="762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36" name="Oval 646"/>
            <p:cNvSpPr>
              <a:spLocks noChangeArrowheads="1"/>
            </p:cNvSpPr>
            <p:nvPr/>
          </p:nvSpPr>
          <p:spPr bwMode="auto">
            <a:xfrm>
              <a:off x="4205288" y="6053138"/>
              <a:ext cx="266700" cy="269875"/>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37" name="Oval 647"/>
            <p:cNvSpPr>
              <a:spLocks noChangeArrowheads="1"/>
            </p:cNvSpPr>
            <p:nvPr/>
          </p:nvSpPr>
          <p:spPr bwMode="auto">
            <a:xfrm>
              <a:off x="4505326" y="6243638"/>
              <a:ext cx="90488" cy="9048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38" name="Oval 648"/>
            <p:cNvSpPr>
              <a:spLocks noChangeArrowheads="1"/>
            </p:cNvSpPr>
            <p:nvPr/>
          </p:nvSpPr>
          <p:spPr bwMode="auto">
            <a:xfrm>
              <a:off x="4657726" y="6122988"/>
              <a:ext cx="130175" cy="12858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39" name="Oval 681"/>
            <p:cNvSpPr>
              <a:spLocks noChangeArrowheads="1"/>
            </p:cNvSpPr>
            <p:nvPr/>
          </p:nvSpPr>
          <p:spPr bwMode="auto">
            <a:xfrm>
              <a:off x="3781426" y="5422900"/>
              <a:ext cx="73025" cy="73025"/>
            </a:xfrm>
            <a:prstGeom prst="ellipse">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0" name="Oval 682"/>
            <p:cNvSpPr>
              <a:spLocks noChangeArrowheads="1"/>
            </p:cNvSpPr>
            <p:nvPr/>
          </p:nvSpPr>
          <p:spPr bwMode="auto">
            <a:xfrm>
              <a:off x="3635376" y="5324475"/>
              <a:ext cx="95250" cy="98425"/>
            </a:xfrm>
            <a:prstGeom prst="ellipse">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1" name="Oval 683"/>
            <p:cNvSpPr>
              <a:spLocks noChangeArrowheads="1"/>
            </p:cNvSpPr>
            <p:nvPr/>
          </p:nvSpPr>
          <p:spPr bwMode="auto">
            <a:xfrm>
              <a:off x="3700463" y="5186363"/>
              <a:ext cx="128588" cy="128588"/>
            </a:xfrm>
            <a:prstGeom prst="ellipse">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2" name="Oval 684"/>
            <p:cNvSpPr>
              <a:spLocks noChangeArrowheads="1"/>
            </p:cNvSpPr>
            <p:nvPr/>
          </p:nvSpPr>
          <p:spPr bwMode="auto">
            <a:xfrm>
              <a:off x="3644901" y="5481638"/>
              <a:ext cx="65088" cy="65088"/>
            </a:xfrm>
            <a:prstGeom prst="ellipse">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3" name="Oval 685"/>
            <p:cNvSpPr>
              <a:spLocks noChangeArrowheads="1"/>
            </p:cNvSpPr>
            <p:nvPr/>
          </p:nvSpPr>
          <p:spPr bwMode="auto">
            <a:xfrm>
              <a:off x="3763963" y="5551488"/>
              <a:ext cx="42863" cy="42863"/>
            </a:xfrm>
            <a:prstGeom prst="ellipse">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4" name="Oval 686"/>
            <p:cNvSpPr>
              <a:spLocks noChangeArrowheads="1"/>
            </p:cNvSpPr>
            <p:nvPr/>
          </p:nvSpPr>
          <p:spPr bwMode="auto">
            <a:xfrm>
              <a:off x="3441701" y="5019675"/>
              <a:ext cx="215900" cy="214313"/>
            </a:xfrm>
            <a:prstGeom prst="ellipse">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04" name="Group 503"/>
          <p:cNvGrpSpPr/>
          <p:nvPr/>
        </p:nvGrpSpPr>
        <p:grpSpPr>
          <a:xfrm>
            <a:off x="708026" y="5010151"/>
            <a:ext cx="957263" cy="1443037"/>
            <a:chOff x="708026" y="5014913"/>
            <a:chExt cx="957263" cy="1443037"/>
          </a:xfrm>
        </p:grpSpPr>
        <p:sp>
          <p:nvSpPr>
            <p:cNvPr id="522" name="Rectangle 687"/>
            <p:cNvSpPr>
              <a:spLocks noChangeArrowheads="1"/>
            </p:cNvSpPr>
            <p:nvPr/>
          </p:nvSpPr>
          <p:spPr bwMode="auto">
            <a:xfrm>
              <a:off x="1001713" y="5157788"/>
              <a:ext cx="371475" cy="61913"/>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3" name="Freeform 688"/>
            <p:cNvSpPr>
              <a:spLocks/>
            </p:cNvSpPr>
            <p:nvPr/>
          </p:nvSpPr>
          <p:spPr bwMode="auto">
            <a:xfrm>
              <a:off x="708026" y="5248275"/>
              <a:ext cx="957263" cy="1209675"/>
            </a:xfrm>
            <a:custGeom>
              <a:avLst/>
              <a:gdLst>
                <a:gd name="T0" fmla="*/ 402 w 402"/>
                <a:gd name="T1" fmla="*/ 508 h 508"/>
                <a:gd name="T2" fmla="*/ 265 w 402"/>
                <a:gd name="T3" fmla="*/ 217 h 508"/>
                <a:gd name="T4" fmla="*/ 265 w 402"/>
                <a:gd name="T5" fmla="*/ 0 h 508"/>
                <a:gd name="T6" fmla="*/ 138 w 402"/>
                <a:gd name="T7" fmla="*/ 0 h 508"/>
                <a:gd name="T8" fmla="*/ 138 w 402"/>
                <a:gd name="T9" fmla="*/ 217 h 508"/>
                <a:gd name="T10" fmla="*/ 0 w 402"/>
                <a:gd name="T11" fmla="*/ 508 h 508"/>
                <a:gd name="T12" fmla="*/ 402 w 402"/>
                <a:gd name="T13" fmla="*/ 508 h 508"/>
              </a:gdLst>
              <a:ahLst/>
              <a:cxnLst>
                <a:cxn ang="0">
                  <a:pos x="T0" y="T1"/>
                </a:cxn>
                <a:cxn ang="0">
                  <a:pos x="T2" y="T3"/>
                </a:cxn>
                <a:cxn ang="0">
                  <a:pos x="T4" y="T5"/>
                </a:cxn>
                <a:cxn ang="0">
                  <a:pos x="T6" y="T7"/>
                </a:cxn>
                <a:cxn ang="0">
                  <a:pos x="T8" y="T9"/>
                </a:cxn>
                <a:cxn ang="0">
                  <a:pos x="T10" y="T11"/>
                </a:cxn>
                <a:cxn ang="0">
                  <a:pos x="T12" y="T13"/>
                </a:cxn>
              </a:cxnLst>
              <a:rect l="0" t="0" r="r" b="b"/>
              <a:pathLst>
                <a:path w="402" h="508">
                  <a:moveTo>
                    <a:pt x="402" y="508"/>
                  </a:moveTo>
                  <a:cubicBezTo>
                    <a:pt x="402" y="319"/>
                    <a:pt x="345" y="244"/>
                    <a:pt x="265" y="217"/>
                  </a:cubicBezTo>
                  <a:cubicBezTo>
                    <a:pt x="265" y="0"/>
                    <a:pt x="265" y="0"/>
                    <a:pt x="265" y="0"/>
                  </a:cubicBezTo>
                  <a:cubicBezTo>
                    <a:pt x="138" y="0"/>
                    <a:pt x="138" y="0"/>
                    <a:pt x="138" y="0"/>
                  </a:cubicBezTo>
                  <a:cubicBezTo>
                    <a:pt x="138" y="217"/>
                    <a:pt x="138" y="217"/>
                    <a:pt x="138" y="217"/>
                  </a:cubicBezTo>
                  <a:cubicBezTo>
                    <a:pt x="58" y="244"/>
                    <a:pt x="0" y="319"/>
                    <a:pt x="0" y="508"/>
                  </a:cubicBezTo>
                  <a:lnTo>
                    <a:pt x="402" y="50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4" name="Oval 689"/>
            <p:cNvSpPr>
              <a:spLocks noChangeArrowheads="1"/>
            </p:cNvSpPr>
            <p:nvPr/>
          </p:nvSpPr>
          <p:spPr bwMode="auto">
            <a:xfrm>
              <a:off x="1127126" y="6237288"/>
              <a:ext cx="66675" cy="635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25" name="Oval 690"/>
            <p:cNvSpPr>
              <a:spLocks noChangeArrowheads="1"/>
            </p:cNvSpPr>
            <p:nvPr/>
          </p:nvSpPr>
          <p:spPr bwMode="auto">
            <a:xfrm>
              <a:off x="1220788" y="6115050"/>
              <a:ext cx="144463" cy="14605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26" name="Oval 691"/>
            <p:cNvSpPr>
              <a:spLocks noChangeArrowheads="1"/>
            </p:cNvSpPr>
            <p:nvPr/>
          </p:nvSpPr>
          <p:spPr bwMode="auto">
            <a:xfrm>
              <a:off x="1187451" y="5848350"/>
              <a:ext cx="204788" cy="20478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27" name="Oval 692"/>
            <p:cNvSpPr>
              <a:spLocks noChangeArrowheads="1"/>
            </p:cNvSpPr>
            <p:nvPr/>
          </p:nvSpPr>
          <p:spPr bwMode="auto">
            <a:xfrm>
              <a:off x="1073151" y="6081713"/>
              <a:ext cx="95250" cy="9525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28" name="Oval 693"/>
            <p:cNvSpPr>
              <a:spLocks noChangeArrowheads="1"/>
            </p:cNvSpPr>
            <p:nvPr/>
          </p:nvSpPr>
          <p:spPr bwMode="auto">
            <a:xfrm>
              <a:off x="1016001" y="5910263"/>
              <a:ext cx="139700" cy="14128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29" name="Oval 694"/>
            <p:cNvSpPr>
              <a:spLocks noChangeArrowheads="1"/>
            </p:cNvSpPr>
            <p:nvPr/>
          </p:nvSpPr>
          <p:spPr bwMode="auto">
            <a:xfrm>
              <a:off x="1403351" y="6065838"/>
              <a:ext cx="57150" cy="5873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30" name="Freeform 695"/>
            <p:cNvSpPr>
              <a:spLocks/>
            </p:cNvSpPr>
            <p:nvPr/>
          </p:nvSpPr>
          <p:spPr bwMode="auto">
            <a:xfrm>
              <a:off x="1055688" y="5014913"/>
              <a:ext cx="261938" cy="179388"/>
            </a:xfrm>
            <a:custGeom>
              <a:avLst/>
              <a:gdLst>
                <a:gd name="T0" fmla="*/ 165 w 165"/>
                <a:gd name="T1" fmla="*/ 0 h 113"/>
                <a:gd name="T2" fmla="*/ 0 w 165"/>
                <a:gd name="T3" fmla="*/ 0 h 113"/>
                <a:gd name="T4" fmla="*/ 20 w 165"/>
                <a:gd name="T5" fmla="*/ 113 h 113"/>
                <a:gd name="T6" fmla="*/ 146 w 165"/>
                <a:gd name="T7" fmla="*/ 113 h 113"/>
                <a:gd name="T8" fmla="*/ 165 w 165"/>
                <a:gd name="T9" fmla="*/ 0 h 113"/>
              </a:gdLst>
              <a:ahLst/>
              <a:cxnLst>
                <a:cxn ang="0">
                  <a:pos x="T0" y="T1"/>
                </a:cxn>
                <a:cxn ang="0">
                  <a:pos x="T2" y="T3"/>
                </a:cxn>
                <a:cxn ang="0">
                  <a:pos x="T4" y="T5"/>
                </a:cxn>
                <a:cxn ang="0">
                  <a:pos x="T6" y="T7"/>
                </a:cxn>
                <a:cxn ang="0">
                  <a:pos x="T8" y="T9"/>
                </a:cxn>
              </a:cxnLst>
              <a:rect l="0" t="0" r="r" b="b"/>
              <a:pathLst>
                <a:path w="165" h="113">
                  <a:moveTo>
                    <a:pt x="165" y="0"/>
                  </a:moveTo>
                  <a:lnTo>
                    <a:pt x="0" y="0"/>
                  </a:lnTo>
                  <a:lnTo>
                    <a:pt x="20" y="113"/>
                  </a:lnTo>
                  <a:lnTo>
                    <a:pt x="146" y="113"/>
                  </a:lnTo>
                  <a:lnTo>
                    <a:pt x="165"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05" name="Group 504"/>
          <p:cNvGrpSpPr/>
          <p:nvPr/>
        </p:nvGrpSpPr>
        <p:grpSpPr>
          <a:xfrm>
            <a:off x="588963" y="1866900"/>
            <a:ext cx="957263" cy="1541462"/>
            <a:chOff x="588963" y="1871663"/>
            <a:chExt cx="957263" cy="1541462"/>
          </a:xfrm>
        </p:grpSpPr>
        <p:sp>
          <p:nvSpPr>
            <p:cNvPr id="515" name="Line 696"/>
            <p:cNvSpPr>
              <a:spLocks noChangeShapeType="1"/>
            </p:cNvSpPr>
            <p:nvPr/>
          </p:nvSpPr>
          <p:spPr bwMode="auto">
            <a:xfrm>
              <a:off x="1368426" y="2703513"/>
              <a:ext cx="0" cy="0"/>
            </a:xfrm>
            <a:prstGeom prst="line">
              <a:avLst/>
            </a:prstGeom>
            <a:noFill/>
            <a:ln w="28575" cap="flat">
              <a:solidFill>
                <a:srgbClr val="00BEF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16" name="Rectangle 709"/>
            <p:cNvSpPr>
              <a:spLocks noChangeArrowheads="1"/>
            </p:cNvSpPr>
            <p:nvPr/>
          </p:nvSpPr>
          <p:spPr bwMode="auto">
            <a:xfrm>
              <a:off x="882651" y="1871663"/>
              <a:ext cx="371475" cy="65088"/>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17" name="Freeform 710"/>
            <p:cNvSpPr>
              <a:spLocks/>
            </p:cNvSpPr>
            <p:nvPr/>
          </p:nvSpPr>
          <p:spPr bwMode="auto">
            <a:xfrm>
              <a:off x="588963" y="1962150"/>
              <a:ext cx="957263" cy="1450975"/>
            </a:xfrm>
            <a:custGeom>
              <a:avLst/>
              <a:gdLst>
                <a:gd name="T0" fmla="*/ 265 w 402"/>
                <a:gd name="T1" fmla="*/ 218 h 609"/>
                <a:gd name="T2" fmla="*/ 265 w 402"/>
                <a:gd name="T3" fmla="*/ 0 h 609"/>
                <a:gd name="T4" fmla="*/ 138 w 402"/>
                <a:gd name="T5" fmla="*/ 0 h 609"/>
                <a:gd name="T6" fmla="*/ 138 w 402"/>
                <a:gd name="T7" fmla="*/ 218 h 609"/>
                <a:gd name="T8" fmla="*/ 0 w 402"/>
                <a:gd name="T9" fmla="*/ 408 h 609"/>
                <a:gd name="T10" fmla="*/ 201 w 402"/>
                <a:gd name="T11" fmla="*/ 609 h 609"/>
                <a:gd name="T12" fmla="*/ 402 w 402"/>
                <a:gd name="T13" fmla="*/ 408 h 609"/>
                <a:gd name="T14" fmla="*/ 265 w 402"/>
                <a:gd name="T15" fmla="*/ 218 h 6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2" h="609">
                  <a:moveTo>
                    <a:pt x="265" y="218"/>
                  </a:moveTo>
                  <a:cubicBezTo>
                    <a:pt x="265" y="0"/>
                    <a:pt x="265" y="0"/>
                    <a:pt x="265" y="0"/>
                  </a:cubicBezTo>
                  <a:cubicBezTo>
                    <a:pt x="138" y="0"/>
                    <a:pt x="138" y="0"/>
                    <a:pt x="138" y="0"/>
                  </a:cubicBezTo>
                  <a:cubicBezTo>
                    <a:pt x="138" y="218"/>
                    <a:pt x="138" y="218"/>
                    <a:pt x="138" y="218"/>
                  </a:cubicBezTo>
                  <a:cubicBezTo>
                    <a:pt x="58" y="244"/>
                    <a:pt x="0" y="320"/>
                    <a:pt x="0" y="408"/>
                  </a:cubicBezTo>
                  <a:cubicBezTo>
                    <a:pt x="0" y="519"/>
                    <a:pt x="90" y="609"/>
                    <a:pt x="201" y="609"/>
                  </a:cubicBezTo>
                  <a:cubicBezTo>
                    <a:pt x="312" y="609"/>
                    <a:pt x="402" y="519"/>
                    <a:pt x="402" y="408"/>
                  </a:cubicBezTo>
                  <a:cubicBezTo>
                    <a:pt x="402" y="320"/>
                    <a:pt x="344" y="244"/>
                    <a:pt x="265" y="21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18" name="Oval 711"/>
            <p:cNvSpPr>
              <a:spLocks noChangeArrowheads="1"/>
            </p:cNvSpPr>
            <p:nvPr/>
          </p:nvSpPr>
          <p:spPr bwMode="auto">
            <a:xfrm>
              <a:off x="935038" y="3167063"/>
              <a:ext cx="101600" cy="10318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19" name="Oval 712"/>
            <p:cNvSpPr>
              <a:spLocks noChangeArrowheads="1"/>
            </p:cNvSpPr>
            <p:nvPr/>
          </p:nvSpPr>
          <p:spPr bwMode="auto">
            <a:xfrm>
              <a:off x="984251" y="2505075"/>
              <a:ext cx="85725" cy="85725"/>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20" name="Oval 713"/>
            <p:cNvSpPr>
              <a:spLocks noChangeArrowheads="1"/>
            </p:cNvSpPr>
            <p:nvPr/>
          </p:nvSpPr>
          <p:spPr bwMode="auto">
            <a:xfrm>
              <a:off x="882651" y="2651125"/>
              <a:ext cx="76200" cy="762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21" name="Oval 714"/>
            <p:cNvSpPr>
              <a:spLocks noChangeArrowheads="1"/>
            </p:cNvSpPr>
            <p:nvPr/>
          </p:nvSpPr>
          <p:spPr bwMode="auto">
            <a:xfrm>
              <a:off x="1008063" y="2646363"/>
              <a:ext cx="195263" cy="19208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grpSp>
      <p:grpSp>
        <p:nvGrpSpPr>
          <p:cNvPr id="506" name="Group 505"/>
          <p:cNvGrpSpPr/>
          <p:nvPr/>
        </p:nvGrpSpPr>
        <p:grpSpPr>
          <a:xfrm>
            <a:off x="3802063" y="2638426"/>
            <a:ext cx="895350" cy="1014413"/>
            <a:chOff x="3802063" y="2643188"/>
            <a:chExt cx="895350" cy="1014413"/>
          </a:xfrm>
        </p:grpSpPr>
        <p:sp>
          <p:nvSpPr>
            <p:cNvPr id="508" name="Freeform 715"/>
            <p:cNvSpPr>
              <a:spLocks/>
            </p:cNvSpPr>
            <p:nvPr/>
          </p:nvSpPr>
          <p:spPr bwMode="auto">
            <a:xfrm>
              <a:off x="3829051" y="2776538"/>
              <a:ext cx="833438" cy="881063"/>
            </a:xfrm>
            <a:custGeom>
              <a:avLst/>
              <a:gdLst>
                <a:gd name="T0" fmla="*/ 0 w 350"/>
                <a:gd name="T1" fmla="*/ 0 h 370"/>
                <a:gd name="T2" fmla="*/ 0 w 350"/>
                <a:gd name="T3" fmla="*/ 7 h 370"/>
                <a:gd name="T4" fmla="*/ 0 w 350"/>
                <a:gd name="T5" fmla="*/ 266 h 370"/>
                <a:gd name="T6" fmla="*/ 149 w 350"/>
                <a:gd name="T7" fmla="*/ 370 h 370"/>
                <a:gd name="T8" fmla="*/ 201 w 350"/>
                <a:gd name="T9" fmla="*/ 370 h 370"/>
                <a:gd name="T10" fmla="*/ 350 w 350"/>
                <a:gd name="T11" fmla="*/ 266 h 370"/>
                <a:gd name="T12" fmla="*/ 350 w 350"/>
                <a:gd name="T13" fmla="*/ 7 h 370"/>
                <a:gd name="T14" fmla="*/ 350 w 350"/>
                <a:gd name="T15" fmla="*/ 0 h 370"/>
                <a:gd name="T16" fmla="*/ 0 w 350"/>
                <a:gd name="T1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370">
                  <a:moveTo>
                    <a:pt x="0" y="0"/>
                  </a:moveTo>
                  <a:cubicBezTo>
                    <a:pt x="0" y="2"/>
                    <a:pt x="0" y="4"/>
                    <a:pt x="0" y="7"/>
                  </a:cubicBezTo>
                  <a:cubicBezTo>
                    <a:pt x="0" y="266"/>
                    <a:pt x="0" y="266"/>
                    <a:pt x="0" y="266"/>
                  </a:cubicBezTo>
                  <a:cubicBezTo>
                    <a:pt x="0" y="348"/>
                    <a:pt x="67" y="370"/>
                    <a:pt x="149" y="370"/>
                  </a:cubicBezTo>
                  <a:cubicBezTo>
                    <a:pt x="201" y="370"/>
                    <a:pt x="201" y="370"/>
                    <a:pt x="201" y="370"/>
                  </a:cubicBezTo>
                  <a:cubicBezTo>
                    <a:pt x="283" y="370"/>
                    <a:pt x="350" y="348"/>
                    <a:pt x="350" y="266"/>
                  </a:cubicBezTo>
                  <a:cubicBezTo>
                    <a:pt x="350" y="7"/>
                    <a:pt x="350" y="7"/>
                    <a:pt x="350" y="7"/>
                  </a:cubicBezTo>
                  <a:cubicBezTo>
                    <a:pt x="350" y="4"/>
                    <a:pt x="350" y="2"/>
                    <a:pt x="350" y="0"/>
                  </a:cubicBez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9" name="Freeform 716"/>
            <p:cNvSpPr>
              <a:spLocks/>
            </p:cNvSpPr>
            <p:nvPr/>
          </p:nvSpPr>
          <p:spPr bwMode="auto">
            <a:xfrm>
              <a:off x="3802063" y="2643188"/>
              <a:ext cx="438150" cy="95250"/>
            </a:xfrm>
            <a:custGeom>
              <a:avLst/>
              <a:gdLst>
                <a:gd name="T0" fmla="*/ 0 w 276"/>
                <a:gd name="T1" fmla="*/ 0 h 60"/>
                <a:gd name="T2" fmla="*/ 0 w 276"/>
                <a:gd name="T3" fmla="*/ 60 h 60"/>
                <a:gd name="T4" fmla="*/ 276 w 276"/>
                <a:gd name="T5" fmla="*/ 60 h 60"/>
                <a:gd name="T6" fmla="*/ 219 w 276"/>
                <a:gd name="T7" fmla="*/ 0 h 60"/>
                <a:gd name="T8" fmla="*/ 0 w 276"/>
                <a:gd name="T9" fmla="*/ 0 h 60"/>
              </a:gdLst>
              <a:ahLst/>
              <a:cxnLst>
                <a:cxn ang="0">
                  <a:pos x="T0" y="T1"/>
                </a:cxn>
                <a:cxn ang="0">
                  <a:pos x="T2" y="T3"/>
                </a:cxn>
                <a:cxn ang="0">
                  <a:pos x="T4" y="T5"/>
                </a:cxn>
                <a:cxn ang="0">
                  <a:pos x="T6" y="T7"/>
                </a:cxn>
                <a:cxn ang="0">
                  <a:pos x="T8" y="T9"/>
                </a:cxn>
              </a:cxnLst>
              <a:rect l="0" t="0" r="r" b="b"/>
              <a:pathLst>
                <a:path w="276" h="60">
                  <a:moveTo>
                    <a:pt x="0" y="0"/>
                  </a:moveTo>
                  <a:lnTo>
                    <a:pt x="0" y="60"/>
                  </a:lnTo>
                  <a:lnTo>
                    <a:pt x="276" y="60"/>
                  </a:lnTo>
                  <a:lnTo>
                    <a:pt x="219"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0" name="Freeform 717"/>
            <p:cNvSpPr>
              <a:spLocks/>
            </p:cNvSpPr>
            <p:nvPr/>
          </p:nvSpPr>
          <p:spPr bwMode="auto">
            <a:xfrm>
              <a:off x="4278313" y="2643188"/>
              <a:ext cx="419100" cy="95250"/>
            </a:xfrm>
            <a:custGeom>
              <a:avLst/>
              <a:gdLst>
                <a:gd name="T0" fmla="*/ 59 w 264"/>
                <a:gd name="T1" fmla="*/ 0 h 60"/>
                <a:gd name="T2" fmla="*/ 0 w 264"/>
                <a:gd name="T3" fmla="*/ 60 h 60"/>
                <a:gd name="T4" fmla="*/ 264 w 264"/>
                <a:gd name="T5" fmla="*/ 60 h 60"/>
                <a:gd name="T6" fmla="*/ 264 w 264"/>
                <a:gd name="T7" fmla="*/ 0 h 60"/>
                <a:gd name="T8" fmla="*/ 59 w 264"/>
                <a:gd name="T9" fmla="*/ 0 h 60"/>
              </a:gdLst>
              <a:ahLst/>
              <a:cxnLst>
                <a:cxn ang="0">
                  <a:pos x="T0" y="T1"/>
                </a:cxn>
                <a:cxn ang="0">
                  <a:pos x="T2" y="T3"/>
                </a:cxn>
                <a:cxn ang="0">
                  <a:pos x="T4" y="T5"/>
                </a:cxn>
                <a:cxn ang="0">
                  <a:pos x="T6" y="T7"/>
                </a:cxn>
                <a:cxn ang="0">
                  <a:pos x="T8" y="T9"/>
                </a:cxn>
              </a:cxnLst>
              <a:rect l="0" t="0" r="r" b="b"/>
              <a:pathLst>
                <a:path w="264" h="60">
                  <a:moveTo>
                    <a:pt x="59" y="0"/>
                  </a:moveTo>
                  <a:lnTo>
                    <a:pt x="0" y="60"/>
                  </a:lnTo>
                  <a:lnTo>
                    <a:pt x="264" y="60"/>
                  </a:lnTo>
                  <a:lnTo>
                    <a:pt x="264" y="0"/>
                  </a:lnTo>
                  <a:lnTo>
                    <a:pt x="59"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1" name="Oval 718"/>
            <p:cNvSpPr>
              <a:spLocks noChangeArrowheads="1"/>
            </p:cNvSpPr>
            <p:nvPr/>
          </p:nvSpPr>
          <p:spPr bwMode="auto">
            <a:xfrm>
              <a:off x="4173538" y="3527425"/>
              <a:ext cx="65088" cy="635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12" name="Oval 719"/>
            <p:cNvSpPr>
              <a:spLocks noChangeArrowheads="1"/>
            </p:cNvSpPr>
            <p:nvPr/>
          </p:nvSpPr>
          <p:spPr bwMode="auto">
            <a:xfrm>
              <a:off x="4259263" y="3533775"/>
              <a:ext cx="98425" cy="9525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13" name="Oval 720"/>
            <p:cNvSpPr>
              <a:spLocks noChangeArrowheads="1"/>
            </p:cNvSpPr>
            <p:nvPr/>
          </p:nvSpPr>
          <p:spPr bwMode="auto">
            <a:xfrm>
              <a:off x="4159251" y="3365500"/>
              <a:ext cx="141288" cy="13970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14" name="Oval 721"/>
            <p:cNvSpPr>
              <a:spLocks noChangeArrowheads="1"/>
            </p:cNvSpPr>
            <p:nvPr/>
          </p:nvSpPr>
          <p:spPr bwMode="auto">
            <a:xfrm>
              <a:off x="4305301" y="3313113"/>
              <a:ext cx="57150" cy="5873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grpSp>
      <p:sp>
        <p:nvSpPr>
          <p:cNvPr id="547" name="AutoShape 546"/>
          <p:cNvSpPr>
            <a:spLocks noChangeAspect="1" noChangeArrowheads="1" noTextEdit="1"/>
          </p:cNvSpPr>
          <p:nvPr/>
        </p:nvSpPr>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40" name="Vials"/>
          <p:cNvGrpSpPr/>
          <p:nvPr/>
        </p:nvGrpSpPr>
        <p:grpSpPr>
          <a:xfrm>
            <a:off x="5318126" y="5584825"/>
            <a:ext cx="912812" cy="781050"/>
            <a:chOff x="5318126" y="5584825"/>
            <a:chExt cx="912812" cy="781050"/>
          </a:xfrm>
        </p:grpSpPr>
        <p:sp>
          <p:nvSpPr>
            <p:cNvPr id="618" name="Freeform 618"/>
            <p:cNvSpPr>
              <a:spLocks/>
            </p:cNvSpPr>
            <p:nvPr/>
          </p:nvSpPr>
          <p:spPr bwMode="auto">
            <a:xfrm>
              <a:off x="5335588" y="5629275"/>
              <a:ext cx="138113" cy="736600"/>
            </a:xfrm>
            <a:custGeom>
              <a:avLst/>
              <a:gdLst>
                <a:gd name="T0" fmla="*/ 0 w 58"/>
                <a:gd name="T1" fmla="*/ 0 h 309"/>
                <a:gd name="T2" fmla="*/ 0 w 58"/>
                <a:gd name="T3" fmla="*/ 280 h 309"/>
                <a:gd name="T4" fmla="*/ 29 w 58"/>
                <a:gd name="T5" fmla="*/ 309 h 309"/>
                <a:gd name="T6" fmla="*/ 29 w 58"/>
                <a:gd name="T7" fmla="*/ 309 h 309"/>
                <a:gd name="T8" fmla="*/ 58 w 58"/>
                <a:gd name="T9" fmla="*/ 280 h 309"/>
                <a:gd name="T10" fmla="*/ 58 w 58"/>
                <a:gd name="T11" fmla="*/ 0 h 309"/>
                <a:gd name="T12" fmla="*/ 0 w 58"/>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58" h="309">
                  <a:moveTo>
                    <a:pt x="0" y="0"/>
                  </a:moveTo>
                  <a:cubicBezTo>
                    <a:pt x="0" y="280"/>
                    <a:pt x="0" y="280"/>
                    <a:pt x="0" y="280"/>
                  </a:cubicBezTo>
                  <a:cubicBezTo>
                    <a:pt x="0" y="296"/>
                    <a:pt x="13" y="309"/>
                    <a:pt x="29" y="309"/>
                  </a:cubicBezTo>
                  <a:cubicBezTo>
                    <a:pt x="29" y="309"/>
                    <a:pt x="29" y="309"/>
                    <a:pt x="29" y="309"/>
                  </a:cubicBezTo>
                  <a:cubicBezTo>
                    <a:pt x="45" y="309"/>
                    <a:pt x="58" y="296"/>
                    <a:pt x="58" y="280"/>
                  </a:cubicBezTo>
                  <a:cubicBezTo>
                    <a:pt x="58" y="0"/>
                    <a:pt x="58" y="0"/>
                    <a:pt x="58" y="0"/>
                  </a:cubicBezTo>
                  <a:lnTo>
                    <a:pt x="0" y="0"/>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9" name="Freeform 619"/>
            <p:cNvSpPr>
              <a:spLocks/>
            </p:cNvSpPr>
            <p:nvPr/>
          </p:nvSpPr>
          <p:spPr bwMode="auto">
            <a:xfrm>
              <a:off x="5364163" y="5675313"/>
              <a:ext cx="80963" cy="647700"/>
            </a:xfrm>
            <a:custGeom>
              <a:avLst/>
              <a:gdLst>
                <a:gd name="T0" fmla="*/ 0 w 34"/>
                <a:gd name="T1" fmla="*/ 0 h 272"/>
                <a:gd name="T2" fmla="*/ 0 w 34"/>
                <a:gd name="T3" fmla="*/ 245 h 272"/>
                <a:gd name="T4" fmla="*/ 17 w 34"/>
                <a:gd name="T5" fmla="*/ 272 h 272"/>
                <a:gd name="T6" fmla="*/ 17 w 34"/>
                <a:gd name="T7" fmla="*/ 272 h 272"/>
                <a:gd name="T8" fmla="*/ 34 w 34"/>
                <a:gd name="T9" fmla="*/ 245 h 272"/>
                <a:gd name="T10" fmla="*/ 34 w 34"/>
                <a:gd name="T11" fmla="*/ 0 h 272"/>
                <a:gd name="T12" fmla="*/ 0 w 34"/>
                <a:gd name="T13" fmla="*/ 0 h 272"/>
              </a:gdLst>
              <a:ahLst/>
              <a:cxnLst>
                <a:cxn ang="0">
                  <a:pos x="T0" y="T1"/>
                </a:cxn>
                <a:cxn ang="0">
                  <a:pos x="T2" y="T3"/>
                </a:cxn>
                <a:cxn ang="0">
                  <a:pos x="T4" y="T5"/>
                </a:cxn>
                <a:cxn ang="0">
                  <a:pos x="T6" y="T7"/>
                </a:cxn>
                <a:cxn ang="0">
                  <a:pos x="T8" y="T9"/>
                </a:cxn>
                <a:cxn ang="0">
                  <a:pos x="T10" y="T11"/>
                </a:cxn>
                <a:cxn ang="0">
                  <a:pos x="T12" y="T13"/>
                </a:cxn>
              </a:cxnLst>
              <a:rect l="0" t="0" r="r" b="b"/>
              <a:pathLst>
                <a:path w="34" h="272">
                  <a:moveTo>
                    <a:pt x="0" y="0"/>
                  </a:moveTo>
                  <a:cubicBezTo>
                    <a:pt x="0" y="245"/>
                    <a:pt x="0" y="245"/>
                    <a:pt x="0" y="245"/>
                  </a:cubicBezTo>
                  <a:cubicBezTo>
                    <a:pt x="0" y="260"/>
                    <a:pt x="8" y="272"/>
                    <a:pt x="17" y="272"/>
                  </a:cubicBezTo>
                  <a:cubicBezTo>
                    <a:pt x="17" y="272"/>
                    <a:pt x="17" y="272"/>
                    <a:pt x="17" y="272"/>
                  </a:cubicBezTo>
                  <a:cubicBezTo>
                    <a:pt x="27" y="272"/>
                    <a:pt x="34" y="260"/>
                    <a:pt x="34" y="245"/>
                  </a:cubicBezTo>
                  <a:cubicBezTo>
                    <a:pt x="34" y="0"/>
                    <a:pt x="34" y="0"/>
                    <a:pt x="3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0" name="Freeform 620"/>
            <p:cNvSpPr>
              <a:spLocks/>
            </p:cNvSpPr>
            <p:nvPr/>
          </p:nvSpPr>
          <p:spPr bwMode="auto">
            <a:xfrm>
              <a:off x="5318126" y="5584825"/>
              <a:ext cx="174625" cy="25400"/>
            </a:xfrm>
            <a:custGeom>
              <a:avLst/>
              <a:gdLst>
                <a:gd name="T0" fmla="*/ 68 w 73"/>
                <a:gd name="T1" fmla="*/ 0 h 11"/>
                <a:gd name="T2" fmla="*/ 5 w 73"/>
                <a:gd name="T3" fmla="*/ 0 h 11"/>
                <a:gd name="T4" fmla="*/ 0 w 73"/>
                <a:gd name="T5" fmla="*/ 6 h 11"/>
                <a:gd name="T6" fmla="*/ 0 w 73"/>
                <a:gd name="T7" fmla="*/ 6 h 11"/>
                <a:gd name="T8" fmla="*/ 5 w 73"/>
                <a:gd name="T9" fmla="*/ 11 h 11"/>
                <a:gd name="T10" fmla="*/ 68 w 73"/>
                <a:gd name="T11" fmla="*/ 11 h 11"/>
                <a:gd name="T12" fmla="*/ 73 w 73"/>
                <a:gd name="T13" fmla="*/ 6 h 11"/>
                <a:gd name="T14" fmla="*/ 73 w 73"/>
                <a:gd name="T15" fmla="*/ 6 h 11"/>
                <a:gd name="T16" fmla="*/ 68 w 7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1">
                  <a:moveTo>
                    <a:pt x="68" y="0"/>
                  </a:moveTo>
                  <a:cubicBezTo>
                    <a:pt x="5" y="0"/>
                    <a:pt x="5" y="0"/>
                    <a:pt x="5" y="0"/>
                  </a:cubicBezTo>
                  <a:cubicBezTo>
                    <a:pt x="2" y="0"/>
                    <a:pt x="0" y="3"/>
                    <a:pt x="0" y="6"/>
                  </a:cubicBezTo>
                  <a:cubicBezTo>
                    <a:pt x="0" y="6"/>
                    <a:pt x="0" y="6"/>
                    <a:pt x="0" y="6"/>
                  </a:cubicBezTo>
                  <a:cubicBezTo>
                    <a:pt x="0" y="8"/>
                    <a:pt x="2" y="11"/>
                    <a:pt x="5" y="11"/>
                  </a:cubicBezTo>
                  <a:cubicBezTo>
                    <a:pt x="68" y="11"/>
                    <a:pt x="68" y="11"/>
                    <a:pt x="68" y="11"/>
                  </a:cubicBezTo>
                  <a:cubicBezTo>
                    <a:pt x="70" y="11"/>
                    <a:pt x="73" y="8"/>
                    <a:pt x="73" y="6"/>
                  </a:cubicBezTo>
                  <a:cubicBezTo>
                    <a:pt x="73" y="6"/>
                    <a:pt x="73" y="6"/>
                    <a:pt x="73" y="6"/>
                  </a:cubicBezTo>
                  <a:cubicBezTo>
                    <a:pt x="73" y="3"/>
                    <a:pt x="70" y="0"/>
                    <a:pt x="68"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1" name="Freeform 621"/>
            <p:cNvSpPr>
              <a:spLocks/>
            </p:cNvSpPr>
            <p:nvPr/>
          </p:nvSpPr>
          <p:spPr bwMode="auto">
            <a:xfrm>
              <a:off x="5583238" y="5629275"/>
              <a:ext cx="134938" cy="736600"/>
            </a:xfrm>
            <a:custGeom>
              <a:avLst/>
              <a:gdLst>
                <a:gd name="T0" fmla="*/ 0 w 57"/>
                <a:gd name="T1" fmla="*/ 0 h 309"/>
                <a:gd name="T2" fmla="*/ 0 w 57"/>
                <a:gd name="T3" fmla="*/ 280 h 309"/>
                <a:gd name="T4" fmla="*/ 29 w 57"/>
                <a:gd name="T5" fmla="*/ 309 h 309"/>
                <a:gd name="T6" fmla="*/ 29 w 57"/>
                <a:gd name="T7" fmla="*/ 309 h 309"/>
                <a:gd name="T8" fmla="*/ 57 w 57"/>
                <a:gd name="T9" fmla="*/ 280 h 309"/>
                <a:gd name="T10" fmla="*/ 57 w 57"/>
                <a:gd name="T11" fmla="*/ 0 h 309"/>
                <a:gd name="T12" fmla="*/ 0 w 57"/>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57" h="309">
                  <a:moveTo>
                    <a:pt x="0" y="0"/>
                  </a:moveTo>
                  <a:cubicBezTo>
                    <a:pt x="0" y="280"/>
                    <a:pt x="0" y="280"/>
                    <a:pt x="0" y="280"/>
                  </a:cubicBezTo>
                  <a:cubicBezTo>
                    <a:pt x="0" y="296"/>
                    <a:pt x="13" y="309"/>
                    <a:pt x="29" y="309"/>
                  </a:cubicBezTo>
                  <a:cubicBezTo>
                    <a:pt x="29" y="309"/>
                    <a:pt x="29" y="309"/>
                    <a:pt x="29" y="309"/>
                  </a:cubicBezTo>
                  <a:cubicBezTo>
                    <a:pt x="44" y="309"/>
                    <a:pt x="57" y="296"/>
                    <a:pt x="57" y="280"/>
                  </a:cubicBezTo>
                  <a:cubicBezTo>
                    <a:pt x="57" y="0"/>
                    <a:pt x="57" y="0"/>
                    <a:pt x="57" y="0"/>
                  </a:cubicBezTo>
                  <a:lnTo>
                    <a:pt x="0" y="0"/>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2" name="Freeform 622"/>
            <p:cNvSpPr>
              <a:spLocks/>
            </p:cNvSpPr>
            <p:nvPr/>
          </p:nvSpPr>
          <p:spPr bwMode="auto">
            <a:xfrm>
              <a:off x="5611813" y="5848350"/>
              <a:ext cx="80963" cy="474663"/>
            </a:xfrm>
            <a:custGeom>
              <a:avLst/>
              <a:gdLst>
                <a:gd name="T0" fmla="*/ 0 w 34"/>
                <a:gd name="T1" fmla="*/ 0 h 199"/>
                <a:gd name="T2" fmla="*/ 0 w 34"/>
                <a:gd name="T3" fmla="*/ 172 h 199"/>
                <a:gd name="T4" fmla="*/ 17 w 34"/>
                <a:gd name="T5" fmla="*/ 199 h 199"/>
                <a:gd name="T6" fmla="*/ 17 w 34"/>
                <a:gd name="T7" fmla="*/ 199 h 199"/>
                <a:gd name="T8" fmla="*/ 34 w 34"/>
                <a:gd name="T9" fmla="*/ 172 h 199"/>
                <a:gd name="T10" fmla="*/ 34 w 34"/>
                <a:gd name="T11" fmla="*/ 0 h 199"/>
                <a:gd name="T12" fmla="*/ 0 w 34"/>
                <a:gd name="T13" fmla="*/ 0 h 199"/>
              </a:gdLst>
              <a:ahLst/>
              <a:cxnLst>
                <a:cxn ang="0">
                  <a:pos x="T0" y="T1"/>
                </a:cxn>
                <a:cxn ang="0">
                  <a:pos x="T2" y="T3"/>
                </a:cxn>
                <a:cxn ang="0">
                  <a:pos x="T4" y="T5"/>
                </a:cxn>
                <a:cxn ang="0">
                  <a:pos x="T6" y="T7"/>
                </a:cxn>
                <a:cxn ang="0">
                  <a:pos x="T8" y="T9"/>
                </a:cxn>
                <a:cxn ang="0">
                  <a:pos x="T10" y="T11"/>
                </a:cxn>
                <a:cxn ang="0">
                  <a:pos x="T12" y="T13"/>
                </a:cxn>
              </a:cxnLst>
              <a:rect l="0" t="0" r="r" b="b"/>
              <a:pathLst>
                <a:path w="34" h="199">
                  <a:moveTo>
                    <a:pt x="0" y="0"/>
                  </a:moveTo>
                  <a:cubicBezTo>
                    <a:pt x="0" y="172"/>
                    <a:pt x="0" y="172"/>
                    <a:pt x="0" y="172"/>
                  </a:cubicBezTo>
                  <a:cubicBezTo>
                    <a:pt x="0" y="187"/>
                    <a:pt x="7" y="199"/>
                    <a:pt x="17" y="199"/>
                  </a:cubicBezTo>
                  <a:cubicBezTo>
                    <a:pt x="17" y="199"/>
                    <a:pt x="17" y="199"/>
                    <a:pt x="17" y="199"/>
                  </a:cubicBezTo>
                  <a:cubicBezTo>
                    <a:pt x="26" y="199"/>
                    <a:pt x="34" y="187"/>
                    <a:pt x="34" y="172"/>
                  </a:cubicBezTo>
                  <a:cubicBezTo>
                    <a:pt x="34" y="0"/>
                    <a:pt x="34" y="0"/>
                    <a:pt x="34" y="0"/>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3" name="Freeform 623"/>
            <p:cNvSpPr>
              <a:spLocks/>
            </p:cNvSpPr>
            <p:nvPr/>
          </p:nvSpPr>
          <p:spPr bwMode="auto">
            <a:xfrm>
              <a:off x="5564188" y="5584825"/>
              <a:ext cx="173038" cy="25400"/>
            </a:xfrm>
            <a:custGeom>
              <a:avLst/>
              <a:gdLst>
                <a:gd name="T0" fmla="*/ 68 w 73"/>
                <a:gd name="T1" fmla="*/ 0 h 11"/>
                <a:gd name="T2" fmla="*/ 5 w 73"/>
                <a:gd name="T3" fmla="*/ 0 h 11"/>
                <a:gd name="T4" fmla="*/ 0 w 73"/>
                <a:gd name="T5" fmla="*/ 6 h 11"/>
                <a:gd name="T6" fmla="*/ 0 w 73"/>
                <a:gd name="T7" fmla="*/ 6 h 11"/>
                <a:gd name="T8" fmla="*/ 5 w 73"/>
                <a:gd name="T9" fmla="*/ 11 h 11"/>
                <a:gd name="T10" fmla="*/ 68 w 73"/>
                <a:gd name="T11" fmla="*/ 11 h 11"/>
                <a:gd name="T12" fmla="*/ 73 w 73"/>
                <a:gd name="T13" fmla="*/ 6 h 11"/>
                <a:gd name="T14" fmla="*/ 73 w 73"/>
                <a:gd name="T15" fmla="*/ 6 h 11"/>
                <a:gd name="T16" fmla="*/ 68 w 7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1">
                  <a:moveTo>
                    <a:pt x="68" y="0"/>
                  </a:moveTo>
                  <a:cubicBezTo>
                    <a:pt x="5" y="0"/>
                    <a:pt x="5" y="0"/>
                    <a:pt x="5" y="0"/>
                  </a:cubicBezTo>
                  <a:cubicBezTo>
                    <a:pt x="2" y="0"/>
                    <a:pt x="0" y="3"/>
                    <a:pt x="0" y="6"/>
                  </a:cubicBezTo>
                  <a:cubicBezTo>
                    <a:pt x="0" y="6"/>
                    <a:pt x="0" y="6"/>
                    <a:pt x="0" y="6"/>
                  </a:cubicBezTo>
                  <a:cubicBezTo>
                    <a:pt x="0" y="8"/>
                    <a:pt x="2" y="11"/>
                    <a:pt x="5" y="11"/>
                  </a:cubicBezTo>
                  <a:cubicBezTo>
                    <a:pt x="68" y="11"/>
                    <a:pt x="68" y="11"/>
                    <a:pt x="68" y="11"/>
                  </a:cubicBezTo>
                  <a:cubicBezTo>
                    <a:pt x="71" y="11"/>
                    <a:pt x="73" y="8"/>
                    <a:pt x="73" y="6"/>
                  </a:cubicBezTo>
                  <a:cubicBezTo>
                    <a:pt x="73" y="6"/>
                    <a:pt x="73" y="6"/>
                    <a:pt x="73" y="6"/>
                  </a:cubicBezTo>
                  <a:cubicBezTo>
                    <a:pt x="73" y="3"/>
                    <a:pt x="71" y="0"/>
                    <a:pt x="68"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4" name="Freeform 624"/>
            <p:cNvSpPr>
              <a:spLocks/>
            </p:cNvSpPr>
            <p:nvPr/>
          </p:nvSpPr>
          <p:spPr bwMode="auto">
            <a:xfrm>
              <a:off x="5827713" y="5629275"/>
              <a:ext cx="138113" cy="736600"/>
            </a:xfrm>
            <a:custGeom>
              <a:avLst/>
              <a:gdLst>
                <a:gd name="T0" fmla="*/ 0 w 58"/>
                <a:gd name="T1" fmla="*/ 0 h 309"/>
                <a:gd name="T2" fmla="*/ 0 w 58"/>
                <a:gd name="T3" fmla="*/ 280 h 309"/>
                <a:gd name="T4" fmla="*/ 29 w 58"/>
                <a:gd name="T5" fmla="*/ 309 h 309"/>
                <a:gd name="T6" fmla="*/ 29 w 58"/>
                <a:gd name="T7" fmla="*/ 309 h 309"/>
                <a:gd name="T8" fmla="*/ 58 w 58"/>
                <a:gd name="T9" fmla="*/ 280 h 309"/>
                <a:gd name="T10" fmla="*/ 58 w 58"/>
                <a:gd name="T11" fmla="*/ 0 h 309"/>
                <a:gd name="T12" fmla="*/ 0 w 58"/>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58" h="309">
                  <a:moveTo>
                    <a:pt x="0" y="0"/>
                  </a:moveTo>
                  <a:cubicBezTo>
                    <a:pt x="0" y="280"/>
                    <a:pt x="0" y="280"/>
                    <a:pt x="0" y="280"/>
                  </a:cubicBezTo>
                  <a:cubicBezTo>
                    <a:pt x="0" y="296"/>
                    <a:pt x="13" y="309"/>
                    <a:pt x="29" y="309"/>
                  </a:cubicBezTo>
                  <a:cubicBezTo>
                    <a:pt x="29" y="309"/>
                    <a:pt x="29" y="309"/>
                    <a:pt x="29" y="309"/>
                  </a:cubicBezTo>
                  <a:cubicBezTo>
                    <a:pt x="45" y="309"/>
                    <a:pt x="58" y="296"/>
                    <a:pt x="58" y="280"/>
                  </a:cubicBezTo>
                  <a:cubicBezTo>
                    <a:pt x="58" y="0"/>
                    <a:pt x="58" y="0"/>
                    <a:pt x="58" y="0"/>
                  </a:cubicBezTo>
                  <a:lnTo>
                    <a:pt x="0" y="0"/>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5" name="Freeform 625"/>
            <p:cNvSpPr>
              <a:spLocks/>
            </p:cNvSpPr>
            <p:nvPr/>
          </p:nvSpPr>
          <p:spPr bwMode="auto">
            <a:xfrm>
              <a:off x="5856288" y="5929313"/>
              <a:ext cx="80963" cy="393700"/>
            </a:xfrm>
            <a:custGeom>
              <a:avLst/>
              <a:gdLst>
                <a:gd name="T0" fmla="*/ 0 w 34"/>
                <a:gd name="T1" fmla="*/ 0 h 165"/>
                <a:gd name="T2" fmla="*/ 0 w 34"/>
                <a:gd name="T3" fmla="*/ 138 h 165"/>
                <a:gd name="T4" fmla="*/ 17 w 34"/>
                <a:gd name="T5" fmla="*/ 165 h 165"/>
                <a:gd name="T6" fmla="*/ 17 w 34"/>
                <a:gd name="T7" fmla="*/ 165 h 165"/>
                <a:gd name="T8" fmla="*/ 34 w 34"/>
                <a:gd name="T9" fmla="*/ 138 h 165"/>
                <a:gd name="T10" fmla="*/ 34 w 34"/>
                <a:gd name="T11" fmla="*/ 0 h 165"/>
                <a:gd name="T12" fmla="*/ 0 w 34"/>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34" h="165">
                  <a:moveTo>
                    <a:pt x="0" y="0"/>
                  </a:moveTo>
                  <a:cubicBezTo>
                    <a:pt x="0" y="138"/>
                    <a:pt x="0" y="138"/>
                    <a:pt x="0" y="138"/>
                  </a:cubicBezTo>
                  <a:cubicBezTo>
                    <a:pt x="0" y="153"/>
                    <a:pt x="8" y="165"/>
                    <a:pt x="17" y="165"/>
                  </a:cubicBezTo>
                  <a:cubicBezTo>
                    <a:pt x="17" y="165"/>
                    <a:pt x="17" y="165"/>
                    <a:pt x="17" y="165"/>
                  </a:cubicBezTo>
                  <a:cubicBezTo>
                    <a:pt x="26" y="165"/>
                    <a:pt x="34" y="153"/>
                    <a:pt x="34" y="138"/>
                  </a:cubicBezTo>
                  <a:cubicBezTo>
                    <a:pt x="34" y="0"/>
                    <a:pt x="34" y="0"/>
                    <a:pt x="34" y="0"/>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6" name="Freeform 626"/>
            <p:cNvSpPr>
              <a:spLocks/>
            </p:cNvSpPr>
            <p:nvPr/>
          </p:nvSpPr>
          <p:spPr bwMode="auto">
            <a:xfrm>
              <a:off x="5808663" y="5584825"/>
              <a:ext cx="174625" cy="25400"/>
            </a:xfrm>
            <a:custGeom>
              <a:avLst/>
              <a:gdLst>
                <a:gd name="T0" fmla="*/ 68 w 73"/>
                <a:gd name="T1" fmla="*/ 0 h 11"/>
                <a:gd name="T2" fmla="*/ 6 w 73"/>
                <a:gd name="T3" fmla="*/ 0 h 11"/>
                <a:gd name="T4" fmla="*/ 0 w 73"/>
                <a:gd name="T5" fmla="*/ 6 h 11"/>
                <a:gd name="T6" fmla="*/ 0 w 73"/>
                <a:gd name="T7" fmla="*/ 6 h 11"/>
                <a:gd name="T8" fmla="*/ 6 w 73"/>
                <a:gd name="T9" fmla="*/ 11 h 11"/>
                <a:gd name="T10" fmla="*/ 68 w 73"/>
                <a:gd name="T11" fmla="*/ 11 h 11"/>
                <a:gd name="T12" fmla="*/ 73 w 73"/>
                <a:gd name="T13" fmla="*/ 6 h 11"/>
                <a:gd name="T14" fmla="*/ 73 w 73"/>
                <a:gd name="T15" fmla="*/ 6 h 11"/>
                <a:gd name="T16" fmla="*/ 68 w 7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1">
                  <a:moveTo>
                    <a:pt x="68" y="0"/>
                  </a:moveTo>
                  <a:cubicBezTo>
                    <a:pt x="6" y="0"/>
                    <a:pt x="6" y="0"/>
                    <a:pt x="6" y="0"/>
                  </a:cubicBezTo>
                  <a:cubicBezTo>
                    <a:pt x="3" y="0"/>
                    <a:pt x="0" y="3"/>
                    <a:pt x="0" y="6"/>
                  </a:cubicBezTo>
                  <a:cubicBezTo>
                    <a:pt x="0" y="6"/>
                    <a:pt x="0" y="6"/>
                    <a:pt x="0" y="6"/>
                  </a:cubicBezTo>
                  <a:cubicBezTo>
                    <a:pt x="0" y="8"/>
                    <a:pt x="3" y="11"/>
                    <a:pt x="6" y="11"/>
                  </a:cubicBezTo>
                  <a:cubicBezTo>
                    <a:pt x="68" y="11"/>
                    <a:pt x="68" y="11"/>
                    <a:pt x="68" y="11"/>
                  </a:cubicBezTo>
                  <a:cubicBezTo>
                    <a:pt x="71" y="11"/>
                    <a:pt x="73" y="8"/>
                    <a:pt x="73" y="6"/>
                  </a:cubicBezTo>
                  <a:cubicBezTo>
                    <a:pt x="73" y="6"/>
                    <a:pt x="73" y="6"/>
                    <a:pt x="73" y="6"/>
                  </a:cubicBezTo>
                  <a:cubicBezTo>
                    <a:pt x="73" y="3"/>
                    <a:pt x="71" y="0"/>
                    <a:pt x="68"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7" name="Freeform 627"/>
            <p:cNvSpPr>
              <a:spLocks/>
            </p:cNvSpPr>
            <p:nvPr/>
          </p:nvSpPr>
          <p:spPr bwMode="auto">
            <a:xfrm>
              <a:off x="6073776" y="5629275"/>
              <a:ext cx="138113" cy="736600"/>
            </a:xfrm>
            <a:custGeom>
              <a:avLst/>
              <a:gdLst>
                <a:gd name="T0" fmla="*/ 0 w 58"/>
                <a:gd name="T1" fmla="*/ 0 h 309"/>
                <a:gd name="T2" fmla="*/ 0 w 58"/>
                <a:gd name="T3" fmla="*/ 280 h 309"/>
                <a:gd name="T4" fmla="*/ 29 w 58"/>
                <a:gd name="T5" fmla="*/ 309 h 309"/>
                <a:gd name="T6" fmla="*/ 29 w 58"/>
                <a:gd name="T7" fmla="*/ 309 h 309"/>
                <a:gd name="T8" fmla="*/ 58 w 58"/>
                <a:gd name="T9" fmla="*/ 280 h 309"/>
                <a:gd name="T10" fmla="*/ 58 w 58"/>
                <a:gd name="T11" fmla="*/ 0 h 309"/>
                <a:gd name="T12" fmla="*/ 0 w 58"/>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58" h="309">
                  <a:moveTo>
                    <a:pt x="0" y="0"/>
                  </a:moveTo>
                  <a:cubicBezTo>
                    <a:pt x="0" y="280"/>
                    <a:pt x="0" y="280"/>
                    <a:pt x="0" y="280"/>
                  </a:cubicBezTo>
                  <a:cubicBezTo>
                    <a:pt x="0" y="296"/>
                    <a:pt x="13" y="309"/>
                    <a:pt x="29" y="309"/>
                  </a:cubicBezTo>
                  <a:cubicBezTo>
                    <a:pt x="29" y="309"/>
                    <a:pt x="29" y="309"/>
                    <a:pt x="29" y="309"/>
                  </a:cubicBezTo>
                  <a:cubicBezTo>
                    <a:pt x="45" y="309"/>
                    <a:pt x="58" y="296"/>
                    <a:pt x="58" y="280"/>
                  </a:cubicBezTo>
                  <a:cubicBezTo>
                    <a:pt x="58" y="0"/>
                    <a:pt x="58" y="0"/>
                    <a:pt x="58" y="0"/>
                  </a:cubicBezTo>
                  <a:lnTo>
                    <a:pt x="0" y="0"/>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8" name="Freeform 628"/>
            <p:cNvSpPr>
              <a:spLocks/>
            </p:cNvSpPr>
            <p:nvPr/>
          </p:nvSpPr>
          <p:spPr bwMode="auto">
            <a:xfrm>
              <a:off x="6102351" y="5732463"/>
              <a:ext cx="80963" cy="590550"/>
            </a:xfrm>
            <a:custGeom>
              <a:avLst/>
              <a:gdLst>
                <a:gd name="T0" fmla="*/ 0 w 34"/>
                <a:gd name="T1" fmla="*/ 0 h 248"/>
                <a:gd name="T2" fmla="*/ 0 w 34"/>
                <a:gd name="T3" fmla="*/ 221 h 248"/>
                <a:gd name="T4" fmla="*/ 17 w 34"/>
                <a:gd name="T5" fmla="*/ 248 h 248"/>
                <a:gd name="T6" fmla="*/ 17 w 34"/>
                <a:gd name="T7" fmla="*/ 248 h 248"/>
                <a:gd name="T8" fmla="*/ 34 w 34"/>
                <a:gd name="T9" fmla="*/ 221 h 248"/>
                <a:gd name="T10" fmla="*/ 34 w 34"/>
                <a:gd name="T11" fmla="*/ 0 h 248"/>
                <a:gd name="T12" fmla="*/ 0 w 34"/>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34" h="248">
                  <a:moveTo>
                    <a:pt x="0" y="0"/>
                  </a:moveTo>
                  <a:cubicBezTo>
                    <a:pt x="0" y="221"/>
                    <a:pt x="0" y="221"/>
                    <a:pt x="0" y="221"/>
                  </a:cubicBezTo>
                  <a:cubicBezTo>
                    <a:pt x="0" y="236"/>
                    <a:pt x="8" y="248"/>
                    <a:pt x="17" y="248"/>
                  </a:cubicBezTo>
                  <a:cubicBezTo>
                    <a:pt x="17" y="248"/>
                    <a:pt x="17" y="248"/>
                    <a:pt x="17" y="248"/>
                  </a:cubicBezTo>
                  <a:cubicBezTo>
                    <a:pt x="27" y="248"/>
                    <a:pt x="34" y="236"/>
                    <a:pt x="34" y="221"/>
                  </a:cubicBezTo>
                  <a:cubicBezTo>
                    <a:pt x="34" y="0"/>
                    <a:pt x="34" y="0"/>
                    <a:pt x="34"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629" name="Freeform 629"/>
            <p:cNvSpPr>
              <a:spLocks/>
            </p:cNvSpPr>
            <p:nvPr/>
          </p:nvSpPr>
          <p:spPr bwMode="auto">
            <a:xfrm>
              <a:off x="6056313" y="5584825"/>
              <a:ext cx="174625" cy="25400"/>
            </a:xfrm>
            <a:custGeom>
              <a:avLst/>
              <a:gdLst>
                <a:gd name="T0" fmla="*/ 67 w 73"/>
                <a:gd name="T1" fmla="*/ 0 h 11"/>
                <a:gd name="T2" fmla="*/ 5 w 73"/>
                <a:gd name="T3" fmla="*/ 0 h 11"/>
                <a:gd name="T4" fmla="*/ 0 w 73"/>
                <a:gd name="T5" fmla="*/ 6 h 11"/>
                <a:gd name="T6" fmla="*/ 0 w 73"/>
                <a:gd name="T7" fmla="*/ 6 h 11"/>
                <a:gd name="T8" fmla="*/ 5 w 73"/>
                <a:gd name="T9" fmla="*/ 11 h 11"/>
                <a:gd name="T10" fmla="*/ 67 w 73"/>
                <a:gd name="T11" fmla="*/ 11 h 11"/>
                <a:gd name="T12" fmla="*/ 73 w 73"/>
                <a:gd name="T13" fmla="*/ 6 h 11"/>
                <a:gd name="T14" fmla="*/ 73 w 73"/>
                <a:gd name="T15" fmla="*/ 6 h 11"/>
                <a:gd name="T16" fmla="*/ 67 w 7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1">
                  <a:moveTo>
                    <a:pt x="67" y="0"/>
                  </a:moveTo>
                  <a:cubicBezTo>
                    <a:pt x="5" y="0"/>
                    <a:pt x="5" y="0"/>
                    <a:pt x="5" y="0"/>
                  </a:cubicBezTo>
                  <a:cubicBezTo>
                    <a:pt x="2" y="0"/>
                    <a:pt x="0" y="3"/>
                    <a:pt x="0" y="6"/>
                  </a:cubicBezTo>
                  <a:cubicBezTo>
                    <a:pt x="0" y="6"/>
                    <a:pt x="0" y="6"/>
                    <a:pt x="0" y="6"/>
                  </a:cubicBezTo>
                  <a:cubicBezTo>
                    <a:pt x="0" y="8"/>
                    <a:pt x="2" y="11"/>
                    <a:pt x="5" y="11"/>
                  </a:cubicBezTo>
                  <a:cubicBezTo>
                    <a:pt x="67" y="11"/>
                    <a:pt x="67" y="11"/>
                    <a:pt x="67" y="11"/>
                  </a:cubicBezTo>
                  <a:cubicBezTo>
                    <a:pt x="70" y="11"/>
                    <a:pt x="73" y="8"/>
                    <a:pt x="73" y="6"/>
                  </a:cubicBezTo>
                  <a:cubicBezTo>
                    <a:pt x="73" y="6"/>
                    <a:pt x="73" y="6"/>
                    <a:pt x="73" y="6"/>
                  </a:cubicBezTo>
                  <a:cubicBezTo>
                    <a:pt x="73" y="3"/>
                    <a:pt x="70" y="0"/>
                    <a:pt x="67"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39" name="Vial Stand"/>
          <p:cNvGrpSpPr/>
          <p:nvPr/>
        </p:nvGrpSpPr>
        <p:grpSpPr>
          <a:xfrm>
            <a:off x="5192713" y="6056313"/>
            <a:ext cx="1168400" cy="392112"/>
            <a:chOff x="5192713" y="6056313"/>
            <a:chExt cx="1168400" cy="392112"/>
          </a:xfrm>
        </p:grpSpPr>
        <p:sp>
          <p:nvSpPr>
            <p:cNvPr id="630" name="Rectangle 630"/>
            <p:cNvSpPr>
              <a:spLocks noChangeArrowheads="1"/>
            </p:cNvSpPr>
            <p:nvPr/>
          </p:nvSpPr>
          <p:spPr bwMode="auto">
            <a:xfrm>
              <a:off x="5192713" y="6056313"/>
              <a:ext cx="1168400" cy="34925"/>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1" name="Rectangle 631"/>
            <p:cNvSpPr>
              <a:spLocks noChangeArrowheads="1"/>
            </p:cNvSpPr>
            <p:nvPr/>
          </p:nvSpPr>
          <p:spPr bwMode="auto">
            <a:xfrm>
              <a:off x="5192713" y="6413500"/>
              <a:ext cx="1168400" cy="34925"/>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2" name="Rectangle 632"/>
            <p:cNvSpPr>
              <a:spLocks noChangeArrowheads="1"/>
            </p:cNvSpPr>
            <p:nvPr/>
          </p:nvSpPr>
          <p:spPr bwMode="auto">
            <a:xfrm>
              <a:off x="5240338" y="6072188"/>
              <a:ext cx="47625" cy="352425"/>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3" name="Rectangle 633"/>
            <p:cNvSpPr>
              <a:spLocks noChangeArrowheads="1"/>
            </p:cNvSpPr>
            <p:nvPr/>
          </p:nvSpPr>
          <p:spPr bwMode="auto">
            <a:xfrm>
              <a:off x="6256338" y="6072188"/>
              <a:ext cx="50800" cy="352425"/>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34" name="Bottle Holder"/>
          <p:cNvGrpSpPr/>
          <p:nvPr/>
        </p:nvGrpSpPr>
        <p:grpSpPr>
          <a:xfrm>
            <a:off x="6751638" y="4458225"/>
            <a:ext cx="1984376" cy="1989138"/>
            <a:chOff x="6751638" y="4458225"/>
            <a:chExt cx="1984376" cy="1989138"/>
          </a:xfrm>
        </p:grpSpPr>
        <p:sp>
          <p:nvSpPr>
            <p:cNvPr id="649" name="Freeform 649"/>
            <p:cNvSpPr>
              <a:spLocks/>
            </p:cNvSpPr>
            <p:nvPr/>
          </p:nvSpPr>
          <p:spPr bwMode="auto">
            <a:xfrm>
              <a:off x="6751638" y="4872563"/>
              <a:ext cx="1773238" cy="119063"/>
            </a:xfrm>
            <a:custGeom>
              <a:avLst/>
              <a:gdLst>
                <a:gd name="T0" fmla="*/ 717 w 745"/>
                <a:gd name="T1" fmla="*/ 0 h 50"/>
                <a:gd name="T2" fmla="*/ 199 w 745"/>
                <a:gd name="T3" fmla="*/ 0 h 50"/>
                <a:gd name="T4" fmla="*/ 55 w 745"/>
                <a:gd name="T5" fmla="*/ 0 h 50"/>
                <a:gd name="T6" fmla="*/ 29 w 745"/>
                <a:gd name="T7" fmla="*/ 0 h 50"/>
                <a:gd name="T8" fmla="*/ 0 w 745"/>
                <a:gd name="T9" fmla="*/ 25 h 50"/>
                <a:gd name="T10" fmla="*/ 29 w 745"/>
                <a:gd name="T11" fmla="*/ 50 h 50"/>
                <a:gd name="T12" fmla="*/ 55 w 745"/>
                <a:gd name="T13" fmla="*/ 50 h 50"/>
                <a:gd name="T14" fmla="*/ 199 w 745"/>
                <a:gd name="T15" fmla="*/ 50 h 50"/>
                <a:gd name="T16" fmla="*/ 717 w 745"/>
                <a:gd name="T17" fmla="*/ 50 h 50"/>
                <a:gd name="T18" fmla="*/ 745 w 745"/>
                <a:gd name="T19" fmla="*/ 25 h 50"/>
                <a:gd name="T20" fmla="*/ 717 w 745"/>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5" h="50">
                  <a:moveTo>
                    <a:pt x="717" y="0"/>
                  </a:moveTo>
                  <a:cubicBezTo>
                    <a:pt x="199" y="0"/>
                    <a:pt x="199" y="0"/>
                    <a:pt x="199" y="0"/>
                  </a:cubicBezTo>
                  <a:cubicBezTo>
                    <a:pt x="55" y="0"/>
                    <a:pt x="55" y="0"/>
                    <a:pt x="55" y="0"/>
                  </a:cubicBezTo>
                  <a:cubicBezTo>
                    <a:pt x="29" y="0"/>
                    <a:pt x="29" y="0"/>
                    <a:pt x="29" y="0"/>
                  </a:cubicBezTo>
                  <a:cubicBezTo>
                    <a:pt x="13" y="0"/>
                    <a:pt x="0" y="11"/>
                    <a:pt x="0" y="25"/>
                  </a:cubicBezTo>
                  <a:cubicBezTo>
                    <a:pt x="0" y="39"/>
                    <a:pt x="13" y="50"/>
                    <a:pt x="29" y="50"/>
                  </a:cubicBezTo>
                  <a:cubicBezTo>
                    <a:pt x="55" y="50"/>
                    <a:pt x="55" y="50"/>
                    <a:pt x="55" y="50"/>
                  </a:cubicBezTo>
                  <a:cubicBezTo>
                    <a:pt x="199" y="50"/>
                    <a:pt x="199" y="50"/>
                    <a:pt x="199" y="50"/>
                  </a:cubicBezTo>
                  <a:cubicBezTo>
                    <a:pt x="717" y="50"/>
                    <a:pt x="717" y="50"/>
                    <a:pt x="717" y="50"/>
                  </a:cubicBezTo>
                  <a:cubicBezTo>
                    <a:pt x="733" y="50"/>
                    <a:pt x="745" y="39"/>
                    <a:pt x="745" y="25"/>
                  </a:cubicBezTo>
                  <a:cubicBezTo>
                    <a:pt x="745" y="11"/>
                    <a:pt x="733" y="0"/>
                    <a:pt x="717" y="0"/>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1" name="Rectangle 651"/>
            <p:cNvSpPr>
              <a:spLocks noChangeArrowheads="1"/>
            </p:cNvSpPr>
            <p:nvPr/>
          </p:nvSpPr>
          <p:spPr bwMode="auto">
            <a:xfrm>
              <a:off x="8189913" y="4458225"/>
              <a:ext cx="128588" cy="1927225"/>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2" name="Rectangle 652"/>
            <p:cNvSpPr>
              <a:spLocks noChangeArrowheads="1"/>
            </p:cNvSpPr>
            <p:nvPr/>
          </p:nvSpPr>
          <p:spPr bwMode="auto">
            <a:xfrm>
              <a:off x="7162801" y="6342588"/>
              <a:ext cx="1573213" cy="104775"/>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 name="Oval 664"/>
            <p:cNvSpPr>
              <a:spLocks noChangeArrowheads="1"/>
            </p:cNvSpPr>
            <p:nvPr/>
          </p:nvSpPr>
          <p:spPr bwMode="auto">
            <a:xfrm>
              <a:off x="6804026" y="4896375"/>
              <a:ext cx="60325" cy="603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 name="Oval 665"/>
            <p:cNvSpPr>
              <a:spLocks noChangeArrowheads="1"/>
            </p:cNvSpPr>
            <p:nvPr/>
          </p:nvSpPr>
          <p:spPr bwMode="auto">
            <a:xfrm>
              <a:off x="8220076" y="4896375"/>
              <a:ext cx="60325" cy="603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 name="Oval 666"/>
            <p:cNvSpPr>
              <a:spLocks noChangeArrowheads="1"/>
            </p:cNvSpPr>
            <p:nvPr/>
          </p:nvSpPr>
          <p:spPr bwMode="auto">
            <a:xfrm>
              <a:off x="8220076" y="6356875"/>
              <a:ext cx="60325" cy="5873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38" name="Burner"/>
          <p:cNvGrpSpPr/>
          <p:nvPr/>
        </p:nvGrpSpPr>
        <p:grpSpPr>
          <a:xfrm>
            <a:off x="1817688" y="5270500"/>
            <a:ext cx="696913" cy="1200151"/>
            <a:chOff x="1817688" y="5270500"/>
            <a:chExt cx="696913" cy="1200151"/>
          </a:xfrm>
        </p:grpSpPr>
        <p:sp>
          <p:nvSpPr>
            <p:cNvPr id="667" name="Freeform 667"/>
            <p:cNvSpPr>
              <a:spLocks/>
            </p:cNvSpPr>
            <p:nvPr/>
          </p:nvSpPr>
          <p:spPr bwMode="auto">
            <a:xfrm>
              <a:off x="1817688" y="5808663"/>
              <a:ext cx="696913" cy="661988"/>
            </a:xfrm>
            <a:custGeom>
              <a:avLst/>
              <a:gdLst>
                <a:gd name="T0" fmla="*/ 264 w 293"/>
                <a:gd name="T1" fmla="*/ 235 h 278"/>
                <a:gd name="T2" fmla="*/ 183 w 293"/>
                <a:gd name="T3" fmla="*/ 235 h 278"/>
                <a:gd name="T4" fmla="*/ 183 w 293"/>
                <a:gd name="T5" fmla="*/ 122 h 278"/>
                <a:gd name="T6" fmla="*/ 223 w 293"/>
                <a:gd name="T7" fmla="*/ 122 h 278"/>
                <a:gd name="T8" fmla="*/ 223 w 293"/>
                <a:gd name="T9" fmla="*/ 142 h 278"/>
                <a:gd name="T10" fmla="*/ 246 w 293"/>
                <a:gd name="T11" fmla="*/ 142 h 278"/>
                <a:gd name="T12" fmla="*/ 246 w 293"/>
                <a:gd name="T13" fmla="*/ 58 h 278"/>
                <a:gd name="T14" fmla="*/ 223 w 293"/>
                <a:gd name="T15" fmla="*/ 58 h 278"/>
                <a:gd name="T16" fmla="*/ 223 w 293"/>
                <a:gd name="T17" fmla="*/ 79 h 278"/>
                <a:gd name="T18" fmla="*/ 183 w 293"/>
                <a:gd name="T19" fmla="*/ 79 h 278"/>
                <a:gd name="T20" fmla="*/ 183 w 293"/>
                <a:gd name="T21" fmla="*/ 41 h 278"/>
                <a:gd name="T22" fmla="*/ 194 w 293"/>
                <a:gd name="T23" fmla="*/ 41 h 278"/>
                <a:gd name="T24" fmla="*/ 194 w 293"/>
                <a:gd name="T25" fmla="*/ 0 h 278"/>
                <a:gd name="T26" fmla="*/ 98 w 293"/>
                <a:gd name="T27" fmla="*/ 0 h 278"/>
                <a:gd name="T28" fmla="*/ 98 w 293"/>
                <a:gd name="T29" fmla="*/ 41 h 278"/>
                <a:gd name="T30" fmla="*/ 110 w 293"/>
                <a:gd name="T31" fmla="*/ 41 h 278"/>
                <a:gd name="T32" fmla="*/ 110 w 293"/>
                <a:gd name="T33" fmla="*/ 235 h 278"/>
                <a:gd name="T34" fmla="*/ 28 w 293"/>
                <a:gd name="T35" fmla="*/ 235 h 278"/>
                <a:gd name="T36" fmla="*/ 0 w 293"/>
                <a:gd name="T37" fmla="*/ 278 h 278"/>
                <a:gd name="T38" fmla="*/ 293 w 293"/>
                <a:gd name="T39" fmla="*/ 278 h 278"/>
                <a:gd name="T40" fmla="*/ 264 w 293"/>
                <a:gd name="T41" fmla="*/ 235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3" h="278">
                  <a:moveTo>
                    <a:pt x="264" y="235"/>
                  </a:moveTo>
                  <a:cubicBezTo>
                    <a:pt x="183" y="235"/>
                    <a:pt x="183" y="235"/>
                    <a:pt x="183" y="235"/>
                  </a:cubicBezTo>
                  <a:cubicBezTo>
                    <a:pt x="183" y="122"/>
                    <a:pt x="183" y="122"/>
                    <a:pt x="183" y="122"/>
                  </a:cubicBezTo>
                  <a:cubicBezTo>
                    <a:pt x="223" y="122"/>
                    <a:pt x="223" y="122"/>
                    <a:pt x="223" y="122"/>
                  </a:cubicBezTo>
                  <a:cubicBezTo>
                    <a:pt x="223" y="142"/>
                    <a:pt x="223" y="142"/>
                    <a:pt x="223" y="142"/>
                  </a:cubicBezTo>
                  <a:cubicBezTo>
                    <a:pt x="246" y="142"/>
                    <a:pt x="246" y="142"/>
                    <a:pt x="246" y="142"/>
                  </a:cubicBezTo>
                  <a:cubicBezTo>
                    <a:pt x="246" y="58"/>
                    <a:pt x="246" y="58"/>
                    <a:pt x="246" y="58"/>
                  </a:cubicBezTo>
                  <a:cubicBezTo>
                    <a:pt x="223" y="58"/>
                    <a:pt x="223" y="58"/>
                    <a:pt x="223" y="58"/>
                  </a:cubicBezTo>
                  <a:cubicBezTo>
                    <a:pt x="223" y="79"/>
                    <a:pt x="223" y="79"/>
                    <a:pt x="223" y="79"/>
                  </a:cubicBezTo>
                  <a:cubicBezTo>
                    <a:pt x="183" y="79"/>
                    <a:pt x="183" y="79"/>
                    <a:pt x="183" y="79"/>
                  </a:cubicBezTo>
                  <a:cubicBezTo>
                    <a:pt x="183" y="41"/>
                    <a:pt x="183" y="41"/>
                    <a:pt x="183" y="41"/>
                  </a:cubicBezTo>
                  <a:cubicBezTo>
                    <a:pt x="194" y="41"/>
                    <a:pt x="194" y="41"/>
                    <a:pt x="194" y="41"/>
                  </a:cubicBezTo>
                  <a:cubicBezTo>
                    <a:pt x="194" y="0"/>
                    <a:pt x="194" y="0"/>
                    <a:pt x="194" y="0"/>
                  </a:cubicBezTo>
                  <a:cubicBezTo>
                    <a:pt x="98" y="0"/>
                    <a:pt x="98" y="0"/>
                    <a:pt x="98" y="0"/>
                  </a:cubicBezTo>
                  <a:cubicBezTo>
                    <a:pt x="98" y="41"/>
                    <a:pt x="98" y="41"/>
                    <a:pt x="98" y="41"/>
                  </a:cubicBezTo>
                  <a:cubicBezTo>
                    <a:pt x="110" y="41"/>
                    <a:pt x="110" y="41"/>
                    <a:pt x="110" y="41"/>
                  </a:cubicBezTo>
                  <a:cubicBezTo>
                    <a:pt x="110" y="235"/>
                    <a:pt x="110" y="235"/>
                    <a:pt x="110" y="235"/>
                  </a:cubicBezTo>
                  <a:cubicBezTo>
                    <a:pt x="28" y="235"/>
                    <a:pt x="28" y="235"/>
                    <a:pt x="28" y="235"/>
                  </a:cubicBezTo>
                  <a:cubicBezTo>
                    <a:pt x="13" y="235"/>
                    <a:pt x="0" y="254"/>
                    <a:pt x="0" y="278"/>
                  </a:cubicBezTo>
                  <a:cubicBezTo>
                    <a:pt x="293" y="278"/>
                    <a:pt x="293" y="278"/>
                    <a:pt x="293" y="278"/>
                  </a:cubicBezTo>
                  <a:cubicBezTo>
                    <a:pt x="293" y="254"/>
                    <a:pt x="280" y="235"/>
                    <a:pt x="264" y="23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 name="Freeform 668"/>
            <p:cNvSpPr>
              <a:spLocks/>
            </p:cNvSpPr>
            <p:nvPr/>
          </p:nvSpPr>
          <p:spPr bwMode="auto">
            <a:xfrm>
              <a:off x="1927226" y="5270500"/>
              <a:ext cx="463550" cy="514350"/>
            </a:xfrm>
            <a:custGeom>
              <a:avLst/>
              <a:gdLst>
                <a:gd name="T0" fmla="*/ 110 w 195"/>
                <a:gd name="T1" fmla="*/ 214 h 216"/>
                <a:gd name="T2" fmla="*/ 121 w 195"/>
                <a:gd name="T3" fmla="*/ 66 h 216"/>
                <a:gd name="T4" fmla="*/ 105 w 195"/>
                <a:gd name="T5" fmla="*/ 0 h 216"/>
                <a:gd name="T6" fmla="*/ 69 w 195"/>
                <a:gd name="T7" fmla="*/ 108 h 216"/>
                <a:gd name="T8" fmla="*/ 24 w 195"/>
                <a:gd name="T9" fmla="*/ 68 h 216"/>
                <a:gd name="T10" fmla="*/ 87 w 195"/>
                <a:gd name="T11" fmla="*/ 216 h 216"/>
                <a:gd name="T12" fmla="*/ 88 w 195"/>
                <a:gd name="T13" fmla="*/ 154 h 216"/>
                <a:gd name="T14" fmla="*/ 93 w 195"/>
                <a:gd name="T15" fmla="*/ 105 h 216"/>
                <a:gd name="T16" fmla="*/ 110 w 195"/>
                <a:gd name="T17" fmla="*/ 21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16">
                  <a:moveTo>
                    <a:pt x="110" y="214"/>
                  </a:moveTo>
                  <a:cubicBezTo>
                    <a:pt x="195" y="141"/>
                    <a:pt x="165" y="97"/>
                    <a:pt x="121" y="66"/>
                  </a:cubicBezTo>
                  <a:cubicBezTo>
                    <a:pt x="77" y="36"/>
                    <a:pt x="105" y="0"/>
                    <a:pt x="105" y="0"/>
                  </a:cubicBezTo>
                  <a:cubicBezTo>
                    <a:pt x="105" y="0"/>
                    <a:pt x="30" y="50"/>
                    <a:pt x="69" y="108"/>
                  </a:cubicBezTo>
                  <a:cubicBezTo>
                    <a:pt x="69" y="108"/>
                    <a:pt x="36" y="105"/>
                    <a:pt x="24" y="68"/>
                  </a:cubicBezTo>
                  <a:cubicBezTo>
                    <a:pt x="24" y="68"/>
                    <a:pt x="0" y="212"/>
                    <a:pt x="87" y="216"/>
                  </a:cubicBezTo>
                  <a:cubicBezTo>
                    <a:pt x="87" y="216"/>
                    <a:pt x="74" y="179"/>
                    <a:pt x="88" y="154"/>
                  </a:cubicBezTo>
                  <a:cubicBezTo>
                    <a:pt x="101" y="129"/>
                    <a:pt x="93" y="105"/>
                    <a:pt x="93" y="105"/>
                  </a:cubicBezTo>
                  <a:cubicBezTo>
                    <a:pt x="93" y="105"/>
                    <a:pt x="142" y="126"/>
                    <a:pt x="110" y="21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27" name="Framing"/>
          <p:cNvGrpSpPr/>
          <p:nvPr/>
        </p:nvGrpSpPr>
        <p:grpSpPr>
          <a:xfrm>
            <a:off x="230187" y="2195513"/>
            <a:ext cx="11638646" cy="4413250"/>
            <a:chOff x="230187" y="2195513"/>
            <a:chExt cx="11638646" cy="4413250"/>
          </a:xfrm>
          <a:solidFill>
            <a:schemeClr val="tx1">
              <a:lumMod val="50000"/>
              <a:lumOff val="50000"/>
            </a:schemeClr>
          </a:solidFill>
        </p:grpSpPr>
        <p:sp>
          <p:nvSpPr>
            <p:cNvPr id="669" name="Rectangle 669"/>
            <p:cNvSpPr>
              <a:spLocks noChangeArrowheads="1"/>
            </p:cNvSpPr>
            <p:nvPr/>
          </p:nvSpPr>
          <p:spPr bwMode="auto">
            <a:xfrm>
              <a:off x="344488" y="2195513"/>
              <a:ext cx="63500" cy="44132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 name="Rectangle 670"/>
            <p:cNvSpPr>
              <a:spLocks noChangeArrowheads="1"/>
            </p:cNvSpPr>
            <p:nvPr/>
          </p:nvSpPr>
          <p:spPr bwMode="auto">
            <a:xfrm>
              <a:off x="230187" y="6446837"/>
              <a:ext cx="11550539" cy="114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 name="Rectangle 671"/>
            <p:cNvSpPr>
              <a:spLocks noChangeArrowheads="1"/>
            </p:cNvSpPr>
            <p:nvPr/>
          </p:nvSpPr>
          <p:spPr bwMode="auto">
            <a:xfrm>
              <a:off x="255588" y="2341563"/>
              <a:ext cx="108585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 name="Rectangle 672"/>
            <p:cNvSpPr>
              <a:spLocks noChangeArrowheads="1"/>
            </p:cNvSpPr>
            <p:nvPr/>
          </p:nvSpPr>
          <p:spPr bwMode="auto">
            <a:xfrm>
              <a:off x="263526" y="4090988"/>
              <a:ext cx="2174875"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 name="Rectangle 673"/>
            <p:cNvSpPr>
              <a:spLocks noChangeArrowheads="1"/>
            </p:cNvSpPr>
            <p:nvPr/>
          </p:nvSpPr>
          <p:spPr bwMode="auto">
            <a:xfrm>
              <a:off x="3252788" y="2895600"/>
              <a:ext cx="66675" cy="36623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 name="Rectangle 674"/>
            <p:cNvSpPr>
              <a:spLocks noChangeArrowheads="1"/>
            </p:cNvSpPr>
            <p:nvPr/>
          </p:nvSpPr>
          <p:spPr bwMode="auto">
            <a:xfrm>
              <a:off x="287338" y="2284413"/>
              <a:ext cx="177800" cy="177800"/>
            </a:xfrm>
            <a:prstGeom prst="rect">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 name="Rectangle 675"/>
            <p:cNvSpPr>
              <a:spLocks noChangeArrowheads="1"/>
            </p:cNvSpPr>
            <p:nvPr/>
          </p:nvSpPr>
          <p:spPr bwMode="auto">
            <a:xfrm>
              <a:off x="287338" y="4027488"/>
              <a:ext cx="177800" cy="176213"/>
            </a:xfrm>
            <a:prstGeom prst="rect">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 name="Rectangle 676"/>
            <p:cNvSpPr>
              <a:spLocks noChangeArrowheads="1"/>
            </p:cNvSpPr>
            <p:nvPr/>
          </p:nvSpPr>
          <p:spPr bwMode="auto">
            <a:xfrm>
              <a:off x="3176588" y="2895600"/>
              <a:ext cx="1587500"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 name="Rectangle 677"/>
            <p:cNvSpPr>
              <a:spLocks noChangeArrowheads="1"/>
            </p:cNvSpPr>
            <p:nvPr/>
          </p:nvSpPr>
          <p:spPr bwMode="auto">
            <a:xfrm>
              <a:off x="3200401" y="2832100"/>
              <a:ext cx="176213" cy="176213"/>
            </a:xfrm>
            <a:prstGeom prst="rect">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 name="Rectangle 678"/>
            <p:cNvSpPr>
              <a:spLocks noChangeArrowheads="1"/>
            </p:cNvSpPr>
            <p:nvPr/>
          </p:nvSpPr>
          <p:spPr bwMode="auto">
            <a:xfrm>
              <a:off x="287338" y="6386513"/>
              <a:ext cx="177800" cy="176213"/>
            </a:xfrm>
            <a:prstGeom prst="rect">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 name="Rectangle 679"/>
            <p:cNvSpPr>
              <a:spLocks noChangeArrowheads="1"/>
            </p:cNvSpPr>
            <p:nvPr/>
          </p:nvSpPr>
          <p:spPr bwMode="auto">
            <a:xfrm>
              <a:off x="3194051" y="6386513"/>
              <a:ext cx="177800" cy="176213"/>
            </a:xfrm>
            <a:prstGeom prst="rect">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 name="Rectangle 680"/>
            <p:cNvSpPr>
              <a:spLocks noChangeArrowheads="1"/>
            </p:cNvSpPr>
            <p:nvPr/>
          </p:nvSpPr>
          <p:spPr bwMode="auto">
            <a:xfrm>
              <a:off x="11692620" y="6402010"/>
              <a:ext cx="176213" cy="176213"/>
            </a:xfrm>
            <a:prstGeom prst="rect">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5846919" y="101599"/>
            <a:ext cx="6097588" cy="914401"/>
          </a:xfrm>
        </p:spPr>
        <p:txBody>
          <a:bodyPr anchor="ctr" anchorCtr="0">
            <a:noAutofit/>
          </a:bodyPr>
          <a:lstStyle/>
          <a:p>
            <a:r>
              <a:rPr lang="en-US" sz="3600" b="1" dirty="0">
                <a:ln>
                  <a:solidFill>
                    <a:schemeClr val="bg1">
                      <a:lumMod val="95000"/>
                    </a:schemeClr>
                  </a:solidFill>
                </a:ln>
                <a:solidFill>
                  <a:schemeClr val="accent5"/>
                </a:solidFill>
              </a:rPr>
              <a:t>Human Genetic Modification</a:t>
            </a:r>
          </a:p>
        </p:txBody>
      </p:sp>
      <p:sp>
        <p:nvSpPr>
          <p:cNvPr id="3" name="Subtitle 2"/>
          <p:cNvSpPr>
            <a:spLocks noGrp="1"/>
          </p:cNvSpPr>
          <p:nvPr>
            <p:ph type="subTitle" idx="1"/>
          </p:nvPr>
        </p:nvSpPr>
        <p:spPr>
          <a:xfrm>
            <a:off x="6034088" y="826080"/>
            <a:ext cx="5746639" cy="606425"/>
          </a:xfrm>
        </p:spPr>
        <p:txBody>
          <a:bodyPr anchor="ctr" anchorCtr="0">
            <a:normAutofit fontScale="92500"/>
          </a:bodyPr>
          <a:lstStyle/>
          <a:p>
            <a:r>
              <a:rPr lang="en-US" sz="2800" dirty="0">
                <a:solidFill>
                  <a:schemeClr val="accent5">
                    <a:lumMod val="40000"/>
                    <a:lumOff val="60000"/>
                  </a:schemeClr>
                </a:solidFill>
              </a:rPr>
              <a:t>Lessons from Revolutionary Technologies</a:t>
            </a:r>
          </a:p>
        </p:txBody>
      </p:sp>
      <p:grpSp>
        <p:nvGrpSpPr>
          <p:cNvPr id="140" name="Group 139"/>
          <p:cNvGrpSpPr/>
          <p:nvPr/>
        </p:nvGrpSpPr>
        <p:grpSpPr>
          <a:xfrm flipH="1">
            <a:off x="13282472" y="2482351"/>
            <a:ext cx="2921285" cy="3896756"/>
            <a:chOff x="11184432" y="-1272737"/>
            <a:chExt cx="3336924" cy="4746039"/>
          </a:xfrm>
        </p:grpSpPr>
        <p:sp>
          <p:nvSpPr>
            <p:cNvPr id="141" name="Freeform 103"/>
            <p:cNvSpPr>
              <a:spLocks/>
            </p:cNvSpPr>
            <p:nvPr/>
          </p:nvSpPr>
          <p:spPr bwMode="auto">
            <a:xfrm>
              <a:off x="11184432" y="-199588"/>
              <a:ext cx="2601913" cy="3237660"/>
            </a:xfrm>
            <a:custGeom>
              <a:avLst/>
              <a:gdLst>
                <a:gd name="T0" fmla="*/ 860 w 1093"/>
                <a:gd name="T1" fmla="*/ 902 h 1129"/>
                <a:gd name="T2" fmla="*/ 591 w 1093"/>
                <a:gd name="T3" fmla="*/ 996 h 1129"/>
                <a:gd name="T4" fmla="*/ 115 w 1093"/>
                <a:gd name="T5" fmla="*/ 524 h 1129"/>
                <a:gd name="T6" fmla="*/ 425 w 1093"/>
                <a:gd name="T7" fmla="*/ 77 h 1129"/>
                <a:gd name="T8" fmla="*/ 404 w 1093"/>
                <a:gd name="T9" fmla="*/ 0 h 1129"/>
                <a:gd name="T10" fmla="*/ 0 w 1093"/>
                <a:gd name="T11" fmla="*/ 553 h 1129"/>
                <a:gd name="T12" fmla="*/ 591 w 1093"/>
                <a:gd name="T13" fmla="*/ 1129 h 1129"/>
                <a:gd name="T14" fmla="*/ 1093 w 1093"/>
                <a:gd name="T15" fmla="*/ 902 h 1129"/>
                <a:gd name="T16" fmla="*/ 860 w 1093"/>
                <a:gd name="T17" fmla="*/ 902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3" h="1129">
                  <a:moveTo>
                    <a:pt x="860" y="902"/>
                  </a:moveTo>
                  <a:cubicBezTo>
                    <a:pt x="780" y="964"/>
                    <a:pt x="700" y="996"/>
                    <a:pt x="591" y="996"/>
                  </a:cubicBezTo>
                  <a:cubicBezTo>
                    <a:pt x="328" y="996"/>
                    <a:pt x="115" y="787"/>
                    <a:pt x="115" y="524"/>
                  </a:cubicBezTo>
                  <a:cubicBezTo>
                    <a:pt x="115" y="319"/>
                    <a:pt x="244" y="145"/>
                    <a:pt x="425" y="77"/>
                  </a:cubicBezTo>
                  <a:cubicBezTo>
                    <a:pt x="424" y="44"/>
                    <a:pt x="424" y="30"/>
                    <a:pt x="404" y="0"/>
                  </a:cubicBezTo>
                  <a:cubicBezTo>
                    <a:pt x="188" y="77"/>
                    <a:pt x="0" y="311"/>
                    <a:pt x="0" y="553"/>
                  </a:cubicBezTo>
                  <a:cubicBezTo>
                    <a:pt x="0" y="906"/>
                    <a:pt x="243" y="1129"/>
                    <a:pt x="591" y="1129"/>
                  </a:cubicBezTo>
                  <a:cubicBezTo>
                    <a:pt x="806" y="1129"/>
                    <a:pt x="992" y="1012"/>
                    <a:pt x="1093" y="902"/>
                  </a:cubicBezTo>
                  <a:lnTo>
                    <a:pt x="860" y="902"/>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05"/>
            <p:cNvSpPr>
              <a:spLocks noEditPoints="1"/>
            </p:cNvSpPr>
            <p:nvPr/>
          </p:nvSpPr>
          <p:spPr bwMode="auto">
            <a:xfrm>
              <a:off x="12102006" y="-1272737"/>
              <a:ext cx="1160463" cy="1933575"/>
            </a:xfrm>
            <a:custGeom>
              <a:avLst/>
              <a:gdLst>
                <a:gd name="T0" fmla="*/ 133 w 488"/>
                <a:gd name="T1" fmla="*/ 579 h 812"/>
                <a:gd name="T2" fmla="*/ 166 w 488"/>
                <a:gd name="T3" fmla="*/ 574 h 812"/>
                <a:gd name="T4" fmla="*/ 216 w 488"/>
                <a:gd name="T5" fmla="*/ 744 h 812"/>
                <a:gd name="T6" fmla="*/ 318 w 488"/>
                <a:gd name="T7" fmla="*/ 800 h 812"/>
                <a:gd name="T8" fmla="*/ 419 w 488"/>
                <a:gd name="T9" fmla="*/ 770 h 812"/>
                <a:gd name="T10" fmla="*/ 475 w 488"/>
                <a:gd name="T11" fmla="*/ 667 h 812"/>
                <a:gd name="T12" fmla="*/ 330 w 488"/>
                <a:gd name="T13" fmla="*/ 177 h 812"/>
                <a:gd name="T14" fmla="*/ 244 w 488"/>
                <a:gd name="T15" fmla="*/ 119 h 812"/>
                <a:gd name="T16" fmla="*/ 221 w 488"/>
                <a:gd name="T17" fmla="*/ 38 h 812"/>
                <a:gd name="T18" fmla="*/ 165 w 488"/>
                <a:gd name="T19" fmla="*/ 7 h 812"/>
                <a:gd name="T20" fmla="*/ 121 w 488"/>
                <a:gd name="T21" fmla="*/ 21 h 812"/>
                <a:gd name="T22" fmla="*/ 91 w 488"/>
                <a:gd name="T23" fmla="*/ 76 h 812"/>
                <a:gd name="T24" fmla="*/ 114 w 488"/>
                <a:gd name="T25" fmla="*/ 156 h 812"/>
                <a:gd name="T26" fmla="*/ 71 w 488"/>
                <a:gd name="T27" fmla="*/ 254 h 812"/>
                <a:gd name="T28" fmla="*/ 98 w 488"/>
                <a:gd name="T29" fmla="*/ 346 h 812"/>
                <a:gd name="T30" fmla="*/ 19 w 488"/>
                <a:gd name="T31" fmla="*/ 490 h 812"/>
                <a:gd name="T32" fmla="*/ 133 w 488"/>
                <a:gd name="T33" fmla="*/ 579 h 812"/>
                <a:gd name="T34" fmla="*/ 133 w 488"/>
                <a:gd name="T35" fmla="*/ 407 h 812"/>
                <a:gd name="T36" fmla="*/ 186 w 488"/>
                <a:gd name="T37" fmla="*/ 460 h 812"/>
                <a:gd name="T38" fmla="*/ 133 w 488"/>
                <a:gd name="T39" fmla="*/ 512 h 812"/>
                <a:gd name="T40" fmla="*/ 81 w 488"/>
                <a:gd name="T41" fmla="*/ 460 h 812"/>
                <a:gd name="T42" fmla="*/ 133 w 488"/>
                <a:gd name="T43" fmla="*/ 407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8" h="812">
                  <a:moveTo>
                    <a:pt x="133" y="579"/>
                  </a:moveTo>
                  <a:cubicBezTo>
                    <a:pt x="145" y="579"/>
                    <a:pt x="155" y="577"/>
                    <a:pt x="166" y="574"/>
                  </a:cubicBezTo>
                  <a:cubicBezTo>
                    <a:pt x="216" y="744"/>
                    <a:pt x="216" y="744"/>
                    <a:pt x="216" y="744"/>
                  </a:cubicBezTo>
                  <a:cubicBezTo>
                    <a:pt x="229" y="787"/>
                    <a:pt x="275" y="812"/>
                    <a:pt x="318" y="800"/>
                  </a:cubicBezTo>
                  <a:cubicBezTo>
                    <a:pt x="419" y="770"/>
                    <a:pt x="419" y="770"/>
                    <a:pt x="419" y="770"/>
                  </a:cubicBezTo>
                  <a:cubicBezTo>
                    <a:pt x="463" y="757"/>
                    <a:pt x="488" y="711"/>
                    <a:pt x="475" y="667"/>
                  </a:cubicBezTo>
                  <a:cubicBezTo>
                    <a:pt x="330" y="177"/>
                    <a:pt x="330" y="177"/>
                    <a:pt x="330" y="177"/>
                  </a:cubicBezTo>
                  <a:cubicBezTo>
                    <a:pt x="319" y="139"/>
                    <a:pt x="283" y="116"/>
                    <a:pt x="244" y="119"/>
                  </a:cubicBezTo>
                  <a:cubicBezTo>
                    <a:pt x="221" y="38"/>
                    <a:pt x="221" y="38"/>
                    <a:pt x="221" y="38"/>
                  </a:cubicBezTo>
                  <a:cubicBezTo>
                    <a:pt x="214" y="14"/>
                    <a:pt x="189" y="0"/>
                    <a:pt x="165" y="7"/>
                  </a:cubicBezTo>
                  <a:cubicBezTo>
                    <a:pt x="121" y="21"/>
                    <a:pt x="121" y="21"/>
                    <a:pt x="121" y="21"/>
                  </a:cubicBezTo>
                  <a:cubicBezTo>
                    <a:pt x="97" y="28"/>
                    <a:pt x="84" y="52"/>
                    <a:pt x="91" y="76"/>
                  </a:cubicBezTo>
                  <a:cubicBezTo>
                    <a:pt x="114" y="156"/>
                    <a:pt x="114" y="156"/>
                    <a:pt x="114" y="156"/>
                  </a:cubicBezTo>
                  <a:cubicBezTo>
                    <a:pt x="79" y="174"/>
                    <a:pt x="60" y="215"/>
                    <a:pt x="71" y="254"/>
                  </a:cubicBezTo>
                  <a:cubicBezTo>
                    <a:pt x="98" y="346"/>
                    <a:pt x="98" y="346"/>
                    <a:pt x="98" y="346"/>
                  </a:cubicBezTo>
                  <a:cubicBezTo>
                    <a:pt x="52" y="360"/>
                    <a:pt x="0" y="419"/>
                    <a:pt x="19" y="490"/>
                  </a:cubicBezTo>
                  <a:cubicBezTo>
                    <a:pt x="39" y="561"/>
                    <a:pt x="93" y="579"/>
                    <a:pt x="133" y="579"/>
                  </a:cubicBezTo>
                  <a:close/>
                  <a:moveTo>
                    <a:pt x="133" y="407"/>
                  </a:moveTo>
                  <a:cubicBezTo>
                    <a:pt x="162" y="407"/>
                    <a:pt x="186" y="430"/>
                    <a:pt x="186" y="460"/>
                  </a:cubicBezTo>
                  <a:cubicBezTo>
                    <a:pt x="186" y="489"/>
                    <a:pt x="162" y="512"/>
                    <a:pt x="133" y="512"/>
                  </a:cubicBezTo>
                  <a:cubicBezTo>
                    <a:pt x="104" y="512"/>
                    <a:pt x="81" y="489"/>
                    <a:pt x="81" y="460"/>
                  </a:cubicBezTo>
                  <a:cubicBezTo>
                    <a:pt x="81" y="430"/>
                    <a:pt x="104" y="407"/>
                    <a:pt x="133" y="407"/>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345"/>
            <p:cNvSpPr>
              <a:spLocks/>
            </p:cNvSpPr>
            <p:nvPr/>
          </p:nvSpPr>
          <p:spPr bwMode="auto">
            <a:xfrm>
              <a:off x="12432206" y="2056853"/>
              <a:ext cx="2089150" cy="215900"/>
            </a:xfrm>
            <a:custGeom>
              <a:avLst/>
              <a:gdLst>
                <a:gd name="T0" fmla="*/ 833 w 878"/>
                <a:gd name="T1" fmla="*/ 91 h 91"/>
                <a:gd name="T2" fmla="*/ 45 w 878"/>
                <a:gd name="T3" fmla="*/ 91 h 91"/>
                <a:gd name="T4" fmla="*/ 0 w 878"/>
                <a:gd name="T5" fmla="*/ 46 h 91"/>
                <a:gd name="T6" fmla="*/ 45 w 878"/>
                <a:gd name="T7" fmla="*/ 0 h 91"/>
                <a:gd name="T8" fmla="*/ 833 w 878"/>
                <a:gd name="T9" fmla="*/ 0 h 91"/>
                <a:gd name="T10" fmla="*/ 878 w 878"/>
                <a:gd name="T11" fmla="*/ 46 h 91"/>
                <a:gd name="T12" fmla="*/ 833 w 878"/>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878" h="91">
                  <a:moveTo>
                    <a:pt x="833" y="91"/>
                  </a:moveTo>
                  <a:cubicBezTo>
                    <a:pt x="45" y="91"/>
                    <a:pt x="45" y="91"/>
                    <a:pt x="45" y="91"/>
                  </a:cubicBezTo>
                  <a:cubicBezTo>
                    <a:pt x="20" y="91"/>
                    <a:pt x="0" y="71"/>
                    <a:pt x="0" y="46"/>
                  </a:cubicBezTo>
                  <a:cubicBezTo>
                    <a:pt x="0" y="21"/>
                    <a:pt x="20" y="0"/>
                    <a:pt x="45" y="0"/>
                  </a:cubicBezTo>
                  <a:cubicBezTo>
                    <a:pt x="833" y="0"/>
                    <a:pt x="833" y="0"/>
                    <a:pt x="833" y="0"/>
                  </a:cubicBezTo>
                  <a:cubicBezTo>
                    <a:pt x="858" y="0"/>
                    <a:pt x="878" y="21"/>
                    <a:pt x="878" y="46"/>
                  </a:cubicBezTo>
                  <a:cubicBezTo>
                    <a:pt x="878" y="71"/>
                    <a:pt x="858" y="91"/>
                    <a:pt x="833" y="91"/>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346"/>
            <p:cNvSpPr>
              <a:spLocks/>
            </p:cNvSpPr>
            <p:nvPr/>
          </p:nvSpPr>
          <p:spPr bwMode="auto">
            <a:xfrm>
              <a:off x="12714782" y="1863177"/>
              <a:ext cx="1504950" cy="119063"/>
            </a:xfrm>
            <a:custGeom>
              <a:avLst/>
              <a:gdLst>
                <a:gd name="T0" fmla="*/ 608 w 632"/>
                <a:gd name="T1" fmla="*/ 0 h 50"/>
                <a:gd name="T2" fmla="*/ 168 w 632"/>
                <a:gd name="T3" fmla="*/ 0 h 50"/>
                <a:gd name="T4" fmla="*/ 46 w 632"/>
                <a:gd name="T5" fmla="*/ 0 h 50"/>
                <a:gd name="T6" fmla="*/ 24 w 632"/>
                <a:gd name="T7" fmla="*/ 0 h 50"/>
                <a:gd name="T8" fmla="*/ 0 w 632"/>
                <a:gd name="T9" fmla="*/ 25 h 50"/>
                <a:gd name="T10" fmla="*/ 24 w 632"/>
                <a:gd name="T11" fmla="*/ 50 h 50"/>
                <a:gd name="T12" fmla="*/ 46 w 632"/>
                <a:gd name="T13" fmla="*/ 50 h 50"/>
                <a:gd name="T14" fmla="*/ 168 w 632"/>
                <a:gd name="T15" fmla="*/ 50 h 50"/>
                <a:gd name="T16" fmla="*/ 608 w 632"/>
                <a:gd name="T17" fmla="*/ 50 h 50"/>
                <a:gd name="T18" fmla="*/ 632 w 632"/>
                <a:gd name="T19" fmla="*/ 25 h 50"/>
                <a:gd name="T20" fmla="*/ 608 w 632"/>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2" h="50">
                  <a:moveTo>
                    <a:pt x="608" y="0"/>
                  </a:moveTo>
                  <a:cubicBezTo>
                    <a:pt x="168" y="0"/>
                    <a:pt x="168" y="0"/>
                    <a:pt x="168" y="0"/>
                  </a:cubicBezTo>
                  <a:cubicBezTo>
                    <a:pt x="46" y="0"/>
                    <a:pt x="46" y="0"/>
                    <a:pt x="46" y="0"/>
                  </a:cubicBezTo>
                  <a:cubicBezTo>
                    <a:pt x="24" y="0"/>
                    <a:pt x="24" y="0"/>
                    <a:pt x="24" y="0"/>
                  </a:cubicBezTo>
                  <a:cubicBezTo>
                    <a:pt x="11" y="0"/>
                    <a:pt x="0" y="11"/>
                    <a:pt x="0" y="25"/>
                  </a:cubicBezTo>
                  <a:cubicBezTo>
                    <a:pt x="0" y="38"/>
                    <a:pt x="11" y="50"/>
                    <a:pt x="24" y="50"/>
                  </a:cubicBezTo>
                  <a:cubicBezTo>
                    <a:pt x="46" y="50"/>
                    <a:pt x="46" y="50"/>
                    <a:pt x="46" y="50"/>
                  </a:cubicBezTo>
                  <a:cubicBezTo>
                    <a:pt x="168" y="50"/>
                    <a:pt x="168" y="50"/>
                    <a:pt x="168" y="50"/>
                  </a:cubicBezTo>
                  <a:cubicBezTo>
                    <a:pt x="608" y="50"/>
                    <a:pt x="608" y="50"/>
                    <a:pt x="608" y="50"/>
                  </a:cubicBezTo>
                  <a:cubicBezTo>
                    <a:pt x="621" y="50"/>
                    <a:pt x="632" y="38"/>
                    <a:pt x="632" y="25"/>
                  </a:cubicBezTo>
                  <a:cubicBezTo>
                    <a:pt x="632" y="11"/>
                    <a:pt x="621" y="0"/>
                    <a:pt x="608"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5" name="Rounded Rectangle 3"/>
            <p:cNvSpPr/>
            <p:nvPr/>
          </p:nvSpPr>
          <p:spPr>
            <a:xfrm>
              <a:off x="11658369" y="3185330"/>
              <a:ext cx="1934412" cy="287972"/>
            </a:xfrm>
            <a:custGeom>
              <a:avLst/>
              <a:gdLst/>
              <a:ahLst/>
              <a:cxnLst/>
              <a:rect l="l" t="t" r="r" b="b"/>
              <a:pathLst>
                <a:path w="1608514" h="715721">
                  <a:moveTo>
                    <a:pt x="511482" y="0"/>
                  </a:moveTo>
                  <a:cubicBezTo>
                    <a:pt x="577637" y="20364"/>
                    <a:pt x="679150" y="33022"/>
                    <a:pt x="792931" y="33022"/>
                  </a:cubicBezTo>
                  <a:cubicBezTo>
                    <a:pt x="896989" y="33022"/>
                    <a:pt x="990787" y="22435"/>
                    <a:pt x="1056708" y="5163"/>
                  </a:cubicBezTo>
                  <a:cubicBezTo>
                    <a:pt x="1220390" y="142713"/>
                    <a:pt x="1378403" y="319143"/>
                    <a:pt x="1553503" y="514677"/>
                  </a:cubicBezTo>
                  <a:cubicBezTo>
                    <a:pt x="1558834" y="520629"/>
                    <a:pt x="1614173" y="601294"/>
                    <a:pt x="1608041" y="634801"/>
                  </a:cubicBezTo>
                  <a:cubicBezTo>
                    <a:pt x="1608041" y="679492"/>
                    <a:pt x="1567154" y="715721"/>
                    <a:pt x="1516716" y="715721"/>
                  </a:cubicBezTo>
                  <a:lnTo>
                    <a:pt x="92033" y="715721"/>
                  </a:lnTo>
                  <a:cubicBezTo>
                    <a:pt x="41595" y="715721"/>
                    <a:pt x="708" y="679492"/>
                    <a:pt x="708" y="634801"/>
                  </a:cubicBezTo>
                  <a:cubicBezTo>
                    <a:pt x="-6422" y="601294"/>
                    <a:pt x="42503" y="523647"/>
                    <a:pt x="49260" y="514677"/>
                  </a:cubicBezTo>
                  <a:cubicBezTo>
                    <a:pt x="149571" y="381499"/>
                    <a:pt x="339688" y="159905"/>
                    <a:pt x="510171" y="8"/>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2" name="Freeform 697"/>
          <p:cNvSpPr>
            <a:spLocks/>
          </p:cNvSpPr>
          <p:nvPr/>
        </p:nvSpPr>
        <p:spPr bwMode="auto">
          <a:xfrm>
            <a:off x="1046090" y="1639815"/>
            <a:ext cx="1120775" cy="2190750"/>
          </a:xfrm>
          <a:custGeom>
            <a:avLst/>
            <a:gdLst>
              <a:gd name="T0" fmla="*/ 471 w 471"/>
              <a:gd name="T1" fmla="*/ 136 h 920"/>
              <a:gd name="T2" fmla="*/ 334 w 471"/>
              <a:gd name="T3" fmla="*/ 0 h 920"/>
              <a:gd name="T4" fmla="*/ 128 w 471"/>
              <a:gd name="T5" fmla="*/ 0 h 920"/>
              <a:gd name="T6" fmla="*/ 0 w 471"/>
              <a:gd name="T7" fmla="*/ 88 h 920"/>
              <a:gd name="T8" fmla="*/ 22 w 471"/>
              <a:gd name="T9" fmla="*/ 88 h 920"/>
              <a:gd name="T10" fmla="*/ 128 w 471"/>
              <a:gd name="T11" fmla="*/ 20 h 920"/>
              <a:gd name="T12" fmla="*/ 334 w 471"/>
              <a:gd name="T13" fmla="*/ 20 h 920"/>
              <a:gd name="T14" fmla="*/ 451 w 471"/>
              <a:gd name="T15" fmla="*/ 136 h 920"/>
              <a:gd name="T16" fmla="*/ 451 w 471"/>
              <a:gd name="T17" fmla="*/ 920 h 920"/>
              <a:gd name="T18" fmla="*/ 471 w 471"/>
              <a:gd name="T19" fmla="*/ 920 h 920"/>
              <a:gd name="T20" fmla="*/ 471 w 471"/>
              <a:gd name="T21" fmla="*/ 136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920">
                <a:moveTo>
                  <a:pt x="471" y="136"/>
                </a:moveTo>
                <a:cubicBezTo>
                  <a:pt x="471" y="61"/>
                  <a:pt x="410" y="0"/>
                  <a:pt x="334" y="0"/>
                </a:cubicBezTo>
                <a:cubicBezTo>
                  <a:pt x="128" y="0"/>
                  <a:pt x="128" y="0"/>
                  <a:pt x="128" y="0"/>
                </a:cubicBezTo>
                <a:cubicBezTo>
                  <a:pt x="69" y="0"/>
                  <a:pt x="20" y="37"/>
                  <a:pt x="0" y="88"/>
                </a:cubicBezTo>
                <a:cubicBezTo>
                  <a:pt x="22" y="88"/>
                  <a:pt x="22" y="88"/>
                  <a:pt x="22" y="88"/>
                </a:cubicBezTo>
                <a:cubicBezTo>
                  <a:pt x="40" y="48"/>
                  <a:pt x="81" y="20"/>
                  <a:pt x="128" y="20"/>
                </a:cubicBezTo>
                <a:cubicBezTo>
                  <a:pt x="334" y="20"/>
                  <a:pt x="334" y="20"/>
                  <a:pt x="334" y="20"/>
                </a:cubicBezTo>
                <a:cubicBezTo>
                  <a:pt x="398" y="20"/>
                  <a:pt x="451" y="72"/>
                  <a:pt x="451" y="136"/>
                </a:cubicBezTo>
                <a:cubicBezTo>
                  <a:pt x="451" y="920"/>
                  <a:pt x="451" y="920"/>
                  <a:pt x="451" y="920"/>
                </a:cubicBezTo>
                <a:cubicBezTo>
                  <a:pt x="471" y="920"/>
                  <a:pt x="471" y="920"/>
                  <a:pt x="471" y="920"/>
                </a:cubicBezTo>
                <a:lnTo>
                  <a:pt x="471" y="13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698"/>
          <p:cNvSpPr>
            <a:spLocks/>
          </p:cNvSpPr>
          <p:nvPr/>
        </p:nvSpPr>
        <p:spPr bwMode="auto">
          <a:xfrm>
            <a:off x="1185790" y="3592440"/>
            <a:ext cx="901700" cy="1385888"/>
          </a:xfrm>
          <a:custGeom>
            <a:avLst/>
            <a:gdLst>
              <a:gd name="T0" fmla="*/ 231 w 379"/>
              <a:gd name="T1" fmla="*/ 0 h 582"/>
              <a:gd name="T2" fmla="*/ 160 w 379"/>
              <a:gd name="T3" fmla="*/ 0 h 582"/>
              <a:gd name="T4" fmla="*/ 0 w 379"/>
              <a:gd name="T5" fmla="*/ 159 h 582"/>
              <a:gd name="T6" fmla="*/ 0 w 379"/>
              <a:gd name="T7" fmla="*/ 582 h 582"/>
              <a:gd name="T8" fmla="*/ 21 w 379"/>
              <a:gd name="T9" fmla="*/ 582 h 582"/>
              <a:gd name="T10" fmla="*/ 21 w 379"/>
              <a:gd name="T11" fmla="*/ 159 h 582"/>
              <a:gd name="T12" fmla="*/ 160 w 379"/>
              <a:gd name="T13" fmla="*/ 20 h 582"/>
              <a:gd name="T14" fmla="*/ 231 w 379"/>
              <a:gd name="T15" fmla="*/ 20 h 582"/>
              <a:gd name="T16" fmla="*/ 356 w 379"/>
              <a:gd name="T17" fmla="*/ 100 h 582"/>
              <a:gd name="T18" fmla="*/ 379 w 379"/>
              <a:gd name="T19" fmla="*/ 100 h 582"/>
              <a:gd name="T20" fmla="*/ 231 w 379"/>
              <a:gd name="T21"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9" h="582">
                <a:moveTo>
                  <a:pt x="231" y="0"/>
                </a:moveTo>
                <a:cubicBezTo>
                  <a:pt x="160" y="0"/>
                  <a:pt x="160" y="0"/>
                  <a:pt x="160" y="0"/>
                </a:cubicBezTo>
                <a:cubicBezTo>
                  <a:pt x="72" y="0"/>
                  <a:pt x="0" y="71"/>
                  <a:pt x="0" y="159"/>
                </a:cubicBezTo>
                <a:cubicBezTo>
                  <a:pt x="0" y="582"/>
                  <a:pt x="0" y="582"/>
                  <a:pt x="0" y="582"/>
                </a:cubicBezTo>
                <a:cubicBezTo>
                  <a:pt x="21" y="582"/>
                  <a:pt x="21" y="582"/>
                  <a:pt x="21" y="582"/>
                </a:cubicBezTo>
                <a:cubicBezTo>
                  <a:pt x="21" y="159"/>
                  <a:pt x="21" y="159"/>
                  <a:pt x="21" y="159"/>
                </a:cubicBezTo>
                <a:cubicBezTo>
                  <a:pt x="21" y="82"/>
                  <a:pt x="83" y="20"/>
                  <a:pt x="160" y="20"/>
                </a:cubicBezTo>
                <a:cubicBezTo>
                  <a:pt x="231" y="20"/>
                  <a:pt x="231" y="20"/>
                  <a:pt x="231" y="20"/>
                </a:cubicBezTo>
                <a:cubicBezTo>
                  <a:pt x="286" y="20"/>
                  <a:pt x="334" y="53"/>
                  <a:pt x="356" y="100"/>
                </a:cubicBezTo>
                <a:cubicBezTo>
                  <a:pt x="379" y="100"/>
                  <a:pt x="379" y="100"/>
                  <a:pt x="379" y="100"/>
                </a:cubicBezTo>
                <a:cubicBezTo>
                  <a:pt x="355" y="41"/>
                  <a:pt x="298" y="0"/>
                  <a:pt x="231"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699"/>
          <p:cNvSpPr>
            <a:spLocks/>
          </p:cNvSpPr>
          <p:nvPr/>
        </p:nvSpPr>
        <p:spPr bwMode="auto">
          <a:xfrm>
            <a:off x="2244653" y="1962077"/>
            <a:ext cx="1858963" cy="1868488"/>
          </a:xfrm>
          <a:custGeom>
            <a:avLst/>
            <a:gdLst>
              <a:gd name="T0" fmla="*/ 781 w 781"/>
              <a:gd name="T1" fmla="*/ 160 h 785"/>
              <a:gd name="T2" fmla="*/ 622 w 781"/>
              <a:gd name="T3" fmla="*/ 0 h 785"/>
              <a:gd name="T4" fmla="*/ 159 w 781"/>
              <a:gd name="T5" fmla="*/ 0 h 785"/>
              <a:gd name="T6" fmla="*/ 0 w 781"/>
              <a:gd name="T7" fmla="*/ 160 h 785"/>
              <a:gd name="T8" fmla="*/ 0 w 781"/>
              <a:gd name="T9" fmla="*/ 785 h 785"/>
              <a:gd name="T10" fmla="*/ 20 w 781"/>
              <a:gd name="T11" fmla="*/ 785 h 785"/>
              <a:gd name="T12" fmla="*/ 20 w 781"/>
              <a:gd name="T13" fmla="*/ 160 h 785"/>
              <a:gd name="T14" fmla="*/ 159 w 781"/>
              <a:gd name="T15" fmla="*/ 21 h 785"/>
              <a:gd name="T16" fmla="*/ 622 w 781"/>
              <a:gd name="T17" fmla="*/ 21 h 785"/>
              <a:gd name="T18" fmla="*/ 761 w 781"/>
              <a:gd name="T19" fmla="*/ 160 h 785"/>
              <a:gd name="T20" fmla="*/ 761 w 781"/>
              <a:gd name="T21" fmla="*/ 277 h 785"/>
              <a:gd name="T22" fmla="*/ 781 w 781"/>
              <a:gd name="T23" fmla="*/ 277 h 785"/>
              <a:gd name="T24" fmla="*/ 781 w 781"/>
              <a:gd name="T25" fmla="*/ 160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1" h="785">
                <a:moveTo>
                  <a:pt x="781" y="160"/>
                </a:moveTo>
                <a:cubicBezTo>
                  <a:pt x="781" y="72"/>
                  <a:pt x="710" y="0"/>
                  <a:pt x="622" y="0"/>
                </a:cubicBezTo>
                <a:cubicBezTo>
                  <a:pt x="159" y="0"/>
                  <a:pt x="159" y="0"/>
                  <a:pt x="159" y="0"/>
                </a:cubicBezTo>
                <a:cubicBezTo>
                  <a:pt x="71" y="0"/>
                  <a:pt x="0" y="72"/>
                  <a:pt x="0" y="160"/>
                </a:cubicBezTo>
                <a:cubicBezTo>
                  <a:pt x="0" y="785"/>
                  <a:pt x="0" y="785"/>
                  <a:pt x="0" y="785"/>
                </a:cubicBezTo>
                <a:cubicBezTo>
                  <a:pt x="20" y="785"/>
                  <a:pt x="20" y="785"/>
                  <a:pt x="20" y="785"/>
                </a:cubicBezTo>
                <a:cubicBezTo>
                  <a:pt x="20" y="160"/>
                  <a:pt x="20" y="160"/>
                  <a:pt x="20" y="160"/>
                </a:cubicBezTo>
                <a:cubicBezTo>
                  <a:pt x="20" y="83"/>
                  <a:pt x="82" y="21"/>
                  <a:pt x="159" y="21"/>
                </a:cubicBezTo>
                <a:cubicBezTo>
                  <a:pt x="622" y="21"/>
                  <a:pt x="622" y="21"/>
                  <a:pt x="622" y="21"/>
                </a:cubicBezTo>
                <a:cubicBezTo>
                  <a:pt x="699" y="21"/>
                  <a:pt x="761" y="83"/>
                  <a:pt x="761" y="160"/>
                </a:cubicBezTo>
                <a:cubicBezTo>
                  <a:pt x="761" y="277"/>
                  <a:pt x="761" y="277"/>
                  <a:pt x="761" y="277"/>
                </a:cubicBezTo>
                <a:cubicBezTo>
                  <a:pt x="781" y="277"/>
                  <a:pt x="781" y="277"/>
                  <a:pt x="781" y="277"/>
                </a:cubicBezTo>
                <a:lnTo>
                  <a:pt x="781" y="160"/>
                </a:lnTo>
                <a:close/>
              </a:path>
            </a:pathLst>
          </a:custGeom>
          <a:solidFill>
            <a:srgbClr val="D36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700"/>
          <p:cNvSpPr>
            <a:spLocks/>
          </p:cNvSpPr>
          <p:nvPr/>
        </p:nvSpPr>
        <p:spPr bwMode="auto">
          <a:xfrm>
            <a:off x="4121078" y="2330377"/>
            <a:ext cx="1355725" cy="2817813"/>
          </a:xfrm>
          <a:custGeom>
            <a:avLst/>
            <a:gdLst>
              <a:gd name="T0" fmla="*/ 165 w 570"/>
              <a:gd name="T1" fmla="*/ 914 h 1183"/>
              <a:gd name="T2" fmla="*/ 303 w 570"/>
              <a:gd name="T3" fmla="*/ 775 h 1183"/>
              <a:gd name="T4" fmla="*/ 410 w 570"/>
              <a:gd name="T5" fmla="*/ 775 h 1183"/>
              <a:gd name="T6" fmla="*/ 570 w 570"/>
              <a:gd name="T7" fmla="*/ 616 h 1183"/>
              <a:gd name="T8" fmla="*/ 570 w 570"/>
              <a:gd name="T9" fmla="*/ 159 h 1183"/>
              <a:gd name="T10" fmla="*/ 410 w 570"/>
              <a:gd name="T11" fmla="*/ 0 h 1183"/>
              <a:gd name="T12" fmla="*/ 154 w 570"/>
              <a:gd name="T13" fmla="*/ 0 h 1183"/>
              <a:gd name="T14" fmla="*/ 0 w 570"/>
              <a:gd name="T15" fmla="*/ 122 h 1183"/>
              <a:gd name="T16" fmla="*/ 21 w 570"/>
              <a:gd name="T17" fmla="*/ 122 h 1183"/>
              <a:gd name="T18" fmla="*/ 154 w 570"/>
              <a:gd name="T19" fmla="*/ 20 h 1183"/>
              <a:gd name="T20" fmla="*/ 410 w 570"/>
              <a:gd name="T21" fmla="*/ 20 h 1183"/>
              <a:gd name="T22" fmla="*/ 549 w 570"/>
              <a:gd name="T23" fmla="*/ 159 h 1183"/>
              <a:gd name="T24" fmla="*/ 549 w 570"/>
              <a:gd name="T25" fmla="*/ 616 h 1183"/>
              <a:gd name="T26" fmla="*/ 410 w 570"/>
              <a:gd name="T27" fmla="*/ 755 h 1183"/>
              <a:gd name="T28" fmla="*/ 303 w 570"/>
              <a:gd name="T29" fmla="*/ 755 h 1183"/>
              <a:gd name="T30" fmla="*/ 144 w 570"/>
              <a:gd name="T31" fmla="*/ 914 h 1183"/>
              <a:gd name="T32" fmla="*/ 144 w 570"/>
              <a:gd name="T33" fmla="*/ 1183 h 1183"/>
              <a:gd name="T34" fmla="*/ 165 w 570"/>
              <a:gd name="T35" fmla="*/ 1183 h 1183"/>
              <a:gd name="T36" fmla="*/ 165 w 570"/>
              <a:gd name="T37" fmla="*/ 914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0" h="1183">
                <a:moveTo>
                  <a:pt x="165" y="914"/>
                </a:moveTo>
                <a:cubicBezTo>
                  <a:pt x="165" y="838"/>
                  <a:pt x="227" y="775"/>
                  <a:pt x="303" y="775"/>
                </a:cubicBezTo>
                <a:cubicBezTo>
                  <a:pt x="410" y="775"/>
                  <a:pt x="410" y="775"/>
                  <a:pt x="410" y="775"/>
                </a:cubicBezTo>
                <a:cubicBezTo>
                  <a:pt x="498" y="775"/>
                  <a:pt x="570" y="704"/>
                  <a:pt x="570" y="616"/>
                </a:cubicBezTo>
                <a:cubicBezTo>
                  <a:pt x="570" y="159"/>
                  <a:pt x="570" y="159"/>
                  <a:pt x="570" y="159"/>
                </a:cubicBezTo>
                <a:cubicBezTo>
                  <a:pt x="570" y="71"/>
                  <a:pt x="498" y="0"/>
                  <a:pt x="410" y="0"/>
                </a:cubicBezTo>
                <a:cubicBezTo>
                  <a:pt x="154" y="0"/>
                  <a:pt x="154" y="0"/>
                  <a:pt x="154" y="0"/>
                </a:cubicBezTo>
                <a:cubicBezTo>
                  <a:pt x="80" y="0"/>
                  <a:pt x="17" y="52"/>
                  <a:pt x="0" y="122"/>
                </a:cubicBezTo>
                <a:cubicBezTo>
                  <a:pt x="21" y="122"/>
                  <a:pt x="21" y="122"/>
                  <a:pt x="21" y="122"/>
                </a:cubicBezTo>
                <a:cubicBezTo>
                  <a:pt x="37" y="63"/>
                  <a:pt x="91" y="20"/>
                  <a:pt x="154" y="20"/>
                </a:cubicBezTo>
                <a:cubicBezTo>
                  <a:pt x="410" y="20"/>
                  <a:pt x="410" y="20"/>
                  <a:pt x="410" y="20"/>
                </a:cubicBezTo>
                <a:cubicBezTo>
                  <a:pt x="487" y="20"/>
                  <a:pt x="549" y="83"/>
                  <a:pt x="549" y="159"/>
                </a:cubicBezTo>
                <a:cubicBezTo>
                  <a:pt x="549" y="616"/>
                  <a:pt x="549" y="616"/>
                  <a:pt x="549" y="616"/>
                </a:cubicBezTo>
                <a:cubicBezTo>
                  <a:pt x="549" y="693"/>
                  <a:pt x="487" y="755"/>
                  <a:pt x="410" y="755"/>
                </a:cubicBezTo>
                <a:cubicBezTo>
                  <a:pt x="303" y="755"/>
                  <a:pt x="303" y="755"/>
                  <a:pt x="303" y="755"/>
                </a:cubicBezTo>
                <a:cubicBezTo>
                  <a:pt x="216" y="755"/>
                  <a:pt x="144" y="826"/>
                  <a:pt x="144" y="914"/>
                </a:cubicBezTo>
                <a:cubicBezTo>
                  <a:pt x="144" y="1183"/>
                  <a:pt x="144" y="1183"/>
                  <a:pt x="144" y="1183"/>
                </a:cubicBezTo>
                <a:cubicBezTo>
                  <a:pt x="165" y="1183"/>
                  <a:pt x="165" y="1183"/>
                  <a:pt x="165" y="1183"/>
                </a:cubicBezTo>
                <a:lnTo>
                  <a:pt x="165" y="914"/>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36" name="Group 135"/>
          <p:cNvGrpSpPr/>
          <p:nvPr/>
        </p:nvGrpSpPr>
        <p:grpSpPr>
          <a:xfrm>
            <a:off x="4565578" y="3449565"/>
            <a:ext cx="2749550" cy="1698625"/>
            <a:chOff x="4565578" y="3449565"/>
            <a:chExt cx="2749550" cy="1698625"/>
          </a:xfrm>
        </p:grpSpPr>
        <p:sp>
          <p:nvSpPr>
            <p:cNvPr id="137" name="Freeform 704"/>
            <p:cNvSpPr>
              <a:spLocks/>
            </p:cNvSpPr>
            <p:nvPr/>
          </p:nvSpPr>
          <p:spPr bwMode="auto">
            <a:xfrm>
              <a:off x="6427715" y="3449565"/>
              <a:ext cx="887413" cy="1157288"/>
            </a:xfrm>
            <a:custGeom>
              <a:avLst/>
              <a:gdLst>
                <a:gd name="T0" fmla="*/ 20 w 373"/>
                <a:gd name="T1" fmla="*/ 160 h 486"/>
                <a:gd name="T2" fmla="*/ 159 w 373"/>
                <a:gd name="T3" fmla="*/ 21 h 486"/>
                <a:gd name="T4" fmla="*/ 214 w 373"/>
                <a:gd name="T5" fmla="*/ 21 h 486"/>
                <a:gd name="T6" fmla="*/ 353 w 373"/>
                <a:gd name="T7" fmla="*/ 160 h 486"/>
                <a:gd name="T8" fmla="*/ 353 w 373"/>
                <a:gd name="T9" fmla="*/ 486 h 486"/>
                <a:gd name="T10" fmla="*/ 373 w 373"/>
                <a:gd name="T11" fmla="*/ 486 h 486"/>
                <a:gd name="T12" fmla="*/ 373 w 373"/>
                <a:gd name="T13" fmla="*/ 160 h 486"/>
                <a:gd name="T14" fmla="*/ 214 w 373"/>
                <a:gd name="T15" fmla="*/ 0 h 486"/>
                <a:gd name="T16" fmla="*/ 159 w 373"/>
                <a:gd name="T17" fmla="*/ 0 h 486"/>
                <a:gd name="T18" fmla="*/ 0 w 373"/>
                <a:gd name="T19" fmla="*/ 160 h 486"/>
                <a:gd name="T20" fmla="*/ 0 w 373"/>
                <a:gd name="T21" fmla="*/ 250 h 486"/>
                <a:gd name="T22" fmla="*/ 20 w 373"/>
                <a:gd name="T23" fmla="*/ 250 h 486"/>
                <a:gd name="T24" fmla="*/ 20 w 373"/>
                <a:gd name="T25" fmla="*/ 16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486">
                  <a:moveTo>
                    <a:pt x="20" y="160"/>
                  </a:moveTo>
                  <a:cubicBezTo>
                    <a:pt x="20" y="83"/>
                    <a:pt x="83" y="21"/>
                    <a:pt x="159" y="21"/>
                  </a:cubicBezTo>
                  <a:cubicBezTo>
                    <a:pt x="214" y="21"/>
                    <a:pt x="214" y="21"/>
                    <a:pt x="214" y="21"/>
                  </a:cubicBezTo>
                  <a:cubicBezTo>
                    <a:pt x="291" y="21"/>
                    <a:pt x="353" y="83"/>
                    <a:pt x="353" y="160"/>
                  </a:cubicBezTo>
                  <a:cubicBezTo>
                    <a:pt x="353" y="486"/>
                    <a:pt x="353" y="486"/>
                    <a:pt x="353" y="486"/>
                  </a:cubicBezTo>
                  <a:cubicBezTo>
                    <a:pt x="373" y="486"/>
                    <a:pt x="373" y="486"/>
                    <a:pt x="373" y="486"/>
                  </a:cubicBezTo>
                  <a:cubicBezTo>
                    <a:pt x="373" y="160"/>
                    <a:pt x="373" y="160"/>
                    <a:pt x="373" y="160"/>
                  </a:cubicBezTo>
                  <a:cubicBezTo>
                    <a:pt x="373" y="72"/>
                    <a:pt x="302" y="0"/>
                    <a:pt x="214" y="0"/>
                  </a:cubicBezTo>
                  <a:cubicBezTo>
                    <a:pt x="159" y="0"/>
                    <a:pt x="159" y="0"/>
                    <a:pt x="159" y="0"/>
                  </a:cubicBezTo>
                  <a:cubicBezTo>
                    <a:pt x="71" y="0"/>
                    <a:pt x="0" y="72"/>
                    <a:pt x="0" y="160"/>
                  </a:cubicBezTo>
                  <a:cubicBezTo>
                    <a:pt x="0" y="250"/>
                    <a:pt x="0" y="250"/>
                    <a:pt x="0" y="250"/>
                  </a:cubicBezTo>
                  <a:cubicBezTo>
                    <a:pt x="20" y="250"/>
                    <a:pt x="20" y="250"/>
                    <a:pt x="20" y="250"/>
                  </a:cubicBezTo>
                  <a:lnTo>
                    <a:pt x="20" y="16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705"/>
            <p:cNvSpPr>
              <a:spLocks/>
            </p:cNvSpPr>
            <p:nvPr/>
          </p:nvSpPr>
          <p:spPr bwMode="auto">
            <a:xfrm>
              <a:off x="5919715" y="4092502"/>
              <a:ext cx="555625" cy="966788"/>
            </a:xfrm>
            <a:custGeom>
              <a:avLst/>
              <a:gdLst>
                <a:gd name="T0" fmla="*/ 213 w 233"/>
                <a:gd name="T1" fmla="*/ 246 h 406"/>
                <a:gd name="T2" fmla="*/ 74 w 233"/>
                <a:gd name="T3" fmla="*/ 385 h 406"/>
                <a:gd name="T4" fmla="*/ 3 w 233"/>
                <a:gd name="T5" fmla="*/ 385 h 406"/>
                <a:gd name="T6" fmla="*/ 0 w 233"/>
                <a:gd name="T7" fmla="*/ 385 h 406"/>
                <a:gd name="T8" fmla="*/ 0 w 233"/>
                <a:gd name="T9" fmla="*/ 405 h 406"/>
                <a:gd name="T10" fmla="*/ 3 w 233"/>
                <a:gd name="T11" fmla="*/ 406 h 406"/>
                <a:gd name="T12" fmla="*/ 74 w 233"/>
                <a:gd name="T13" fmla="*/ 406 h 406"/>
                <a:gd name="T14" fmla="*/ 233 w 233"/>
                <a:gd name="T15" fmla="*/ 246 h 406"/>
                <a:gd name="T16" fmla="*/ 233 w 233"/>
                <a:gd name="T17" fmla="*/ 0 h 406"/>
                <a:gd name="T18" fmla="*/ 213 w 233"/>
                <a:gd name="T19" fmla="*/ 0 h 406"/>
                <a:gd name="T20" fmla="*/ 213 w 233"/>
                <a:gd name="T21" fmla="*/ 24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406">
                  <a:moveTo>
                    <a:pt x="213" y="246"/>
                  </a:moveTo>
                  <a:cubicBezTo>
                    <a:pt x="213" y="323"/>
                    <a:pt x="151" y="385"/>
                    <a:pt x="74" y="385"/>
                  </a:cubicBezTo>
                  <a:cubicBezTo>
                    <a:pt x="3" y="385"/>
                    <a:pt x="3" y="385"/>
                    <a:pt x="3" y="385"/>
                  </a:cubicBezTo>
                  <a:cubicBezTo>
                    <a:pt x="2" y="385"/>
                    <a:pt x="1" y="385"/>
                    <a:pt x="0" y="385"/>
                  </a:cubicBezTo>
                  <a:cubicBezTo>
                    <a:pt x="0" y="405"/>
                    <a:pt x="0" y="405"/>
                    <a:pt x="0" y="405"/>
                  </a:cubicBezTo>
                  <a:cubicBezTo>
                    <a:pt x="1" y="405"/>
                    <a:pt x="2" y="406"/>
                    <a:pt x="3" y="406"/>
                  </a:cubicBezTo>
                  <a:cubicBezTo>
                    <a:pt x="74" y="406"/>
                    <a:pt x="74" y="406"/>
                    <a:pt x="74" y="406"/>
                  </a:cubicBezTo>
                  <a:cubicBezTo>
                    <a:pt x="162" y="406"/>
                    <a:pt x="233" y="334"/>
                    <a:pt x="233" y="246"/>
                  </a:cubicBezTo>
                  <a:cubicBezTo>
                    <a:pt x="233" y="0"/>
                    <a:pt x="233" y="0"/>
                    <a:pt x="233" y="0"/>
                  </a:cubicBezTo>
                  <a:cubicBezTo>
                    <a:pt x="213" y="0"/>
                    <a:pt x="213" y="0"/>
                    <a:pt x="213" y="0"/>
                  </a:cubicBezTo>
                  <a:lnTo>
                    <a:pt x="213" y="24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706"/>
            <p:cNvSpPr>
              <a:spLocks/>
            </p:cNvSpPr>
            <p:nvPr/>
          </p:nvSpPr>
          <p:spPr bwMode="auto">
            <a:xfrm>
              <a:off x="4565578" y="4300465"/>
              <a:ext cx="1304925" cy="847725"/>
            </a:xfrm>
            <a:custGeom>
              <a:avLst/>
              <a:gdLst>
                <a:gd name="T0" fmla="*/ 433 w 548"/>
                <a:gd name="T1" fmla="*/ 159 h 356"/>
                <a:gd name="T2" fmla="*/ 274 w 548"/>
                <a:gd name="T3" fmla="*/ 0 h 356"/>
                <a:gd name="T4" fmla="*/ 159 w 548"/>
                <a:gd name="T5" fmla="*/ 0 h 356"/>
                <a:gd name="T6" fmla="*/ 0 w 548"/>
                <a:gd name="T7" fmla="*/ 159 h 356"/>
                <a:gd name="T8" fmla="*/ 0 w 548"/>
                <a:gd name="T9" fmla="*/ 356 h 356"/>
                <a:gd name="T10" fmla="*/ 20 w 548"/>
                <a:gd name="T11" fmla="*/ 356 h 356"/>
                <a:gd name="T12" fmla="*/ 20 w 548"/>
                <a:gd name="T13" fmla="*/ 159 h 356"/>
                <a:gd name="T14" fmla="*/ 159 w 548"/>
                <a:gd name="T15" fmla="*/ 20 h 356"/>
                <a:gd name="T16" fmla="*/ 274 w 548"/>
                <a:gd name="T17" fmla="*/ 20 h 356"/>
                <a:gd name="T18" fmla="*/ 413 w 548"/>
                <a:gd name="T19" fmla="*/ 159 h 356"/>
                <a:gd name="T20" fmla="*/ 548 w 548"/>
                <a:gd name="T21" fmla="*/ 317 h 356"/>
                <a:gd name="T22" fmla="*/ 548 w 548"/>
                <a:gd name="T23" fmla="*/ 296 h 356"/>
                <a:gd name="T24" fmla="*/ 433 w 548"/>
                <a:gd name="T25" fmla="*/ 15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8" h="356">
                  <a:moveTo>
                    <a:pt x="433" y="159"/>
                  </a:moveTo>
                  <a:cubicBezTo>
                    <a:pt x="433" y="72"/>
                    <a:pt x="362" y="0"/>
                    <a:pt x="274" y="0"/>
                  </a:cubicBezTo>
                  <a:cubicBezTo>
                    <a:pt x="159" y="0"/>
                    <a:pt x="159" y="0"/>
                    <a:pt x="159" y="0"/>
                  </a:cubicBezTo>
                  <a:cubicBezTo>
                    <a:pt x="71" y="0"/>
                    <a:pt x="0" y="72"/>
                    <a:pt x="0" y="159"/>
                  </a:cubicBezTo>
                  <a:cubicBezTo>
                    <a:pt x="0" y="356"/>
                    <a:pt x="0" y="356"/>
                    <a:pt x="0" y="356"/>
                  </a:cubicBezTo>
                  <a:cubicBezTo>
                    <a:pt x="20" y="356"/>
                    <a:pt x="20" y="356"/>
                    <a:pt x="20" y="356"/>
                  </a:cubicBezTo>
                  <a:cubicBezTo>
                    <a:pt x="20" y="159"/>
                    <a:pt x="20" y="159"/>
                    <a:pt x="20" y="159"/>
                  </a:cubicBezTo>
                  <a:cubicBezTo>
                    <a:pt x="20" y="83"/>
                    <a:pt x="82" y="20"/>
                    <a:pt x="159" y="20"/>
                  </a:cubicBezTo>
                  <a:cubicBezTo>
                    <a:pt x="274" y="20"/>
                    <a:pt x="274" y="20"/>
                    <a:pt x="274" y="20"/>
                  </a:cubicBezTo>
                  <a:cubicBezTo>
                    <a:pt x="350" y="20"/>
                    <a:pt x="413" y="83"/>
                    <a:pt x="413" y="159"/>
                  </a:cubicBezTo>
                  <a:cubicBezTo>
                    <a:pt x="413" y="239"/>
                    <a:pt x="472" y="305"/>
                    <a:pt x="548" y="317"/>
                  </a:cubicBezTo>
                  <a:cubicBezTo>
                    <a:pt x="548" y="296"/>
                    <a:pt x="548" y="296"/>
                    <a:pt x="548" y="296"/>
                  </a:cubicBezTo>
                  <a:cubicBezTo>
                    <a:pt x="483" y="285"/>
                    <a:pt x="433" y="228"/>
                    <a:pt x="433" y="15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46" name="Freeform 724"/>
          <p:cNvSpPr>
            <a:spLocks/>
          </p:cNvSpPr>
          <p:nvPr/>
        </p:nvSpPr>
        <p:spPr bwMode="auto">
          <a:xfrm>
            <a:off x="5198990" y="733352"/>
            <a:ext cx="2222500" cy="3878263"/>
          </a:xfrm>
          <a:custGeom>
            <a:avLst/>
            <a:gdLst/>
            <a:ahLst/>
            <a:cxnLst/>
            <a:rect l="l" t="t" r="r" b="b"/>
            <a:pathLst>
              <a:path w="2222500" h="3878263">
                <a:moveTo>
                  <a:pt x="378349" y="0"/>
                </a:moveTo>
                <a:cubicBezTo>
                  <a:pt x="378349" y="0"/>
                  <a:pt x="378349" y="0"/>
                  <a:pt x="652463" y="0"/>
                </a:cubicBezTo>
                <a:cubicBezTo>
                  <a:pt x="652463" y="19847"/>
                  <a:pt x="652463" y="38882"/>
                  <a:pt x="652463" y="57138"/>
                </a:cubicBezTo>
                <a:cubicBezTo>
                  <a:pt x="628263" y="57138"/>
                  <a:pt x="561659" y="57138"/>
                  <a:pt x="378349" y="57138"/>
                </a:cubicBezTo>
                <a:cubicBezTo>
                  <a:pt x="195123" y="57138"/>
                  <a:pt x="57109" y="204746"/>
                  <a:pt x="57109" y="388064"/>
                </a:cubicBezTo>
                <a:cubicBezTo>
                  <a:pt x="57109" y="388064"/>
                  <a:pt x="57109" y="388064"/>
                  <a:pt x="57109" y="921355"/>
                </a:cubicBezTo>
                <a:cubicBezTo>
                  <a:pt x="57109" y="1102293"/>
                  <a:pt x="204642" y="1249901"/>
                  <a:pt x="387867" y="1249901"/>
                </a:cubicBezTo>
                <a:cubicBezTo>
                  <a:pt x="387867" y="1249901"/>
                  <a:pt x="387867" y="1249901"/>
                  <a:pt x="1834633" y="1249901"/>
                </a:cubicBezTo>
                <a:cubicBezTo>
                  <a:pt x="2044034" y="1249901"/>
                  <a:pt x="2222500" y="1421316"/>
                  <a:pt x="2222500" y="1630823"/>
                </a:cubicBezTo>
                <a:cubicBezTo>
                  <a:pt x="2222500" y="1630823"/>
                  <a:pt x="2222500" y="1630823"/>
                  <a:pt x="2222500" y="3878263"/>
                </a:cubicBezTo>
                <a:cubicBezTo>
                  <a:pt x="2222500" y="3878263"/>
                  <a:pt x="2222500" y="3878263"/>
                  <a:pt x="2165391" y="3878263"/>
                </a:cubicBezTo>
                <a:cubicBezTo>
                  <a:pt x="2165391" y="3878263"/>
                  <a:pt x="2165391" y="3878263"/>
                  <a:pt x="2165391" y="1630823"/>
                </a:cubicBezTo>
                <a:cubicBezTo>
                  <a:pt x="2165391" y="1447504"/>
                  <a:pt x="2017859" y="1299897"/>
                  <a:pt x="1834633" y="1299897"/>
                </a:cubicBezTo>
                <a:cubicBezTo>
                  <a:pt x="1834633" y="1299897"/>
                  <a:pt x="1834633" y="1299897"/>
                  <a:pt x="387867" y="1299897"/>
                </a:cubicBezTo>
                <a:cubicBezTo>
                  <a:pt x="178467" y="1299897"/>
                  <a:pt x="0" y="1128482"/>
                  <a:pt x="0" y="921355"/>
                </a:cubicBezTo>
                <a:cubicBezTo>
                  <a:pt x="0" y="921355"/>
                  <a:pt x="0" y="921355"/>
                  <a:pt x="0" y="388064"/>
                </a:cubicBezTo>
                <a:cubicBezTo>
                  <a:pt x="0" y="178557"/>
                  <a:pt x="168948" y="0"/>
                  <a:pt x="378349" y="0"/>
                </a:cubicBez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707"/>
          <p:cNvSpPr>
            <a:spLocks noChangeArrowheads="1"/>
          </p:cNvSpPr>
          <p:nvPr/>
        </p:nvSpPr>
        <p:spPr bwMode="auto">
          <a:xfrm>
            <a:off x="5870503" y="4044877"/>
            <a:ext cx="1349375" cy="1465263"/>
          </a:xfrm>
          <a:custGeom>
            <a:avLst/>
            <a:gdLst/>
            <a:ahLst/>
            <a:cxnLst/>
            <a:rect l="l" t="t" r="r" b="b"/>
            <a:pathLst>
              <a:path w="1349375" h="1465263">
                <a:moveTo>
                  <a:pt x="378619" y="0"/>
                </a:moveTo>
                <a:lnTo>
                  <a:pt x="557213" y="0"/>
                </a:lnTo>
                <a:lnTo>
                  <a:pt x="557213" y="868"/>
                </a:lnTo>
                <a:lnTo>
                  <a:pt x="604837" y="868"/>
                </a:lnTo>
                <a:lnTo>
                  <a:pt x="604837" y="0"/>
                </a:lnTo>
                <a:cubicBezTo>
                  <a:pt x="604837" y="0"/>
                  <a:pt x="604837" y="0"/>
                  <a:pt x="971159" y="0"/>
                </a:cubicBezTo>
                <a:cubicBezTo>
                  <a:pt x="1178108" y="0"/>
                  <a:pt x="1349375" y="169069"/>
                  <a:pt x="1349375" y="378619"/>
                </a:cubicBezTo>
                <a:lnTo>
                  <a:pt x="1349375" y="561975"/>
                </a:lnTo>
                <a:cubicBezTo>
                  <a:pt x="1349375" y="561975"/>
                  <a:pt x="1349375" y="561975"/>
                  <a:pt x="1299422" y="561975"/>
                </a:cubicBezTo>
                <a:cubicBezTo>
                  <a:pt x="1299422" y="561975"/>
                  <a:pt x="1299422" y="561975"/>
                  <a:pt x="1299422" y="378619"/>
                </a:cubicBezTo>
                <a:cubicBezTo>
                  <a:pt x="1299422" y="195263"/>
                  <a:pt x="1151942" y="47625"/>
                  <a:pt x="971159" y="47625"/>
                </a:cubicBezTo>
                <a:cubicBezTo>
                  <a:pt x="971159" y="47625"/>
                  <a:pt x="971159" y="47625"/>
                  <a:pt x="744611" y="47625"/>
                </a:cubicBezTo>
                <a:lnTo>
                  <a:pt x="744611" y="48492"/>
                </a:lnTo>
                <a:lnTo>
                  <a:pt x="499341" y="48492"/>
                </a:lnTo>
                <a:lnTo>
                  <a:pt x="499341" y="47664"/>
                </a:lnTo>
                <a:lnTo>
                  <a:pt x="378619" y="47664"/>
                </a:lnTo>
                <a:cubicBezTo>
                  <a:pt x="197644" y="47664"/>
                  <a:pt x="50007" y="195423"/>
                  <a:pt x="50007" y="378930"/>
                </a:cubicBezTo>
                <a:lnTo>
                  <a:pt x="50007" y="949370"/>
                </a:lnTo>
                <a:cubicBezTo>
                  <a:pt x="50404" y="949548"/>
                  <a:pt x="50804" y="949550"/>
                  <a:pt x="51203" y="949550"/>
                </a:cubicBezTo>
                <a:lnTo>
                  <a:pt x="51203" y="1026823"/>
                </a:lnTo>
                <a:cubicBezTo>
                  <a:pt x="50871" y="1112775"/>
                  <a:pt x="50604" y="1382665"/>
                  <a:pt x="49213" y="1465263"/>
                </a:cubicBezTo>
                <a:lnTo>
                  <a:pt x="0" y="1465263"/>
                </a:lnTo>
                <a:lnTo>
                  <a:pt x="0" y="1022960"/>
                </a:lnTo>
                <a:lnTo>
                  <a:pt x="0" y="1021692"/>
                </a:lnTo>
                <a:lnTo>
                  <a:pt x="0" y="1012818"/>
                </a:lnTo>
                <a:lnTo>
                  <a:pt x="0" y="1009650"/>
                </a:lnTo>
                <a:lnTo>
                  <a:pt x="0" y="960433"/>
                </a:lnTo>
                <a:lnTo>
                  <a:pt x="0" y="959297"/>
                </a:lnTo>
                <a:lnTo>
                  <a:pt x="0" y="951347"/>
                </a:lnTo>
                <a:lnTo>
                  <a:pt x="0" y="941823"/>
                </a:lnTo>
                <a:lnTo>
                  <a:pt x="0" y="378930"/>
                </a:lnTo>
                <a:cubicBezTo>
                  <a:pt x="0" y="169208"/>
                  <a:pt x="171450" y="0"/>
                  <a:pt x="378619"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725"/>
          <p:cNvSpPr>
            <a:spLocks/>
          </p:cNvSpPr>
          <p:nvPr/>
        </p:nvSpPr>
        <p:spPr bwMode="auto">
          <a:xfrm>
            <a:off x="5850234" y="167605"/>
            <a:ext cx="6097588" cy="1420813"/>
          </a:xfrm>
          <a:custGeom>
            <a:avLst/>
            <a:gdLst>
              <a:gd name="T0" fmla="*/ 2542 w 2562"/>
              <a:gd name="T1" fmla="*/ 24 h 597"/>
              <a:gd name="T2" fmla="*/ 2542 w 2562"/>
              <a:gd name="T3" fmla="*/ 434 h 597"/>
              <a:gd name="T4" fmla="*/ 2403 w 2562"/>
              <a:gd name="T5" fmla="*/ 573 h 597"/>
              <a:gd name="T6" fmla="*/ 163 w 2562"/>
              <a:gd name="T7" fmla="*/ 573 h 597"/>
              <a:gd name="T8" fmla="*/ 24 w 2562"/>
              <a:gd name="T9" fmla="*/ 438 h 597"/>
              <a:gd name="T10" fmla="*/ 24 w 2562"/>
              <a:gd name="T11" fmla="*/ 0 h 597"/>
              <a:gd name="T12" fmla="*/ 0 w 2562"/>
              <a:gd name="T13" fmla="*/ 0 h 597"/>
              <a:gd name="T14" fmla="*/ 0 w 2562"/>
              <a:gd name="T15" fmla="*/ 438 h 597"/>
              <a:gd name="T16" fmla="*/ 163 w 2562"/>
              <a:gd name="T17" fmla="*/ 597 h 597"/>
              <a:gd name="T18" fmla="*/ 2403 w 2562"/>
              <a:gd name="T19" fmla="*/ 597 h 597"/>
              <a:gd name="T20" fmla="*/ 2562 w 2562"/>
              <a:gd name="T21" fmla="*/ 434 h 597"/>
              <a:gd name="T22" fmla="*/ 2562 w 2562"/>
              <a:gd name="T23" fmla="*/ 24 h 597"/>
              <a:gd name="T24" fmla="*/ 2542 w 2562"/>
              <a:gd name="T25" fmla="*/ 24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2" h="597">
                <a:moveTo>
                  <a:pt x="2542" y="24"/>
                </a:moveTo>
                <a:cubicBezTo>
                  <a:pt x="2542" y="434"/>
                  <a:pt x="2542" y="434"/>
                  <a:pt x="2542" y="434"/>
                </a:cubicBezTo>
                <a:cubicBezTo>
                  <a:pt x="2542" y="511"/>
                  <a:pt x="2480" y="573"/>
                  <a:pt x="2403" y="573"/>
                </a:cubicBezTo>
                <a:cubicBezTo>
                  <a:pt x="163" y="573"/>
                  <a:pt x="163" y="573"/>
                  <a:pt x="163" y="573"/>
                </a:cubicBezTo>
                <a:cubicBezTo>
                  <a:pt x="87" y="573"/>
                  <a:pt x="24" y="515"/>
                  <a:pt x="24" y="438"/>
                </a:cubicBezTo>
                <a:cubicBezTo>
                  <a:pt x="24" y="0"/>
                  <a:pt x="24" y="0"/>
                  <a:pt x="24" y="0"/>
                </a:cubicBezTo>
                <a:cubicBezTo>
                  <a:pt x="0" y="0"/>
                  <a:pt x="0" y="0"/>
                  <a:pt x="0" y="0"/>
                </a:cubicBezTo>
                <a:cubicBezTo>
                  <a:pt x="0" y="438"/>
                  <a:pt x="0" y="438"/>
                  <a:pt x="0" y="438"/>
                </a:cubicBezTo>
                <a:cubicBezTo>
                  <a:pt x="0" y="526"/>
                  <a:pt x="76" y="597"/>
                  <a:pt x="163" y="597"/>
                </a:cubicBezTo>
                <a:cubicBezTo>
                  <a:pt x="2403" y="597"/>
                  <a:pt x="2403" y="597"/>
                  <a:pt x="2403" y="597"/>
                </a:cubicBezTo>
                <a:cubicBezTo>
                  <a:pt x="2491" y="597"/>
                  <a:pt x="2562" y="522"/>
                  <a:pt x="2562" y="434"/>
                </a:cubicBezTo>
                <a:cubicBezTo>
                  <a:pt x="2562" y="24"/>
                  <a:pt x="2562" y="24"/>
                  <a:pt x="2562" y="24"/>
                </a:cubicBezTo>
                <a:cubicBezTo>
                  <a:pt x="2559" y="24"/>
                  <a:pt x="2545" y="24"/>
                  <a:pt x="2542" y="24"/>
                </a:cubicBez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697"/>
          <p:cNvSpPr>
            <a:spLocks/>
          </p:cNvSpPr>
          <p:nvPr/>
        </p:nvSpPr>
        <p:spPr bwMode="auto">
          <a:xfrm>
            <a:off x="1049405" y="1643130"/>
            <a:ext cx="1120775" cy="2190750"/>
          </a:xfrm>
          <a:custGeom>
            <a:avLst/>
            <a:gdLst>
              <a:gd name="T0" fmla="*/ 471 w 471"/>
              <a:gd name="T1" fmla="*/ 136 h 920"/>
              <a:gd name="T2" fmla="*/ 334 w 471"/>
              <a:gd name="T3" fmla="*/ 0 h 920"/>
              <a:gd name="T4" fmla="*/ 128 w 471"/>
              <a:gd name="T5" fmla="*/ 0 h 920"/>
              <a:gd name="T6" fmla="*/ 0 w 471"/>
              <a:gd name="T7" fmla="*/ 88 h 920"/>
              <a:gd name="T8" fmla="*/ 22 w 471"/>
              <a:gd name="T9" fmla="*/ 88 h 920"/>
              <a:gd name="T10" fmla="*/ 128 w 471"/>
              <a:gd name="T11" fmla="*/ 20 h 920"/>
              <a:gd name="T12" fmla="*/ 334 w 471"/>
              <a:gd name="T13" fmla="*/ 20 h 920"/>
              <a:gd name="T14" fmla="*/ 451 w 471"/>
              <a:gd name="T15" fmla="*/ 136 h 920"/>
              <a:gd name="T16" fmla="*/ 451 w 471"/>
              <a:gd name="T17" fmla="*/ 920 h 920"/>
              <a:gd name="T18" fmla="*/ 471 w 471"/>
              <a:gd name="T19" fmla="*/ 920 h 920"/>
              <a:gd name="T20" fmla="*/ 471 w 471"/>
              <a:gd name="T21" fmla="*/ 136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920">
                <a:moveTo>
                  <a:pt x="471" y="136"/>
                </a:moveTo>
                <a:cubicBezTo>
                  <a:pt x="471" y="61"/>
                  <a:pt x="410" y="0"/>
                  <a:pt x="334" y="0"/>
                </a:cubicBezTo>
                <a:cubicBezTo>
                  <a:pt x="128" y="0"/>
                  <a:pt x="128" y="0"/>
                  <a:pt x="128" y="0"/>
                </a:cubicBezTo>
                <a:cubicBezTo>
                  <a:pt x="69" y="0"/>
                  <a:pt x="20" y="37"/>
                  <a:pt x="0" y="88"/>
                </a:cubicBezTo>
                <a:cubicBezTo>
                  <a:pt x="22" y="88"/>
                  <a:pt x="22" y="88"/>
                  <a:pt x="22" y="88"/>
                </a:cubicBezTo>
                <a:cubicBezTo>
                  <a:pt x="40" y="48"/>
                  <a:pt x="81" y="20"/>
                  <a:pt x="128" y="20"/>
                </a:cubicBezTo>
                <a:cubicBezTo>
                  <a:pt x="334" y="20"/>
                  <a:pt x="334" y="20"/>
                  <a:pt x="334" y="20"/>
                </a:cubicBezTo>
                <a:cubicBezTo>
                  <a:pt x="398" y="20"/>
                  <a:pt x="451" y="72"/>
                  <a:pt x="451" y="136"/>
                </a:cubicBezTo>
                <a:cubicBezTo>
                  <a:pt x="451" y="920"/>
                  <a:pt x="451" y="920"/>
                  <a:pt x="451" y="920"/>
                </a:cubicBezTo>
                <a:cubicBezTo>
                  <a:pt x="471" y="920"/>
                  <a:pt x="471" y="920"/>
                  <a:pt x="471" y="920"/>
                </a:cubicBezTo>
                <a:lnTo>
                  <a:pt x="471" y="13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698"/>
          <p:cNvSpPr>
            <a:spLocks/>
          </p:cNvSpPr>
          <p:nvPr/>
        </p:nvSpPr>
        <p:spPr bwMode="auto">
          <a:xfrm>
            <a:off x="1189105" y="3595755"/>
            <a:ext cx="901700" cy="1385888"/>
          </a:xfrm>
          <a:custGeom>
            <a:avLst/>
            <a:gdLst>
              <a:gd name="T0" fmla="*/ 231 w 379"/>
              <a:gd name="T1" fmla="*/ 0 h 582"/>
              <a:gd name="T2" fmla="*/ 160 w 379"/>
              <a:gd name="T3" fmla="*/ 0 h 582"/>
              <a:gd name="T4" fmla="*/ 0 w 379"/>
              <a:gd name="T5" fmla="*/ 159 h 582"/>
              <a:gd name="T6" fmla="*/ 0 w 379"/>
              <a:gd name="T7" fmla="*/ 582 h 582"/>
              <a:gd name="T8" fmla="*/ 21 w 379"/>
              <a:gd name="T9" fmla="*/ 582 h 582"/>
              <a:gd name="T10" fmla="*/ 21 w 379"/>
              <a:gd name="T11" fmla="*/ 159 h 582"/>
              <a:gd name="T12" fmla="*/ 160 w 379"/>
              <a:gd name="T13" fmla="*/ 20 h 582"/>
              <a:gd name="T14" fmla="*/ 231 w 379"/>
              <a:gd name="T15" fmla="*/ 20 h 582"/>
              <a:gd name="T16" fmla="*/ 356 w 379"/>
              <a:gd name="T17" fmla="*/ 100 h 582"/>
              <a:gd name="T18" fmla="*/ 379 w 379"/>
              <a:gd name="T19" fmla="*/ 100 h 582"/>
              <a:gd name="T20" fmla="*/ 231 w 379"/>
              <a:gd name="T21"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9" h="582">
                <a:moveTo>
                  <a:pt x="231" y="0"/>
                </a:moveTo>
                <a:cubicBezTo>
                  <a:pt x="160" y="0"/>
                  <a:pt x="160" y="0"/>
                  <a:pt x="160" y="0"/>
                </a:cubicBezTo>
                <a:cubicBezTo>
                  <a:pt x="72" y="0"/>
                  <a:pt x="0" y="71"/>
                  <a:pt x="0" y="159"/>
                </a:cubicBezTo>
                <a:cubicBezTo>
                  <a:pt x="0" y="582"/>
                  <a:pt x="0" y="582"/>
                  <a:pt x="0" y="582"/>
                </a:cubicBezTo>
                <a:cubicBezTo>
                  <a:pt x="21" y="582"/>
                  <a:pt x="21" y="582"/>
                  <a:pt x="21" y="582"/>
                </a:cubicBezTo>
                <a:cubicBezTo>
                  <a:pt x="21" y="159"/>
                  <a:pt x="21" y="159"/>
                  <a:pt x="21" y="159"/>
                </a:cubicBezTo>
                <a:cubicBezTo>
                  <a:pt x="21" y="82"/>
                  <a:pt x="83" y="20"/>
                  <a:pt x="160" y="20"/>
                </a:cubicBezTo>
                <a:cubicBezTo>
                  <a:pt x="231" y="20"/>
                  <a:pt x="231" y="20"/>
                  <a:pt x="231" y="20"/>
                </a:cubicBezTo>
                <a:cubicBezTo>
                  <a:pt x="286" y="20"/>
                  <a:pt x="334" y="53"/>
                  <a:pt x="356" y="100"/>
                </a:cubicBezTo>
                <a:cubicBezTo>
                  <a:pt x="379" y="100"/>
                  <a:pt x="379" y="100"/>
                  <a:pt x="379" y="100"/>
                </a:cubicBezTo>
                <a:cubicBezTo>
                  <a:pt x="355" y="41"/>
                  <a:pt x="298" y="0"/>
                  <a:pt x="231"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699"/>
          <p:cNvSpPr>
            <a:spLocks/>
          </p:cNvSpPr>
          <p:nvPr/>
        </p:nvSpPr>
        <p:spPr bwMode="auto">
          <a:xfrm>
            <a:off x="2247968" y="1965392"/>
            <a:ext cx="1858963" cy="1868488"/>
          </a:xfrm>
          <a:custGeom>
            <a:avLst/>
            <a:gdLst>
              <a:gd name="T0" fmla="*/ 781 w 781"/>
              <a:gd name="T1" fmla="*/ 160 h 785"/>
              <a:gd name="T2" fmla="*/ 622 w 781"/>
              <a:gd name="T3" fmla="*/ 0 h 785"/>
              <a:gd name="T4" fmla="*/ 159 w 781"/>
              <a:gd name="T5" fmla="*/ 0 h 785"/>
              <a:gd name="T6" fmla="*/ 0 w 781"/>
              <a:gd name="T7" fmla="*/ 160 h 785"/>
              <a:gd name="T8" fmla="*/ 0 w 781"/>
              <a:gd name="T9" fmla="*/ 785 h 785"/>
              <a:gd name="T10" fmla="*/ 20 w 781"/>
              <a:gd name="T11" fmla="*/ 785 h 785"/>
              <a:gd name="T12" fmla="*/ 20 w 781"/>
              <a:gd name="T13" fmla="*/ 160 h 785"/>
              <a:gd name="T14" fmla="*/ 159 w 781"/>
              <a:gd name="T15" fmla="*/ 21 h 785"/>
              <a:gd name="T16" fmla="*/ 622 w 781"/>
              <a:gd name="T17" fmla="*/ 21 h 785"/>
              <a:gd name="T18" fmla="*/ 761 w 781"/>
              <a:gd name="T19" fmla="*/ 160 h 785"/>
              <a:gd name="T20" fmla="*/ 761 w 781"/>
              <a:gd name="T21" fmla="*/ 277 h 785"/>
              <a:gd name="T22" fmla="*/ 781 w 781"/>
              <a:gd name="T23" fmla="*/ 277 h 785"/>
              <a:gd name="T24" fmla="*/ 781 w 781"/>
              <a:gd name="T25" fmla="*/ 160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1" h="785">
                <a:moveTo>
                  <a:pt x="781" y="160"/>
                </a:moveTo>
                <a:cubicBezTo>
                  <a:pt x="781" y="72"/>
                  <a:pt x="710" y="0"/>
                  <a:pt x="622" y="0"/>
                </a:cubicBezTo>
                <a:cubicBezTo>
                  <a:pt x="159" y="0"/>
                  <a:pt x="159" y="0"/>
                  <a:pt x="159" y="0"/>
                </a:cubicBezTo>
                <a:cubicBezTo>
                  <a:pt x="71" y="0"/>
                  <a:pt x="0" y="72"/>
                  <a:pt x="0" y="160"/>
                </a:cubicBezTo>
                <a:cubicBezTo>
                  <a:pt x="0" y="785"/>
                  <a:pt x="0" y="785"/>
                  <a:pt x="0" y="785"/>
                </a:cubicBezTo>
                <a:cubicBezTo>
                  <a:pt x="20" y="785"/>
                  <a:pt x="20" y="785"/>
                  <a:pt x="20" y="785"/>
                </a:cubicBezTo>
                <a:cubicBezTo>
                  <a:pt x="20" y="160"/>
                  <a:pt x="20" y="160"/>
                  <a:pt x="20" y="160"/>
                </a:cubicBezTo>
                <a:cubicBezTo>
                  <a:pt x="20" y="83"/>
                  <a:pt x="82" y="21"/>
                  <a:pt x="159" y="21"/>
                </a:cubicBezTo>
                <a:cubicBezTo>
                  <a:pt x="622" y="21"/>
                  <a:pt x="622" y="21"/>
                  <a:pt x="622" y="21"/>
                </a:cubicBezTo>
                <a:cubicBezTo>
                  <a:pt x="699" y="21"/>
                  <a:pt x="761" y="83"/>
                  <a:pt x="761" y="160"/>
                </a:cubicBezTo>
                <a:cubicBezTo>
                  <a:pt x="761" y="277"/>
                  <a:pt x="761" y="277"/>
                  <a:pt x="761" y="277"/>
                </a:cubicBezTo>
                <a:cubicBezTo>
                  <a:pt x="781" y="277"/>
                  <a:pt x="781" y="277"/>
                  <a:pt x="781" y="277"/>
                </a:cubicBezTo>
                <a:lnTo>
                  <a:pt x="781" y="16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700"/>
          <p:cNvSpPr>
            <a:spLocks/>
          </p:cNvSpPr>
          <p:nvPr/>
        </p:nvSpPr>
        <p:spPr bwMode="auto">
          <a:xfrm>
            <a:off x="4124393" y="2333692"/>
            <a:ext cx="1355725" cy="2817813"/>
          </a:xfrm>
          <a:custGeom>
            <a:avLst/>
            <a:gdLst>
              <a:gd name="T0" fmla="*/ 165 w 570"/>
              <a:gd name="T1" fmla="*/ 914 h 1183"/>
              <a:gd name="T2" fmla="*/ 303 w 570"/>
              <a:gd name="T3" fmla="*/ 775 h 1183"/>
              <a:gd name="T4" fmla="*/ 410 w 570"/>
              <a:gd name="T5" fmla="*/ 775 h 1183"/>
              <a:gd name="T6" fmla="*/ 570 w 570"/>
              <a:gd name="T7" fmla="*/ 616 h 1183"/>
              <a:gd name="T8" fmla="*/ 570 w 570"/>
              <a:gd name="T9" fmla="*/ 159 h 1183"/>
              <a:gd name="T10" fmla="*/ 410 w 570"/>
              <a:gd name="T11" fmla="*/ 0 h 1183"/>
              <a:gd name="T12" fmla="*/ 154 w 570"/>
              <a:gd name="T13" fmla="*/ 0 h 1183"/>
              <a:gd name="T14" fmla="*/ 0 w 570"/>
              <a:gd name="T15" fmla="*/ 122 h 1183"/>
              <a:gd name="T16" fmla="*/ 21 w 570"/>
              <a:gd name="T17" fmla="*/ 122 h 1183"/>
              <a:gd name="T18" fmla="*/ 154 w 570"/>
              <a:gd name="T19" fmla="*/ 20 h 1183"/>
              <a:gd name="T20" fmla="*/ 410 w 570"/>
              <a:gd name="T21" fmla="*/ 20 h 1183"/>
              <a:gd name="T22" fmla="*/ 549 w 570"/>
              <a:gd name="T23" fmla="*/ 159 h 1183"/>
              <a:gd name="T24" fmla="*/ 549 w 570"/>
              <a:gd name="T25" fmla="*/ 616 h 1183"/>
              <a:gd name="T26" fmla="*/ 410 w 570"/>
              <a:gd name="T27" fmla="*/ 755 h 1183"/>
              <a:gd name="T28" fmla="*/ 303 w 570"/>
              <a:gd name="T29" fmla="*/ 755 h 1183"/>
              <a:gd name="T30" fmla="*/ 144 w 570"/>
              <a:gd name="T31" fmla="*/ 914 h 1183"/>
              <a:gd name="T32" fmla="*/ 144 w 570"/>
              <a:gd name="T33" fmla="*/ 1183 h 1183"/>
              <a:gd name="T34" fmla="*/ 165 w 570"/>
              <a:gd name="T35" fmla="*/ 1183 h 1183"/>
              <a:gd name="T36" fmla="*/ 165 w 570"/>
              <a:gd name="T37" fmla="*/ 914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0" h="1183">
                <a:moveTo>
                  <a:pt x="165" y="914"/>
                </a:moveTo>
                <a:cubicBezTo>
                  <a:pt x="165" y="838"/>
                  <a:pt x="227" y="775"/>
                  <a:pt x="303" y="775"/>
                </a:cubicBezTo>
                <a:cubicBezTo>
                  <a:pt x="410" y="775"/>
                  <a:pt x="410" y="775"/>
                  <a:pt x="410" y="775"/>
                </a:cubicBezTo>
                <a:cubicBezTo>
                  <a:pt x="498" y="775"/>
                  <a:pt x="570" y="704"/>
                  <a:pt x="570" y="616"/>
                </a:cubicBezTo>
                <a:cubicBezTo>
                  <a:pt x="570" y="159"/>
                  <a:pt x="570" y="159"/>
                  <a:pt x="570" y="159"/>
                </a:cubicBezTo>
                <a:cubicBezTo>
                  <a:pt x="570" y="71"/>
                  <a:pt x="498" y="0"/>
                  <a:pt x="410" y="0"/>
                </a:cubicBezTo>
                <a:cubicBezTo>
                  <a:pt x="154" y="0"/>
                  <a:pt x="154" y="0"/>
                  <a:pt x="154" y="0"/>
                </a:cubicBezTo>
                <a:cubicBezTo>
                  <a:pt x="80" y="0"/>
                  <a:pt x="17" y="52"/>
                  <a:pt x="0" y="122"/>
                </a:cubicBezTo>
                <a:cubicBezTo>
                  <a:pt x="21" y="122"/>
                  <a:pt x="21" y="122"/>
                  <a:pt x="21" y="122"/>
                </a:cubicBezTo>
                <a:cubicBezTo>
                  <a:pt x="37" y="63"/>
                  <a:pt x="91" y="20"/>
                  <a:pt x="154" y="20"/>
                </a:cubicBezTo>
                <a:cubicBezTo>
                  <a:pt x="410" y="20"/>
                  <a:pt x="410" y="20"/>
                  <a:pt x="410" y="20"/>
                </a:cubicBezTo>
                <a:cubicBezTo>
                  <a:pt x="487" y="20"/>
                  <a:pt x="549" y="83"/>
                  <a:pt x="549" y="159"/>
                </a:cubicBezTo>
                <a:cubicBezTo>
                  <a:pt x="549" y="616"/>
                  <a:pt x="549" y="616"/>
                  <a:pt x="549" y="616"/>
                </a:cubicBezTo>
                <a:cubicBezTo>
                  <a:pt x="549" y="693"/>
                  <a:pt x="487" y="755"/>
                  <a:pt x="410" y="755"/>
                </a:cubicBezTo>
                <a:cubicBezTo>
                  <a:pt x="303" y="755"/>
                  <a:pt x="303" y="755"/>
                  <a:pt x="303" y="755"/>
                </a:cubicBezTo>
                <a:cubicBezTo>
                  <a:pt x="216" y="755"/>
                  <a:pt x="144" y="826"/>
                  <a:pt x="144" y="914"/>
                </a:cubicBezTo>
                <a:cubicBezTo>
                  <a:pt x="144" y="1183"/>
                  <a:pt x="144" y="1183"/>
                  <a:pt x="144" y="1183"/>
                </a:cubicBezTo>
                <a:cubicBezTo>
                  <a:pt x="165" y="1183"/>
                  <a:pt x="165" y="1183"/>
                  <a:pt x="165" y="1183"/>
                </a:cubicBezTo>
                <a:lnTo>
                  <a:pt x="165" y="914"/>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95" name="Group 194"/>
          <p:cNvGrpSpPr/>
          <p:nvPr/>
        </p:nvGrpSpPr>
        <p:grpSpPr>
          <a:xfrm>
            <a:off x="4568893" y="3452880"/>
            <a:ext cx="2749550" cy="1698625"/>
            <a:chOff x="4565578" y="3449565"/>
            <a:chExt cx="2749550" cy="1698625"/>
          </a:xfrm>
          <a:solidFill>
            <a:schemeClr val="bg1">
              <a:lumMod val="95000"/>
            </a:schemeClr>
          </a:solidFill>
        </p:grpSpPr>
        <p:sp>
          <p:nvSpPr>
            <p:cNvPr id="196" name="Freeform 704"/>
            <p:cNvSpPr>
              <a:spLocks/>
            </p:cNvSpPr>
            <p:nvPr/>
          </p:nvSpPr>
          <p:spPr bwMode="auto">
            <a:xfrm>
              <a:off x="6427715" y="3449565"/>
              <a:ext cx="887413" cy="1157288"/>
            </a:xfrm>
            <a:custGeom>
              <a:avLst/>
              <a:gdLst>
                <a:gd name="T0" fmla="*/ 20 w 373"/>
                <a:gd name="T1" fmla="*/ 160 h 486"/>
                <a:gd name="T2" fmla="*/ 159 w 373"/>
                <a:gd name="T3" fmla="*/ 21 h 486"/>
                <a:gd name="T4" fmla="*/ 214 w 373"/>
                <a:gd name="T5" fmla="*/ 21 h 486"/>
                <a:gd name="T6" fmla="*/ 353 w 373"/>
                <a:gd name="T7" fmla="*/ 160 h 486"/>
                <a:gd name="T8" fmla="*/ 353 w 373"/>
                <a:gd name="T9" fmla="*/ 486 h 486"/>
                <a:gd name="T10" fmla="*/ 373 w 373"/>
                <a:gd name="T11" fmla="*/ 486 h 486"/>
                <a:gd name="T12" fmla="*/ 373 w 373"/>
                <a:gd name="T13" fmla="*/ 160 h 486"/>
                <a:gd name="T14" fmla="*/ 214 w 373"/>
                <a:gd name="T15" fmla="*/ 0 h 486"/>
                <a:gd name="T16" fmla="*/ 159 w 373"/>
                <a:gd name="T17" fmla="*/ 0 h 486"/>
                <a:gd name="T18" fmla="*/ 0 w 373"/>
                <a:gd name="T19" fmla="*/ 160 h 486"/>
                <a:gd name="T20" fmla="*/ 0 w 373"/>
                <a:gd name="T21" fmla="*/ 250 h 486"/>
                <a:gd name="T22" fmla="*/ 20 w 373"/>
                <a:gd name="T23" fmla="*/ 250 h 486"/>
                <a:gd name="T24" fmla="*/ 20 w 373"/>
                <a:gd name="T25" fmla="*/ 16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486">
                  <a:moveTo>
                    <a:pt x="20" y="160"/>
                  </a:moveTo>
                  <a:cubicBezTo>
                    <a:pt x="20" y="83"/>
                    <a:pt x="83" y="21"/>
                    <a:pt x="159" y="21"/>
                  </a:cubicBezTo>
                  <a:cubicBezTo>
                    <a:pt x="214" y="21"/>
                    <a:pt x="214" y="21"/>
                    <a:pt x="214" y="21"/>
                  </a:cubicBezTo>
                  <a:cubicBezTo>
                    <a:pt x="291" y="21"/>
                    <a:pt x="353" y="83"/>
                    <a:pt x="353" y="160"/>
                  </a:cubicBezTo>
                  <a:cubicBezTo>
                    <a:pt x="353" y="486"/>
                    <a:pt x="353" y="486"/>
                    <a:pt x="353" y="486"/>
                  </a:cubicBezTo>
                  <a:cubicBezTo>
                    <a:pt x="373" y="486"/>
                    <a:pt x="373" y="486"/>
                    <a:pt x="373" y="486"/>
                  </a:cubicBezTo>
                  <a:cubicBezTo>
                    <a:pt x="373" y="160"/>
                    <a:pt x="373" y="160"/>
                    <a:pt x="373" y="160"/>
                  </a:cubicBezTo>
                  <a:cubicBezTo>
                    <a:pt x="373" y="72"/>
                    <a:pt x="302" y="0"/>
                    <a:pt x="214" y="0"/>
                  </a:cubicBezTo>
                  <a:cubicBezTo>
                    <a:pt x="159" y="0"/>
                    <a:pt x="159" y="0"/>
                    <a:pt x="159" y="0"/>
                  </a:cubicBezTo>
                  <a:cubicBezTo>
                    <a:pt x="71" y="0"/>
                    <a:pt x="0" y="72"/>
                    <a:pt x="0" y="160"/>
                  </a:cubicBezTo>
                  <a:cubicBezTo>
                    <a:pt x="0" y="250"/>
                    <a:pt x="0" y="250"/>
                    <a:pt x="0" y="250"/>
                  </a:cubicBezTo>
                  <a:cubicBezTo>
                    <a:pt x="20" y="250"/>
                    <a:pt x="20" y="250"/>
                    <a:pt x="20" y="250"/>
                  </a:cubicBezTo>
                  <a:lnTo>
                    <a:pt x="20" y="16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705"/>
            <p:cNvSpPr>
              <a:spLocks/>
            </p:cNvSpPr>
            <p:nvPr/>
          </p:nvSpPr>
          <p:spPr bwMode="auto">
            <a:xfrm>
              <a:off x="5919715" y="4092502"/>
              <a:ext cx="555625" cy="966788"/>
            </a:xfrm>
            <a:custGeom>
              <a:avLst/>
              <a:gdLst>
                <a:gd name="T0" fmla="*/ 213 w 233"/>
                <a:gd name="T1" fmla="*/ 246 h 406"/>
                <a:gd name="T2" fmla="*/ 74 w 233"/>
                <a:gd name="T3" fmla="*/ 385 h 406"/>
                <a:gd name="T4" fmla="*/ 3 w 233"/>
                <a:gd name="T5" fmla="*/ 385 h 406"/>
                <a:gd name="T6" fmla="*/ 0 w 233"/>
                <a:gd name="T7" fmla="*/ 385 h 406"/>
                <a:gd name="T8" fmla="*/ 0 w 233"/>
                <a:gd name="T9" fmla="*/ 405 h 406"/>
                <a:gd name="T10" fmla="*/ 3 w 233"/>
                <a:gd name="T11" fmla="*/ 406 h 406"/>
                <a:gd name="T12" fmla="*/ 74 w 233"/>
                <a:gd name="T13" fmla="*/ 406 h 406"/>
                <a:gd name="T14" fmla="*/ 233 w 233"/>
                <a:gd name="T15" fmla="*/ 246 h 406"/>
                <a:gd name="T16" fmla="*/ 233 w 233"/>
                <a:gd name="T17" fmla="*/ 0 h 406"/>
                <a:gd name="T18" fmla="*/ 213 w 233"/>
                <a:gd name="T19" fmla="*/ 0 h 406"/>
                <a:gd name="T20" fmla="*/ 213 w 233"/>
                <a:gd name="T21" fmla="*/ 24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406">
                  <a:moveTo>
                    <a:pt x="213" y="246"/>
                  </a:moveTo>
                  <a:cubicBezTo>
                    <a:pt x="213" y="323"/>
                    <a:pt x="151" y="385"/>
                    <a:pt x="74" y="385"/>
                  </a:cubicBezTo>
                  <a:cubicBezTo>
                    <a:pt x="3" y="385"/>
                    <a:pt x="3" y="385"/>
                    <a:pt x="3" y="385"/>
                  </a:cubicBezTo>
                  <a:cubicBezTo>
                    <a:pt x="2" y="385"/>
                    <a:pt x="1" y="385"/>
                    <a:pt x="0" y="385"/>
                  </a:cubicBezTo>
                  <a:cubicBezTo>
                    <a:pt x="0" y="405"/>
                    <a:pt x="0" y="405"/>
                    <a:pt x="0" y="405"/>
                  </a:cubicBezTo>
                  <a:cubicBezTo>
                    <a:pt x="1" y="405"/>
                    <a:pt x="2" y="406"/>
                    <a:pt x="3" y="406"/>
                  </a:cubicBezTo>
                  <a:cubicBezTo>
                    <a:pt x="74" y="406"/>
                    <a:pt x="74" y="406"/>
                    <a:pt x="74" y="406"/>
                  </a:cubicBezTo>
                  <a:cubicBezTo>
                    <a:pt x="162" y="406"/>
                    <a:pt x="233" y="334"/>
                    <a:pt x="233" y="246"/>
                  </a:cubicBezTo>
                  <a:cubicBezTo>
                    <a:pt x="233" y="0"/>
                    <a:pt x="233" y="0"/>
                    <a:pt x="233" y="0"/>
                  </a:cubicBezTo>
                  <a:cubicBezTo>
                    <a:pt x="213" y="0"/>
                    <a:pt x="213" y="0"/>
                    <a:pt x="213" y="0"/>
                  </a:cubicBezTo>
                  <a:lnTo>
                    <a:pt x="213" y="24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706"/>
            <p:cNvSpPr>
              <a:spLocks/>
            </p:cNvSpPr>
            <p:nvPr/>
          </p:nvSpPr>
          <p:spPr bwMode="auto">
            <a:xfrm>
              <a:off x="4565578" y="4300465"/>
              <a:ext cx="1304925" cy="847725"/>
            </a:xfrm>
            <a:custGeom>
              <a:avLst/>
              <a:gdLst>
                <a:gd name="T0" fmla="*/ 433 w 548"/>
                <a:gd name="T1" fmla="*/ 159 h 356"/>
                <a:gd name="T2" fmla="*/ 274 w 548"/>
                <a:gd name="T3" fmla="*/ 0 h 356"/>
                <a:gd name="T4" fmla="*/ 159 w 548"/>
                <a:gd name="T5" fmla="*/ 0 h 356"/>
                <a:gd name="T6" fmla="*/ 0 w 548"/>
                <a:gd name="T7" fmla="*/ 159 h 356"/>
                <a:gd name="T8" fmla="*/ 0 w 548"/>
                <a:gd name="T9" fmla="*/ 356 h 356"/>
                <a:gd name="T10" fmla="*/ 20 w 548"/>
                <a:gd name="T11" fmla="*/ 356 h 356"/>
                <a:gd name="T12" fmla="*/ 20 w 548"/>
                <a:gd name="T13" fmla="*/ 159 h 356"/>
                <a:gd name="T14" fmla="*/ 159 w 548"/>
                <a:gd name="T15" fmla="*/ 20 h 356"/>
                <a:gd name="T16" fmla="*/ 274 w 548"/>
                <a:gd name="T17" fmla="*/ 20 h 356"/>
                <a:gd name="T18" fmla="*/ 413 w 548"/>
                <a:gd name="T19" fmla="*/ 159 h 356"/>
                <a:gd name="T20" fmla="*/ 548 w 548"/>
                <a:gd name="T21" fmla="*/ 317 h 356"/>
                <a:gd name="T22" fmla="*/ 548 w 548"/>
                <a:gd name="T23" fmla="*/ 296 h 356"/>
                <a:gd name="T24" fmla="*/ 433 w 548"/>
                <a:gd name="T25" fmla="*/ 15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8" h="356">
                  <a:moveTo>
                    <a:pt x="433" y="159"/>
                  </a:moveTo>
                  <a:cubicBezTo>
                    <a:pt x="433" y="72"/>
                    <a:pt x="362" y="0"/>
                    <a:pt x="274" y="0"/>
                  </a:cubicBezTo>
                  <a:cubicBezTo>
                    <a:pt x="159" y="0"/>
                    <a:pt x="159" y="0"/>
                    <a:pt x="159" y="0"/>
                  </a:cubicBezTo>
                  <a:cubicBezTo>
                    <a:pt x="71" y="0"/>
                    <a:pt x="0" y="72"/>
                    <a:pt x="0" y="159"/>
                  </a:cubicBezTo>
                  <a:cubicBezTo>
                    <a:pt x="0" y="356"/>
                    <a:pt x="0" y="356"/>
                    <a:pt x="0" y="356"/>
                  </a:cubicBezTo>
                  <a:cubicBezTo>
                    <a:pt x="20" y="356"/>
                    <a:pt x="20" y="356"/>
                    <a:pt x="20" y="356"/>
                  </a:cubicBezTo>
                  <a:cubicBezTo>
                    <a:pt x="20" y="159"/>
                    <a:pt x="20" y="159"/>
                    <a:pt x="20" y="159"/>
                  </a:cubicBezTo>
                  <a:cubicBezTo>
                    <a:pt x="20" y="83"/>
                    <a:pt x="82" y="20"/>
                    <a:pt x="159" y="20"/>
                  </a:cubicBezTo>
                  <a:cubicBezTo>
                    <a:pt x="274" y="20"/>
                    <a:pt x="274" y="20"/>
                    <a:pt x="274" y="20"/>
                  </a:cubicBezTo>
                  <a:cubicBezTo>
                    <a:pt x="350" y="20"/>
                    <a:pt x="413" y="83"/>
                    <a:pt x="413" y="159"/>
                  </a:cubicBezTo>
                  <a:cubicBezTo>
                    <a:pt x="413" y="239"/>
                    <a:pt x="472" y="305"/>
                    <a:pt x="548" y="317"/>
                  </a:cubicBezTo>
                  <a:cubicBezTo>
                    <a:pt x="548" y="296"/>
                    <a:pt x="548" y="296"/>
                    <a:pt x="548" y="296"/>
                  </a:cubicBezTo>
                  <a:cubicBezTo>
                    <a:pt x="483" y="285"/>
                    <a:pt x="433" y="228"/>
                    <a:pt x="433" y="15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99" name="Freeform 724"/>
          <p:cNvSpPr>
            <a:spLocks/>
          </p:cNvSpPr>
          <p:nvPr/>
        </p:nvSpPr>
        <p:spPr bwMode="auto">
          <a:xfrm>
            <a:off x="5202305" y="736667"/>
            <a:ext cx="2222500" cy="3878263"/>
          </a:xfrm>
          <a:custGeom>
            <a:avLst/>
            <a:gdLst/>
            <a:ahLst/>
            <a:cxnLst/>
            <a:rect l="l" t="t" r="r" b="b"/>
            <a:pathLst>
              <a:path w="2222500" h="3878263">
                <a:moveTo>
                  <a:pt x="378349" y="0"/>
                </a:moveTo>
                <a:cubicBezTo>
                  <a:pt x="378349" y="0"/>
                  <a:pt x="378349" y="0"/>
                  <a:pt x="652463" y="0"/>
                </a:cubicBezTo>
                <a:cubicBezTo>
                  <a:pt x="652463" y="19847"/>
                  <a:pt x="652463" y="38882"/>
                  <a:pt x="652463" y="57138"/>
                </a:cubicBezTo>
                <a:cubicBezTo>
                  <a:pt x="628263" y="57138"/>
                  <a:pt x="561659" y="57138"/>
                  <a:pt x="378349" y="57138"/>
                </a:cubicBezTo>
                <a:cubicBezTo>
                  <a:pt x="195123" y="57138"/>
                  <a:pt x="57109" y="204746"/>
                  <a:pt x="57109" y="388064"/>
                </a:cubicBezTo>
                <a:cubicBezTo>
                  <a:pt x="57109" y="388064"/>
                  <a:pt x="57109" y="388064"/>
                  <a:pt x="57109" y="921355"/>
                </a:cubicBezTo>
                <a:cubicBezTo>
                  <a:pt x="57109" y="1102293"/>
                  <a:pt x="204642" y="1249901"/>
                  <a:pt x="387867" y="1249901"/>
                </a:cubicBezTo>
                <a:cubicBezTo>
                  <a:pt x="387867" y="1249901"/>
                  <a:pt x="387867" y="1249901"/>
                  <a:pt x="1834633" y="1249901"/>
                </a:cubicBezTo>
                <a:cubicBezTo>
                  <a:pt x="2044034" y="1249901"/>
                  <a:pt x="2222500" y="1421316"/>
                  <a:pt x="2222500" y="1630823"/>
                </a:cubicBezTo>
                <a:cubicBezTo>
                  <a:pt x="2222500" y="1630823"/>
                  <a:pt x="2222500" y="1630823"/>
                  <a:pt x="2222500" y="3878263"/>
                </a:cubicBezTo>
                <a:cubicBezTo>
                  <a:pt x="2222500" y="3878263"/>
                  <a:pt x="2222500" y="3878263"/>
                  <a:pt x="2165391" y="3878263"/>
                </a:cubicBezTo>
                <a:cubicBezTo>
                  <a:pt x="2165391" y="3878263"/>
                  <a:pt x="2165391" y="3878263"/>
                  <a:pt x="2165391" y="1630823"/>
                </a:cubicBezTo>
                <a:cubicBezTo>
                  <a:pt x="2165391" y="1447504"/>
                  <a:pt x="2017859" y="1299897"/>
                  <a:pt x="1834633" y="1299897"/>
                </a:cubicBezTo>
                <a:cubicBezTo>
                  <a:pt x="1834633" y="1299897"/>
                  <a:pt x="1834633" y="1299897"/>
                  <a:pt x="387867" y="1299897"/>
                </a:cubicBezTo>
                <a:cubicBezTo>
                  <a:pt x="178467" y="1299897"/>
                  <a:pt x="0" y="1128482"/>
                  <a:pt x="0" y="921355"/>
                </a:cubicBezTo>
                <a:cubicBezTo>
                  <a:pt x="0" y="921355"/>
                  <a:pt x="0" y="921355"/>
                  <a:pt x="0" y="388064"/>
                </a:cubicBezTo>
                <a:cubicBezTo>
                  <a:pt x="0" y="178557"/>
                  <a:pt x="168948" y="0"/>
                  <a:pt x="378349"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0" name="Rectangle 707"/>
          <p:cNvSpPr>
            <a:spLocks noChangeArrowheads="1"/>
          </p:cNvSpPr>
          <p:nvPr/>
        </p:nvSpPr>
        <p:spPr bwMode="auto">
          <a:xfrm>
            <a:off x="5873818" y="4048192"/>
            <a:ext cx="1349375" cy="1465263"/>
          </a:xfrm>
          <a:custGeom>
            <a:avLst/>
            <a:gdLst/>
            <a:ahLst/>
            <a:cxnLst/>
            <a:rect l="l" t="t" r="r" b="b"/>
            <a:pathLst>
              <a:path w="1349375" h="1465263">
                <a:moveTo>
                  <a:pt x="378619" y="0"/>
                </a:moveTo>
                <a:lnTo>
                  <a:pt x="557213" y="0"/>
                </a:lnTo>
                <a:lnTo>
                  <a:pt x="557213" y="868"/>
                </a:lnTo>
                <a:lnTo>
                  <a:pt x="604837" y="868"/>
                </a:lnTo>
                <a:lnTo>
                  <a:pt x="604837" y="0"/>
                </a:lnTo>
                <a:cubicBezTo>
                  <a:pt x="604837" y="0"/>
                  <a:pt x="604837" y="0"/>
                  <a:pt x="971159" y="0"/>
                </a:cubicBezTo>
                <a:cubicBezTo>
                  <a:pt x="1178108" y="0"/>
                  <a:pt x="1349375" y="169069"/>
                  <a:pt x="1349375" y="378619"/>
                </a:cubicBezTo>
                <a:lnTo>
                  <a:pt x="1349375" y="561975"/>
                </a:lnTo>
                <a:cubicBezTo>
                  <a:pt x="1349375" y="561975"/>
                  <a:pt x="1349375" y="561975"/>
                  <a:pt x="1299422" y="561975"/>
                </a:cubicBezTo>
                <a:cubicBezTo>
                  <a:pt x="1299422" y="561975"/>
                  <a:pt x="1299422" y="561975"/>
                  <a:pt x="1299422" y="378619"/>
                </a:cubicBezTo>
                <a:cubicBezTo>
                  <a:pt x="1299422" y="195263"/>
                  <a:pt x="1151942" y="47625"/>
                  <a:pt x="971159" y="47625"/>
                </a:cubicBezTo>
                <a:cubicBezTo>
                  <a:pt x="971159" y="47625"/>
                  <a:pt x="971159" y="47625"/>
                  <a:pt x="744611" y="47625"/>
                </a:cubicBezTo>
                <a:lnTo>
                  <a:pt x="744611" y="48492"/>
                </a:lnTo>
                <a:lnTo>
                  <a:pt x="499341" y="48492"/>
                </a:lnTo>
                <a:lnTo>
                  <a:pt x="499341" y="47664"/>
                </a:lnTo>
                <a:lnTo>
                  <a:pt x="378619" y="47664"/>
                </a:lnTo>
                <a:cubicBezTo>
                  <a:pt x="197644" y="47664"/>
                  <a:pt x="50007" y="195423"/>
                  <a:pt x="50007" y="378930"/>
                </a:cubicBezTo>
                <a:lnTo>
                  <a:pt x="50007" y="949370"/>
                </a:lnTo>
                <a:cubicBezTo>
                  <a:pt x="50404" y="949548"/>
                  <a:pt x="50804" y="949550"/>
                  <a:pt x="51203" y="949550"/>
                </a:cubicBezTo>
                <a:lnTo>
                  <a:pt x="51203" y="1026823"/>
                </a:lnTo>
                <a:cubicBezTo>
                  <a:pt x="50871" y="1112775"/>
                  <a:pt x="50604" y="1382665"/>
                  <a:pt x="49213" y="1465263"/>
                </a:cubicBezTo>
                <a:lnTo>
                  <a:pt x="0" y="1465263"/>
                </a:lnTo>
                <a:lnTo>
                  <a:pt x="0" y="1022960"/>
                </a:lnTo>
                <a:lnTo>
                  <a:pt x="0" y="1021692"/>
                </a:lnTo>
                <a:lnTo>
                  <a:pt x="0" y="1012818"/>
                </a:lnTo>
                <a:lnTo>
                  <a:pt x="0" y="1009650"/>
                </a:lnTo>
                <a:lnTo>
                  <a:pt x="0" y="960433"/>
                </a:lnTo>
                <a:lnTo>
                  <a:pt x="0" y="959297"/>
                </a:lnTo>
                <a:lnTo>
                  <a:pt x="0" y="951347"/>
                </a:lnTo>
                <a:lnTo>
                  <a:pt x="0" y="941823"/>
                </a:lnTo>
                <a:lnTo>
                  <a:pt x="0" y="378930"/>
                </a:lnTo>
                <a:cubicBezTo>
                  <a:pt x="0" y="169208"/>
                  <a:pt x="171450" y="0"/>
                  <a:pt x="378619"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725"/>
          <p:cNvSpPr>
            <a:spLocks/>
          </p:cNvSpPr>
          <p:nvPr/>
        </p:nvSpPr>
        <p:spPr bwMode="auto">
          <a:xfrm>
            <a:off x="5853549" y="170920"/>
            <a:ext cx="6097588" cy="1420813"/>
          </a:xfrm>
          <a:custGeom>
            <a:avLst/>
            <a:gdLst>
              <a:gd name="T0" fmla="*/ 2542 w 2562"/>
              <a:gd name="T1" fmla="*/ 24 h 597"/>
              <a:gd name="T2" fmla="*/ 2542 w 2562"/>
              <a:gd name="T3" fmla="*/ 434 h 597"/>
              <a:gd name="T4" fmla="*/ 2403 w 2562"/>
              <a:gd name="T5" fmla="*/ 573 h 597"/>
              <a:gd name="T6" fmla="*/ 163 w 2562"/>
              <a:gd name="T7" fmla="*/ 573 h 597"/>
              <a:gd name="T8" fmla="*/ 24 w 2562"/>
              <a:gd name="T9" fmla="*/ 438 h 597"/>
              <a:gd name="T10" fmla="*/ 24 w 2562"/>
              <a:gd name="T11" fmla="*/ 0 h 597"/>
              <a:gd name="T12" fmla="*/ 0 w 2562"/>
              <a:gd name="T13" fmla="*/ 0 h 597"/>
              <a:gd name="T14" fmla="*/ 0 w 2562"/>
              <a:gd name="T15" fmla="*/ 438 h 597"/>
              <a:gd name="T16" fmla="*/ 163 w 2562"/>
              <a:gd name="T17" fmla="*/ 597 h 597"/>
              <a:gd name="T18" fmla="*/ 2403 w 2562"/>
              <a:gd name="T19" fmla="*/ 597 h 597"/>
              <a:gd name="T20" fmla="*/ 2562 w 2562"/>
              <a:gd name="T21" fmla="*/ 434 h 597"/>
              <a:gd name="T22" fmla="*/ 2562 w 2562"/>
              <a:gd name="T23" fmla="*/ 24 h 597"/>
              <a:gd name="T24" fmla="*/ 2542 w 2562"/>
              <a:gd name="T25" fmla="*/ 24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2" h="597">
                <a:moveTo>
                  <a:pt x="2542" y="24"/>
                </a:moveTo>
                <a:cubicBezTo>
                  <a:pt x="2542" y="434"/>
                  <a:pt x="2542" y="434"/>
                  <a:pt x="2542" y="434"/>
                </a:cubicBezTo>
                <a:cubicBezTo>
                  <a:pt x="2542" y="511"/>
                  <a:pt x="2480" y="573"/>
                  <a:pt x="2403" y="573"/>
                </a:cubicBezTo>
                <a:cubicBezTo>
                  <a:pt x="163" y="573"/>
                  <a:pt x="163" y="573"/>
                  <a:pt x="163" y="573"/>
                </a:cubicBezTo>
                <a:cubicBezTo>
                  <a:pt x="87" y="573"/>
                  <a:pt x="24" y="515"/>
                  <a:pt x="24" y="438"/>
                </a:cubicBezTo>
                <a:cubicBezTo>
                  <a:pt x="24" y="0"/>
                  <a:pt x="24" y="0"/>
                  <a:pt x="24" y="0"/>
                </a:cubicBezTo>
                <a:cubicBezTo>
                  <a:pt x="0" y="0"/>
                  <a:pt x="0" y="0"/>
                  <a:pt x="0" y="0"/>
                </a:cubicBezTo>
                <a:cubicBezTo>
                  <a:pt x="0" y="438"/>
                  <a:pt x="0" y="438"/>
                  <a:pt x="0" y="438"/>
                </a:cubicBezTo>
                <a:cubicBezTo>
                  <a:pt x="0" y="526"/>
                  <a:pt x="76" y="597"/>
                  <a:pt x="163" y="597"/>
                </a:cubicBezTo>
                <a:cubicBezTo>
                  <a:pt x="2403" y="597"/>
                  <a:pt x="2403" y="597"/>
                  <a:pt x="2403" y="597"/>
                </a:cubicBezTo>
                <a:cubicBezTo>
                  <a:pt x="2491" y="597"/>
                  <a:pt x="2562" y="522"/>
                  <a:pt x="2562" y="434"/>
                </a:cubicBezTo>
                <a:cubicBezTo>
                  <a:pt x="2562" y="24"/>
                  <a:pt x="2562" y="24"/>
                  <a:pt x="2562" y="24"/>
                </a:cubicBezTo>
                <a:cubicBezTo>
                  <a:pt x="2559" y="24"/>
                  <a:pt x="2545" y="24"/>
                  <a:pt x="2542" y="24"/>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2" name="Pyramid Bottle"/>
          <p:cNvGrpSpPr/>
          <p:nvPr/>
        </p:nvGrpSpPr>
        <p:grpSpPr>
          <a:xfrm>
            <a:off x="1627188" y="3856037"/>
            <a:ext cx="1028700" cy="1358900"/>
            <a:chOff x="1627188" y="3860800"/>
            <a:chExt cx="1028700" cy="1358900"/>
          </a:xfrm>
        </p:grpSpPr>
        <p:sp>
          <p:nvSpPr>
            <p:cNvPr id="203" name="Rectangle 635"/>
            <p:cNvSpPr>
              <a:spLocks noChangeArrowheads="1"/>
            </p:cNvSpPr>
            <p:nvPr/>
          </p:nvSpPr>
          <p:spPr bwMode="auto">
            <a:xfrm>
              <a:off x="1922463" y="3860800"/>
              <a:ext cx="438150" cy="63500"/>
            </a:xfrm>
            <a:prstGeom prst="rect">
              <a:avLst/>
            </a:prstGeom>
            <a:solidFill>
              <a:srgbClr val="D36C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36"/>
            <p:cNvSpPr>
              <a:spLocks/>
            </p:cNvSpPr>
            <p:nvPr/>
          </p:nvSpPr>
          <p:spPr bwMode="auto">
            <a:xfrm>
              <a:off x="1627188" y="3965575"/>
              <a:ext cx="1028700" cy="1254125"/>
            </a:xfrm>
            <a:custGeom>
              <a:avLst/>
              <a:gdLst>
                <a:gd name="T0" fmla="*/ 138 w 432"/>
                <a:gd name="T1" fmla="*/ 0 h 527"/>
                <a:gd name="T2" fmla="*/ 138 w 432"/>
                <a:gd name="T3" fmla="*/ 164 h 527"/>
                <a:gd name="T4" fmla="*/ 2 w 432"/>
                <a:gd name="T5" fmla="*/ 499 h 527"/>
                <a:gd name="T6" fmla="*/ 4 w 432"/>
                <a:gd name="T7" fmla="*/ 518 h 527"/>
                <a:gd name="T8" fmla="*/ 21 w 432"/>
                <a:gd name="T9" fmla="*/ 527 h 527"/>
                <a:gd name="T10" fmla="*/ 411 w 432"/>
                <a:gd name="T11" fmla="*/ 527 h 527"/>
                <a:gd name="T12" fmla="*/ 428 w 432"/>
                <a:gd name="T13" fmla="*/ 518 h 527"/>
                <a:gd name="T14" fmla="*/ 430 w 432"/>
                <a:gd name="T15" fmla="*/ 499 h 527"/>
                <a:gd name="T16" fmla="*/ 294 w 432"/>
                <a:gd name="T17" fmla="*/ 164 h 527"/>
                <a:gd name="T18" fmla="*/ 294 w 432"/>
                <a:gd name="T19" fmla="*/ 0 h 527"/>
                <a:gd name="T20" fmla="*/ 138 w 432"/>
                <a:gd name="T21"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527">
                  <a:moveTo>
                    <a:pt x="138" y="0"/>
                  </a:moveTo>
                  <a:cubicBezTo>
                    <a:pt x="138" y="164"/>
                    <a:pt x="138" y="164"/>
                    <a:pt x="138" y="164"/>
                  </a:cubicBezTo>
                  <a:cubicBezTo>
                    <a:pt x="2" y="499"/>
                    <a:pt x="2" y="499"/>
                    <a:pt x="2" y="499"/>
                  </a:cubicBezTo>
                  <a:cubicBezTo>
                    <a:pt x="0" y="506"/>
                    <a:pt x="1" y="513"/>
                    <a:pt x="4" y="518"/>
                  </a:cubicBezTo>
                  <a:cubicBezTo>
                    <a:pt x="8" y="524"/>
                    <a:pt x="15" y="527"/>
                    <a:pt x="21" y="527"/>
                  </a:cubicBezTo>
                  <a:cubicBezTo>
                    <a:pt x="411" y="527"/>
                    <a:pt x="411" y="527"/>
                    <a:pt x="411" y="527"/>
                  </a:cubicBezTo>
                  <a:cubicBezTo>
                    <a:pt x="418" y="527"/>
                    <a:pt x="424" y="524"/>
                    <a:pt x="428" y="518"/>
                  </a:cubicBezTo>
                  <a:cubicBezTo>
                    <a:pt x="431" y="513"/>
                    <a:pt x="432" y="506"/>
                    <a:pt x="430" y="499"/>
                  </a:cubicBezTo>
                  <a:cubicBezTo>
                    <a:pt x="294" y="164"/>
                    <a:pt x="294" y="164"/>
                    <a:pt x="294" y="164"/>
                  </a:cubicBezTo>
                  <a:cubicBezTo>
                    <a:pt x="294" y="0"/>
                    <a:pt x="294" y="0"/>
                    <a:pt x="294" y="0"/>
                  </a:cubicBezTo>
                  <a:lnTo>
                    <a:pt x="138" y="0"/>
                  </a:lnTo>
                  <a:close/>
                </a:path>
              </a:pathLst>
            </a:custGeom>
            <a:solidFill>
              <a:srgbClr val="D36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Oval 637"/>
            <p:cNvSpPr>
              <a:spLocks noChangeArrowheads="1"/>
            </p:cNvSpPr>
            <p:nvPr/>
          </p:nvSpPr>
          <p:spPr bwMode="auto">
            <a:xfrm>
              <a:off x="2184401" y="4660900"/>
              <a:ext cx="100013" cy="101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638"/>
            <p:cNvSpPr>
              <a:spLocks noChangeArrowheads="1"/>
            </p:cNvSpPr>
            <p:nvPr/>
          </p:nvSpPr>
          <p:spPr bwMode="auto">
            <a:xfrm>
              <a:off x="2038351" y="4514850"/>
              <a:ext cx="85725" cy="857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39"/>
            <p:cNvSpPr>
              <a:spLocks noChangeArrowheads="1"/>
            </p:cNvSpPr>
            <p:nvPr/>
          </p:nvSpPr>
          <p:spPr bwMode="auto">
            <a:xfrm>
              <a:off x="1990726" y="4689475"/>
              <a:ext cx="76200" cy="76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40"/>
            <p:cNvSpPr>
              <a:spLocks noChangeArrowheads="1"/>
            </p:cNvSpPr>
            <p:nvPr/>
          </p:nvSpPr>
          <p:spPr bwMode="auto">
            <a:xfrm>
              <a:off x="2062163" y="4789488"/>
              <a:ext cx="193675" cy="1920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9" name="Round Bottle 2"/>
          <p:cNvGrpSpPr/>
          <p:nvPr/>
        </p:nvGrpSpPr>
        <p:grpSpPr>
          <a:xfrm>
            <a:off x="6816726" y="4637088"/>
            <a:ext cx="955675" cy="1630363"/>
            <a:chOff x="6816726" y="4641850"/>
            <a:chExt cx="955675" cy="1630363"/>
          </a:xfrm>
        </p:grpSpPr>
        <p:sp>
          <p:nvSpPr>
            <p:cNvPr id="210" name="Rectangle 653"/>
            <p:cNvSpPr>
              <a:spLocks noChangeArrowheads="1"/>
            </p:cNvSpPr>
            <p:nvPr/>
          </p:nvSpPr>
          <p:spPr bwMode="auto">
            <a:xfrm>
              <a:off x="7108826" y="4641850"/>
              <a:ext cx="371475" cy="61913"/>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654"/>
            <p:cNvSpPr>
              <a:spLocks/>
            </p:cNvSpPr>
            <p:nvPr/>
          </p:nvSpPr>
          <p:spPr bwMode="auto">
            <a:xfrm>
              <a:off x="6816726" y="4743450"/>
              <a:ext cx="955675" cy="1528763"/>
            </a:xfrm>
            <a:custGeom>
              <a:avLst/>
              <a:gdLst>
                <a:gd name="T0" fmla="*/ 138 w 402"/>
                <a:gd name="T1" fmla="*/ 251 h 642"/>
                <a:gd name="T2" fmla="*/ 0 w 402"/>
                <a:gd name="T3" fmla="*/ 441 h 642"/>
                <a:gd name="T4" fmla="*/ 201 w 402"/>
                <a:gd name="T5" fmla="*/ 642 h 642"/>
                <a:gd name="T6" fmla="*/ 402 w 402"/>
                <a:gd name="T7" fmla="*/ 441 h 642"/>
                <a:gd name="T8" fmla="*/ 265 w 402"/>
                <a:gd name="T9" fmla="*/ 251 h 642"/>
                <a:gd name="T10" fmla="*/ 265 w 402"/>
                <a:gd name="T11" fmla="*/ 0 h 642"/>
                <a:gd name="T12" fmla="*/ 138 w 402"/>
                <a:gd name="T13" fmla="*/ 0 h 642"/>
                <a:gd name="T14" fmla="*/ 138 w 402"/>
                <a:gd name="T15" fmla="*/ 251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2" h="642">
                  <a:moveTo>
                    <a:pt x="138" y="251"/>
                  </a:moveTo>
                  <a:cubicBezTo>
                    <a:pt x="58" y="277"/>
                    <a:pt x="0" y="353"/>
                    <a:pt x="0" y="441"/>
                  </a:cubicBezTo>
                  <a:cubicBezTo>
                    <a:pt x="0" y="552"/>
                    <a:pt x="90" y="642"/>
                    <a:pt x="201" y="642"/>
                  </a:cubicBezTo>
                  <a:cubicBezTo>
                    <a:pt x="312" y="642"/>
                    <a:pt x="402" y="552"/>
                    <a:pt x="402" y="441"/>
                  </a:cubicBezTo>
                  <a:cubicBezTo>
                    <a:pt x="402" y="353"/>
                    <a:pt x="344" y="277"/>
                    <a:pt x="265" y="251"/>
                  </a:cubicBezTo>
                  <a:cubicBezTo>
                    <a:pt x="265" y="0"/>
                    <a:pt x="265" y="0"/>
                    <a:pt x="265" y="0"/>
                  </a:cubicBezTo>
                  <a:cubicBezTo>
                    <a:pt x="138" y="0"/>
                    <a:pt x="138" y="0"/>
                    <a:pt x="138" y="0"/>
                  </a:cubicBezTo>
                  <a:lnTo>
                    <a:pt x="138" y="25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55"/>
            <p:cNvSpPr>
              <a:spLocks noChangeArrowheads="1"/>
            </p:cNvSpPr>
            <p:nvPr/>
          </p:nvSpPr>
          <p:spPr bwMode="auto">
            <a:xfrm>
              <a:off x="7375526" y="5913438"/>
              <a:ext cx="73025" cy="76200"/>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Oval 656"/>
            <p:cNvSpPr>
              <a:spLocks noChangeArrowheads="1"/>
            </p:cNvSpPr>
            <p:nvPr/>
          </p:nvSpPr>
          <p:spPr bwMode="auto">
            <a:xfrm>
              <a:off x="7200901" y="5676900"/>
              <a:ext cx="50800" cy="47625"/>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657"/>
            <p:cNvSpPr>
              <a:spLocks noChangeArrowheads="1"/>
            </p:cNvSpPr>
            <p:nvPr/>
          </p:nvSpPr>
          <p:spPr bwMode="auto">
            <a:xfrm>
              <a:off x="7037388" y="5918200"/>
              <a:ext cx="225425" cy="223838"/>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658"/>
            <p:cNvSpPr>
              <a:spLocks noChangeArrowheads="1"/>
            </p:cNvSpPr>
            <p:nvPr/>
          </p:nvSpPr>
          <p:spPr bwMode="auto">
            <a:xfrm>
              <a:off x="7291388" y="6027738"/>
              <a:ext cx="128588" cy="128588"/>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659"/>
            <p:cNvSpPr>
              <a:spLocks noChangeArrowheads="1"/>
            </p:cNvSpPr>
            <p:nvPr/>
          </p:nvSpPr>
          <p:spPr bwMode="auto">
            <a:xfrm>
              <a:off x="7318376" y="5591175"/>
              <a:ext cx="80963" cy="80963"/>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Oval 660"/>
            <p:cNvSpPr>
              <a:spLocks noChangeArrowheads="1"/>
            </p:cNvSpPr>
            <p:nvPr/>
          </p:nvSpPr>
          <p:spPr bwMode="auto">
            <a:xfrm>
              <a:off x="7010401" y="5694363"/>
              <a:ext cx="107950" cy="106363"/>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661"/>
            <p:cNvSpPr>
              <a:spLocks noChangeArrowheads="1"/>
            </p:cNvSpPr>
            <p:nvPr/>
          </p:nvSpPr>
          <p:spPr bwMode="auto">
            <a:xfrm>
              <a:off x="7137401" y="5510213"/>
              <a:ext cx="128588" cy="128588"/>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Oval 662"/>
            <p:cNvSpPr>
              <a:spLocks noChangeArrowheads="1"/>
            </p:cNvSpPr>
            <p:nvPr/>
          </p:nvSpPr>
          <p:spPr bwMode="auto">
            <a:xfrm>
              <a:off x="7396163" y="5680075"/>
              <a:ext cx="176213" cy="177800"/>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663"/>
            <p:cNvSpPr>
              <a:spLocks noChangeArrowheads="1"/>
            </p:cNvSpPr>
            <p:nvPr/>
          </p:nvSpPr>
          <p:spPr bwMode="auto">
            <a:xfrm>
              <a:off x="7191376" y="5775325"/>
              <a:ext cx="141288" cy="138113"/>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1" name="Teapot Bottle"/>
          <p:cNvGrpSpPr/>
          <p:nvPr/>
        </p:nvGrpSpPr>
        <p:grpSpPr>
          <a:xfrm>
            <a:off x="3441701" y="5014912"/>
            <a:ext cx="1555750" cy="1436688"/>
            <a:chOff x="3441701" y="5019675"/>
            <a:chExt cx="1555750" cy="1436688"/>
          </a:xfrm>
        </p:grpSpPr>
        <p:sp>
          <p:nvSpPr>
            <p:cNvPr id="222" name="Freeform 641"/>
            <p:cNvSpPr>
              <a:spLocks/>
            </p:cNvSpPr>
            <p:nvPr/>
          </p:nvSpPr>
          <p:spPr bwMode="auto">
            <a:xfrm>
              <a:off x="4333876" y="5180013"/>
              <a:ext cx="371475" cy="73025"/>
            </a:xfrm>
            <a:custGeom>
              <a:avLst/>
              <a:gdLst>
                <a:gd name="T0" fmla="*/ 213 w 234"/>
                <a:gd name="T1" fmla="*/ 46 h 46"/>
                <a:gd name="T2" fmla="*/ 234 w 234"/>
                <a:gd name="T3" fmla="*/ 46 h 46"/>
                <a:gd name="T4" fmla="*/ 234 w 234"/>
                <a:gd name="T5" fmla="*/ 0 h 46"/>
                <a:gd name="T6" fmla="*/ 0 w 234"/>
                <a:gd name="T7" fmla="*/ 0 h 46"/>
                <a:gd name="T8" fmla="*/ 0 w 234"/>
                <a:gd name="T9" fmla="*/ 46 h 46"/>
                <a:gd name="T10" fmla="*/ 22 w 234"/>
                <a:gd name="T11" fmla="*/ 46 h 46"/>
                <a:gd name="T12" fmla="*/ 213 w 23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234" h="46">
                  <a:moveTo>
                    <a:pt x="213" y="46"/>
                  </a:moveTo>
                  <a:lnTo>
                    <a:pt x="234" y="46"/>
                  </a:lnTo>
                  <a:lnTo>
                    <a:pt x="234" y="0"/>
                  </a:lnTo>
                  <a:lnTo>
                    <a:pt x="0" y="0"/>
                  </a:lnTo>
                  <a:lnTo>
                    <a:pt x="0" y="46"/>
                  </a:lnTo>
                  <a:lnTo>
                    <a:pt x="22" y="46"/>
                  </a:lnTo>
                  <a:lnTo>
                    <a:pt x="213" y="4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642"/>
            <p:cNvSpPr>
              <a:spLocks/>
            </p:cNvSpPr>
            <p:nvPr/>
          </p:nvSpPr>
          <p:spPr bwMode="auto">
            <a:xfrm>
              <a:off x="3868738" y="5270500"/>
              <a:ext cx="1128713" cy="1185863"/>
            </a:xfrm>
            <a:custGeom>
              <a:avLst/>
              <a:gdLst>
                <a:gd name="T0" fmla="*/ 337 w 474"/>
                <a:gd name="T1" fmla="*/ 161 h 498"/>
                <a:gd name="T2" fmla="*/ 337 w 474"/>
                <a:gd name="T3" fmla="*/ 0 h 498"/>
                <a:gd name="T4" fmla="*/ 210 w 474"/>
                <a:gd name="T5" fmla="*/ 0 h 498"/>
                <a:gd name="T6" fmla="*/ 210 w 474"/>
                <a:gd name="T7" fmla="*/ 161 h 498"/>
                <a:gd name="T8" fmla="*/ 138 w 474"/>
                <a:gd name="T9" fmla="*/ 203 h 498"/>
                <a:gd name="T10" fmla="*/ 56 w 474"/>
                <a:gd name="T11" fmla="*/ 127 h 498"/>
                <a:gd name="T12" fmla="*/ 0 w 474"/>
                <a:gd name="T13" fmla="*/ 186 h 498"/>
                <a:gd name="T14" fmla="*/ 90 w 474"/>
                <a:gd name="T15" fmla="*/ 270 h 498"/>
                <a:gd name="T16" fmla="*/ 72 w 474"/>
                <a:gd name="T17" fmla="*/ 351 h 498"/>
                <a:gd name="T18" fmla="*/ 136 w 474"/>
                <a:gd name="T19" fmla="*/ 498 h 498"/>
                <a:gd name="T20" fmla="*/ 410 w 474"/>
                <a:gd name="T21" fmla="*/ 498 h 498"/>
                <a:gd name="T22" fmla="*/ 474 w 474"/>
                <a:gd name="T23" fmla="*/ 351 h 498"/>
                <a:gd name="T24" fmla="*/ 337 w 474"/>
                <a:gd name="T25" fmla="*/ 16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4" h="498">
                  <a:moveTo>
                    <a:pt x="337" y="161"/>
                  </a:moveTo>
                  <a:cubicBezTo>
                    <a:pt x="337" y="0"/>
                    <a:pt x="337" y="0"/>
                    <a:pt x="337" y="0"/>
                  </a:cubicBezTo>
                  <a:cubicBezTo>
                    <a:pt x="210" y="0"/>
                    <a:pt x="210" y="0"/>
                    <a:pt x="210" y="0"/>
                  </a:cubicBezTo>
                  <a:cubicBezTo>
                    <a:pt x="210" y="161"/>
                    <a:pt x="210" y="161"/>
                    <a:pt x="210" y="161"/>
                  </a:cubicBezTo>
                  <a:cubicBezTo>
                    <a:pt x="183" y="170"/>
                    <a:pt x="158" y="185"/>
                    <a:pt x="138" y="203"/>
                  </a:cubicBezTo>
                  <a:cubicBezTo>
                    <a:pt x="56" y="127"/>
                    <a:pt x="56" y="127"/>
                    <a:pt x="56" y="127"/>
                  </a:cubicBezTo>
                  <a:cubicBezTo>
                    <a:pt x="0" y="186"/>
                    <a:pt x="0" y="186"/>
                    <a:pt x="0" y="186"/>
                  </a:cubicBezTo>
                  <a:cubicBezTo>
                    <a:pt x="90" y="270"/>
                    <a:pt x="90" y="270"/>
                    <a:pt x="90" y="270"/>
                  </a:cubicBezTo>
                  <a:cubicBezTo>
                    <a:pt x="79" y="295"/>
                    <a:pt x="72" y="322"/>
                    <a:pt x="72" y="351"/>
                  </a:cubicBezTo>
                  <a:cubicBezTo>
                    <a:pt x="72" y="409"/>
                    <a:pt x="97" y="462"/>
                    <a:pt x="136" y="498"/>
                  </a:cubicBezTo>
                  <a:cubicBezTo>
                    <a:pt x="410" y="498"/>
                    <a:pt x="410" y="498"/>
                    <a:pt x="410" y="498"/>
                  </a:cubicBezTo>
                  <a:cubicBezTo>
                    <a:pt x="450" y="462"/>
                    <a:pt x="474" y="409"/>
                    <a:pt x="474" y="351"/>
                  </a:cubicBezTo>
                  <a:cubicBezTo>
                    <a:pt x="474" y="263"/>
                    <a:pt x="417" y="187"/>
                    <a:pt x="337" y="16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Oval 643"/>
            <p:cNvSpPr>
              <a:spLocks noChangeArrowheads="1"/>
            </p:cNvSpPr>
            <p:nvPr/>
          </p:nvSpPr>
          <p:spPr bwMode="auto">
            <a:xfrm>
              <a:off x="4610101" y="5932488"/>
              <a:ext cx="76200" cy="76200"/>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Oval 644"/>
            <p:cNvSpPr>
              <a:spLocks noChangeArrowheads="1"/>
            </p:cNvSpPr>
            <p:nvPr/>
          </p:nvSpPr>
          <p:spPr bwMode="auto">
            <a:xfrm>
              <a:off x="4483101" y="6042025"/>
              <a:ext cx="150813" cy="152400"/>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Oval 645"/>
            <p:cNvSpPr>
              <a:spLocks noChangeArrowheads="1"/>
            </p:cNvSpPr>
            <p:nvPr/>
          </p:nvSpPr>
          <p:spPr bwMode="auto">
            <a:xfrm>
              <a:off x="4395788" y="5915025"/>
              <a:ext cx="73025" cy="76200"/>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Oval 646"/>
            <p:cNvSpPr>
              <a:spLocks noChangeArrowheads="1"/>
            </p:cNvSpPr>
            <p:nvPr/>
          </p:nvSpPr>
          <p:spPr bwMode="auto">
            <a:xfrm>
              <a:off x="4205288" y="6053138"/>
              <a:ext cx="266700" cy="269875"/>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Oval 647"/>
            <p:cNvSpPr>
              <a:spLocks noChangeArrowheads="1"/>
            </p:cNvSpPr>
            <p:nvPr/>
          </p:nvSpPr>
          <p:spPr bwMode="auto">
            <a:xfrm>
              <a:off x="4505326" y="6243638"/>
              <a:ext cx="90488" cy="90488"/>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Oval 648"/>
            <p:cNvSpPr>
              <a:spLocks noChangeArrowheads="1"/>
            </p:cNvSpPr>
            <p:nvPr/>
          </p:nvSpPr>
          <p:spPr bwMode="auto">
            <a:xfrm>
              <a:off x="4657726" y="6122988"/>
              <a:ext cx="130175" cy="128588"/>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Oval 681"/>
            <p:cNvSpPr>
              <a:spLocks noChangeArrowheads="1"/>
            </p:cNvSpPr>
            <p:nvPr/>
          </p:nvSpPr>
          <p:spPr bwMode="auto">
            <a:xfrm>
              <a:off x="3781426" y="5422900"/>
              <a:ext cx="73025" cy="73025"/>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Oval 682"/>
            <p:cNvSpPr>
              <a:spLocks noChangeArrowheads="1"/>
            </p:cNvSpPr>
            <p:nvPr/>
          </p:nvSpPr>
          <p:spPr bwMode="auto">
            <a:xfrm>
              <a:off x="3635376" y="5324475"/>
              <a:ext cx="95250" cy="98425"/>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Oval 683"/>
            <p:cNvSpPr>
              <a:spLocks noChangeArrowheads="1"/>
            </p:cNvSpPr>
            <p:nvPr/>
          </p:nvSpPr>
          <p:spPr bwMode="auto">
            <a:xfrm>
              <a:off x="3700463" y="5186363"/>
              <a:ext cx="128588" cy="12858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Oval 684"/>
            <p:cNvSpPr>
              <a:spLocks noChangeArrowheads="1"/>
            </p:cNvSpPr>
            <p:nvPr/>
          </p:nvSpPr>
          <p:spPr bwMode="auto">
            <a:xfrm>
              <a:off x="3644901" y="5481638"/>
              <a:ext cx="65088" cy="6508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Oval 685"/>
            <p:cNvSpPr>
              <a:spLocks noChangeArrowheads="1"/>
            </p:cNvSpPr>
            <p:nvPr/>
          </p:nvSpPr>
          <p:spPr bwMode="auto">
            <a:xfrm>
              <a:off x="3763963" y="5551488"/>
              <a:ext cx="42863" cy="42863"/>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Oval 686"/>
            <p:cNvSpPr>
              <a:spLocks noChangeArrowheads="1"/>
            </p:cNvSpPr>
            <p:nvPr/>
          </p:nvSpPr>
          <p:spPr bwMode="auto">
            <a:xfrm>
              <a:off x="3441701" y="5019675"/>
              <a:ext cx="215900" cy="214313"/>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6" name="Flask Bottle"/>
          <p:cNvGrpSpPr/>
          <p:nvPr/>
        </p:nvGrpSpPr>
        <p:grpSpPr>
          <a:xfrm>
            <a:off x="708026" y="5010151"/>
            <a:ext cx="957263" cy="1443037"/>
            <a:chOff x="708026" y="5014913"/>
            <a:chExt cx="957263" cy="1443037"/>
          </a:xfrm>
        </p:grpSpPr>
        <p:sp>
          <p:nvSpPr>
            <p:cNvPr id="237" name="Rectangle 687"/>
            <p:cNvSpPr>
              <a:spLocks noChangeArrowheads="1"/>
            </p:cNvSpPr>
            <p:nvPr/>
          </p:nvSpPr>
          <p:spPr bwMode="auto">
            <a:xfrm>
              <a:off x="1001713" y="5157788"/>
              <a:ext cx="371475" cy="6191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688"/>
            <p:cNvSpPr>
              <a:spLocks/>
            </p:cNvSpPr>
            <p:nvPr/>
          </p:nvSpPr>
          <p:spPr bwMode="auto">
            <a:xfrm>
              <a:off x="708026" y="5248275"/>
              <a:ext cx="957263" cy="1209675"/>
            </a:xfrm>
            <a:custGeom>
              <a:avLst/>
              <a:gdLst>
                <a:gd name="T0" fmla="*/ 402 w 402"/>
                <a:gd name="T1" fmla="*/ 508 h 508"/>
                <a:gd name="T2" fmla="*/ 265 w 402"/>
                <a:gd name="T3" fmla="*/ 217 h 508"/>
                <a:gd name="T4" fmla="*/ 265 w 402"/>
                <a:gd name="T5" fmla="*/ 0 h 508"/>
                <a:gd name="T6" fmla="*/ 138 w 402"/>
                <a:gd name="T7" fmla="*/ 0 h 508"/>
                <a:gd name="T8" fmla="*/ 138 w 402"/>
                <a:gd name="T9" fmla="*/ 217 h 508"/>
                <a:gd name="T10" fmla="*/ 0 w 402"/>
                <a:gd name="T11" fmla="*/ 508 h 508"/>
                <a:gd name="T12" fmla="*/ 402 w 402"/>
                <a:gd name="T13" fmla="*/ 508 h 508"/>
              </a:gdLst>
              <a:ahLst/>
              <a:cxnLst>
                <a:cxn ang="0">
                  <a:pos x="T0" y="T1"/>
                </a:cxn>
                <a:cxn ang="0">
                  <a:pos x="T2" y="T3"/>
                </a:cxn>
                <a:cxn ang="0">
                  <a:pos x="T4" y="T5"/>
                </a:cxn>
                <a:cxn ang="0">
                  <a:pos x="T6" y="T7"/>
                </a:cxn>
                <a:cxn ang="0">
                  <a:pos x="T8" y="T9"/>
                </a:cxn>
                <a:cxn ang="0">
                  <a:pos x="T10" y="T11"/>
                </a:cxn>
                <a:cxn ang="0">
                  <a:pos x="T12" y="T13"/>
                </a:cxn>
              </a:cxnLst>
              <a:rect l="0" t="0" r="r" b="b"/>
              <a:pathLst>
                <a:path w="402" h="508">
                  <a:moveTo>
                    <a:pt x="402" y="508"/>
                  </a:moveTo>
                  <a:cubicBezTo>
                    <a:pt x="402" y="319"/>
                    <a:pt x="345" y="244"/>
                    <a:pt x="265" y="217"/>
                  </a:cubicBezTo>
                  <a:cubicBezTo>
                    <a:pt x="265" y="0"/>
                    <a:pt x="265" y="0"/>
                    <a:pt x="265" y="0"/>
                  </a:cubicBezTo>
                  <a:cubicBezTo>
                    <a:pt x="138" y="0"/>
                    <a:pt x="138" y="0"/>
                    <a:pt x="138" y="0"/>
                  </a:cubicBezTo>
                  <a:cubicBezTo>
                    <a:pt x="138" y="217"/>
                    <a:pt x="138" y="217"/>
                    <a:pt x="138" y="217"/>
                  </a:cubicBezTo>
                  <a:cubicBezTo>
                    <a:pt x="58" y="244"/>
                    <a:pt x="0" y="319"/>
                    <a:pt x="0" y="508"/>
                  </a:cubicBezTo>
                  <a:lnTo>
                    <a:pt x="402" y="50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Oval 689"/>
            <p:cNvSpPr>
              <a:spLocks noChangeArrowheads="1"/>
            </p:cNvSpPr>
            <p:nvPr/>
          </p:nvSpPr>
          <p:spPr bwMode="auto">
            <a:xfrm>
              <a:off x="1127126" y="6237288"/>
              <a:ext cx="66675" cy="635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Oval 690"/>
            <p:cNvSpPr>
              <a:spLocks noChangeArrowheads="1"/>
            </p:cNvSpPr>
            <p:nvPr/>
          </p:nvSpPr>
          <p:spPr bwMode="auto">
            <a:xfrm>
              <a:off x="1220788" y="6115050"/>
              <a:ext cx="144463" cy="14605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Oval 691"/>
            <p:cNvSpPr>
              <a:spLocks noChangeArrowheads="1"/>
            </p:cNvSpPr>
            <p:nvPr/>
          </p:nvSpPr>
          <p:spPr bwMode="auto">
            <a:xfrm>
              <a:off x="1187451" y="5848350"/>
              <a:ext cx="204788" cy="20478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Oval 692"/>
            <p:cNvSpPr>
              <a:spLocks noChangeArrowheads="1"/>
            </p:cNvSpPr>
            <p:nvPr/>
          </p:nvSpPr>
          <p:spPr bwMode="auto">
            <a:xfrm>
              <a:off x="1073151" y="6081713"/>
              <a:ext cx="95250" cy="9525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Oval 693"/>
            <p:cNvSpPr>
              <a:spLocks noChangeArrowheads="1"/>
            </p:cNvSpPr>
            <p:nvPr/>
          </p:nvSpPr>
          <p:spPr bwMode="auto">
            <a:xfrm>
              <a:off x="1016001" y="5910263"/>
              <a:ext cx="139700" cy="14128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Oval 694"/>
            <p:cNvSpPr>
              <a:spLocks noChangeArrowheads="1"/>
            </p:cNvSpPr>
            <p:nvPr/>
          </p:nvSpPr>
          <p:spPr bwMode="auto">
            <a:xfrm>
              <a:off x="1403351" y="6065838"/>
              <a:ext cx="57150" cy="5873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695"/>
            <p:cNvSpPr>
              <a:spLocks/>
            </p:cNvSpPr>
            <p:nvPr/>
          </p:nvSpPr>
          <p:spPr bwMode="auto">
            <a:xfrm>
              <a:off x="1055688" y="5014913"/>
              <a:ext cx="261938" cy="179388"/>
            </a:xfrm>
            <a:custGeom>
              <a:avLst/>
              <a:gdLst>
                <a:gd name="T0" fmla="*/ 165 w 165"/>
                <a:gd name="T1" fmla="*/ 0 h 113"/>
                <a:gd name="T2" fmla="*/ 0 w 165"/>
                <a:gd name="T3" fmla="*/ 0 h 113"/>
                <a:gd name="T4" fmla="*/ 20 w 165"/>
                <a:gd name="T5" fmla="*/ 113 h 113"/>
                <a:gd name="T6" fmla="*/ 146 w 165"/>
                <a:gd name="T7" fmla="*/ 113 h 113"/>
                <a:gd name="T8" fmla="*/ 165 w 165"/>
                <a:gd name="T9" fmla="*/ 0 h 113"/>
              </a:gdLst>
              <a:ahLst/>
              <a:cxnLst>
                <a:cxn ang="0">
                  <a:pos x="T0" y="T1"/>
                </a:cxn>
                <a:cxn ang="0">
                  <a:pos x="T2" y="T3"/>
                </a:cxn>
                <a:cxn ang="0">
                  <a:pos x="T4" y="T5"/>
                </a:cxn>
                <a:cxn ang="0">
                  <a:pos x="T6" y="T7"/>
                </a:cxn>
                <a:cxn ang="0">
                  <a:pos x="T8" y="T9"/>
                </a:cxn>
              </a:cxnLst>
              <a:rect l="0" t="0" r="r" b="b"/>
              <a:pathLst>
                <a:path w="165" h="113">
                  <a:moveTo>
                    <a:pt x="165" y="0"/>
                  </a:moveTo>
                  <a:lnTo>
                    <a:pt x="0" y="0"/>
                  </a:lnTo>
                  <a:lnTo>
                    <a:pt x="20" y="113"/>
                  </a:lnTo>
                  <a:lnTo>
                    <a:pt x="146" y="113"/>
                  </a:lnTo>
                  <a:lnTo>
                    <a:pt x="165"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46" name="Round Bottle"/>
          <p:cNvGrpSpPr/>
          <p:nvPr/>
        </p:nvGrpSpPr>
        <p:grpSpPr>
          <a:xfrm>
            <a:off x="588963" y="1866900"/>
            <a:ext cx="957263" cy="1541462"/>
            <a:chOff x="588963" y="1871663"/>
            <a:chExt cx="957263" cy="1541462"/>
          </a:xfrm>
        </p:grpSpPr>
        <p:sp>
          <p:nvSpPr>
            <p:cNvPr id="247" name="Line 696"/>
            <p:cNvSpPr>
              <a:spLocks noChangeShapeType="1"/>
            </p:cNvSpPr>
            <p:nvPr/>
          </p:nvSpPr>
          <p:spPr bwMode="auto">
            <a:xfrm>
              <a:off x="1368426" y="2703513"/>
              <a:ext cx="0" cy="0"/>
            </a:xfrm>
            <a:prstGeom prst="line">
              <a:avLst/>
            </a:prstGeom>
            <a:noFill/>
            <a:ln w="28575" cap="flat">
              <a:solidFill>
                <a:srgbClr val="00BEF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Rectangle 709"/>
            <p:cNvSpPr>
              <a:spLocks noChangeArrowheads="1"/>
            </p:cNvSpPr>
            <p:nvPr/>
          </p:nvSpPr>
          <p:spPr bwMode="auto">
            <a:xfrm>
              <a:off x="882651" y="1871663"/>
              <a:ext cx="371475" cy="6508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249" name="Freeform 710"/>
            <p:cNvSpPr>
              <a:spLocks/>
            </p:cNvSpPr>
            <p:nvPr/>
          </p:nvSpPr>
          <p:spPr bwMode="auto">
            <a:xfrm>
              <a:off x="588963" y="1962150"/>
              <a:ext cx="957263" cy="1450975"/>
            </a:xfrm>
            <a:custGeom>
              <a:avLst/>
              <a:gdLst>
                <a:gd name="T0" fmla="*/ 265 w 402"/>
                <a:gd name="T1" fmla="*/ 218 h 609"/>
                <a:gd name="T2" fmla="*/ 265 w 402"/>
                <a:gd name="T3" fmla="*/ 0 h 609"/>
                <a:gd name="T4" fmla="*/ 138 w 402"/>
                <a:gd name="T5" fmla="*/ 0 h 609"/>
                <a:gd name="T6" fmla="*/ 138 w 402"/>
                <a:gd name="T7" fmla="*/ 218 h 609"/>
                <a:gd name="T8" fmla="*/ 0 w 402"/>
                <a:gd name="T9" fmla="*/ 408 h 609"/>
                <a:gd name="T10" fmla="*/ 201 w 402"/>
                <a:gd name="T11" fmla="*/ 609 h 609"/>
                <a:gd name="T12" fmla="*/ 402 w 402"/>
                <a:gd name="T13" fmla="*/ 408 h 609"/>
                <a:gd name="T14" fmla="*/ 265 w 402"/>
                <a:gd name="T15" fmla="*/ 218 h 6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2" h="609">
                  <a:moveTo>
                    <a:pt x="265" y="218"/>
                  </a:moveTo>
                  <a:cubicBezTo>
                    <a:pt x="265" y="0"/>
                    <a:pt x="265" y="0"/>
                    <a:pt x="265" y="0"/>
                  </a:cubicBezTo>
                  <a:cubicBezTo>
                    <a:pt x="138" y="0"/>
                    <a:pt x="138" y="0"/>
                    <a:pt x="138" y="0"/>
                  </a:cubicBezTo>
                  <a:cubicBezTo>
                    <a:pt x="138" y="218"/>
                    <a:pt x="138" y="218"/>
                    <a:pt x="138" y="218"/>
                  </a:cubicBezTo>
                  <a:cubicBezTo>
                    <a:pt x="58" y="244"/>
                    <a:pt x="0" y="320"/>
                    <a:pt x="0" y="408"/>
                  </a:cubicBezTo>
                  <a:cubicBezTo>
                    <a:pt x="0" y="519"/>
                    <a:pt x="90" y="609"/>
                    <a:pt x="201" y="609"/>
                  </a:cubicBezTo>
                  <a:cubicBezTo>
                    <a:pt x="312" y="609"/>
                    <a:pt x="402" y="519"/>
                    <a:pt x="402" y="408"/>
                  </a:cubicBezTo>
                  <a:cubicBezTo>
                    <a:pt x="402" y="320"/>
                    <a:pt x="344" y="244"/>
                    <a:pt x="265" y="2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250" name="Oval 711"/>
            <p:cNvSpPr>
              <a:spLocks noChangeArrowheads="1"/>
            </p:cNvSpPr>
            <p:nvPr/>
          </p:nvSpPr>
          <p:spPr bwMode="auto">
            <a:xfrm>
              <a:off x="935038" y="3167063"/>
              <a:ext cx="101600" cy="103188"/>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Oval 712"/>
            <p:cNvSpPr>
              <a:spLocks noChangeArrowheads="1"/>
            </p:cNvSpPr>
            <p:nvPr/>
          </p:nvSpPr>
          <p:spPr bwMode="auto">
            <a:xfrm>
              <a:off x="984251" y="2505075"/>
              <a:ext cx="85725" cy="8572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Oval 713"/>
            <p:cNvSpPr>
              <a:spLocks noChangeArrowheads="1"/>
            </p:cNvSpPr>
            <p:nvPr/>
          </p:nvSpPr>
          <p:spPr bwMode="auto">
            <a:xfrm>
              <a:off x="882651" y="2651125"/>
              <a:ext cx="76200" cy="76200"/>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Oval 714"/>
            <p:cNvSpPr>
              <a:spLocks noChangeArrowheads="1"/>
            </p:cNvSpPr>
            <p:nvPr/>
          </p:nvSpPr>
          <p:spPr bwMode="auto">
            <a:xfrm>
              <a:off x="1008063" y="2646363"/>
              <a:ext cx="195263" cy="192088"/>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4" name="Pill Bottle"/>
          <p:cNvGrpSpPr/>
          <p:nvPr/>
        </p:nvGrpSpPr>
        <p:grpSpPr>
          <a:xfrm>
            <a:off x="3802063" y="2638426"/>
            <a:ext cx="895350" cy="1014413"/>
            <a:chOff x="3802063" y="2643188"/>
            <a:chExt cx="895350" cy="1014413"/>
          </a:xfrm>
        </p:grpSpPr>
        <p:sp>
          <p:nvSpPr>
            <p:cNvPr id="255" name="Freeform 715"/>
            <p:cNvSpPr>
              <a:spLocks/>
            </p:cNvSpPr>
            <p:nvPr/>
          </p:nvSpPr>
          <p:spPr bwMode="auto">
            <a:xfrm>
              <a:off x="3829051" y="2776538"/>
              <a:ext cx="833438" cy="881063"/>
            </a:xfrm>
            <a:custGeom>
              <a:avLst/>
              <a:gdLst>
                <a:gd name="T0" fmla="*/ 0 w 350"/>
                <a:gd name="T1" fmla="*/ 0 h 370"/>
                <a:gd name="T2" fmla="*/ 0 w 350"/>
                <a:gd name="T3" fmla="*/ 7 h 370"/>
                <a:gd name="T4" fmla="*/ 0 w 350"/>
                <a:gd name="T5" fmla="*/ 266 h 370"/>
                <a:gd name="T6" fmla="*/ 149 w 350"/>
                <a:gd name="T7" fmla="*/ 370 h 370"/>
                <a:gd name="T8" fmla="*/ 201 w 350"/>
                <a:gd name="T9" fmla="*/ 370 h 370"/>
                <a:gd name="T10" fmla="*/ 350 w 350"/>
                <a:gd name="T11" fmla="*/ 266 h 370"/>
                <a:gd name="T12" fmla="*/ 350 w 350"/>
                <a:gd name="T13" fmla="*/ 7 h 370"/>
                <a:gd name="T14" fmla="*/ 350 w 350"/>
                <a:gd name="T15" fmla="*/ 0 h 370"/>
                <a:gd name="T16" fmla="*/ 0 w 350"/>
                <a:gd name="T1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370">
                  <a:moveTo>
                    <a:pt x="0" y="0"/>
                  </a:moveTo>
                  <a:cubicBezTo>
                    <a:pt x="0" y="2"/>
                    <a:pt x="0" y="4"/>
                    <a:pt x="0" y="7"/>
                  </a:cubicBezTo>
                  <a:cubicBezTo>
                    <a:pt x="0" y="266"/>
                    <a:pt x="0" y="266"/>
                    <a:pt x="0" y="266"/>
                  </a:cubicBezTo>
                  <a:cubicBezTo>
                    <a:pt x="0" y="348"/>
                    <a:pt x="67" y="370"/>
                    <a:pt x="149" y="370"/>
                  </a:cubicBezTo>
                  <a:cubicBezTo>
                    <a:pt x="201" y="370"/>
                    <a:pt x="201" y="370"/>
                    <a:pt x="201" y="370"/>
                  </a:cubicBezTo>
                  <a:cubicBezTo>
                    <a:pt x="283" y="370"/>
                    <a:pt x="350" y="348"/>
                    <a:pt x="350" y="266"/>
                  </a:cubicBezTo>
                  <a:cubicBezTo>
                    <a:pt x="350" y="7"/>
                    <a:pt x="350" y="7"/>
                    <a:pt x="350" y="7"/>
                  </a:cubicBezTo>
                  <a:cubicBezTo>
                    <a:pt x="350" y="4"/>
                    <a:pt x="350" y="2"/>
                    <a:pt x="350" y="0"/>
                  </a:cubicBezTo>
                  <a:lnTo>
                    <a:pt x="0"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716"/>
            <p:cNvSpPr>
              <a:spLocks/>
            </p:cNvSpPr>
            <p:nvPr/>
          </p:nvSpPr>
          <p:spPr bwMode="auto">
            <a:xfrm>
              <a:off x="3802063" y="2643188"/>
              <a:ext cx="438150" cy="95250"/>
            </a:xfrm>
            <a:custGeom>
              <a:avLst/>
              <a:gdLst>
                <a:gd name="T0" fmla="*/ 0 w 276"/>
                <a:gd name="T1" fmla="*/ 0 h 60"/>
                <a:gd name="T2" fmla="*/ 0 w 276"/>
                <a:gd name="T3" fmla="*/ 60 h 60"/>
                <a:gd name="T4" fmla="*/ 276 w 276"/>
                <a:gd name="T5" fmla="*/ 60 h 60"/>
                <a:gd name="T6" fmla="*/ 219 w 276"/>
                <a:gd name="T7" fmla="*/ 0 h 60"/>
                <a:gd name="T8" fmla="*/ 0 w 276"/>
                <a:gd name="T9" fmla="*/ 0 h 60"/>
              </a:gdLst>
              <a:ahLst/>
              <a:cxnLst>
                <a:cxn ang="0">
                  <a:pos x="T0" y="T1"/>
                </a:cxn>
                <a:cxn ang="0">
                  <a:pos x="T2" y="T3"/>
                </a:cxn>
                <a:cxn ang="0">
                  <a:pos x="T4" y="T5"/>
                </a:cxn>
                <a:cxn ang="0">
                  <a:pos x="T6" y="T7"/>
                </a:cxn>
                <a:cxn ang="0">
                  <a:pos x="T8" y="T9"/>
                </a:cxn>
              </a:cxnLst>
              <a:rect l="0" t="0" r="r" b="b"/>
              <a:pathLst>
                <a:path w="276" h="60">
                  <a:moveTo>
                    <a:pt x="0" y="0"/>
                  </a:moveTo>
                  <a:lnTo>
                    <a:pt x="0" y="60"/>
                  </a:lnTo>
                  <a:lnTo>
                    <a:pt x="276" y="60"/>
                  </a:lnTo>
                  <a:lnTo>
                    <a:pt x="219" y="0"/>
                  </a:lnTo>
                  <a:lnTo>
                    <a:pt x="0"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717"/>
            <p:cNvSpPr>
              <a:spLocks/>
            </p:cNvSpPr>
            <p:nvPr/>
          </p:nvSpPr>
          <p:spPr bwMode="auto">
            <a:xfrm>
              <a:off x="4278313" y="2643188"/>
              <a:ext cx="419100" cy="95250"/>
            </a:xfrm>
            <a:custGeom>
              <a:avLst/>
              <a:gdLst>
                <a:gd name="T0" fmla="*/ 59 w 264"/>
                <a:gd name="T1" fmla="*/ 0 h 60"/>
                <a:gd name="T2" fmla="*/ 0 w 264"/>
                <a:gd name="T3" fmla="*/ 60 h 60"/>
                <a:gd name="T4" fmla="*/ 264 w 264"/>
                <a:gd name="T5" fmla="*/ 60 h 60"/>
                <a:gd name="T6" fmla="*/ 264 w 264"/>
                <a:gd name="T7" fmla="*/ 0 h 60"/>
                <a:gd name="T8" fmla="*/ 59 w 264"/>
                <a:gd name="T9" fmla="*/ 0 h 60"/>
              </a:gdLst>
              <a:ahLst/>
              <a:cxnLst>
                <a:cxn ang="0">
                  <a:pos x="T0" y="T1"/>
                </a:cxn>
                <a:cxn ang="0">
                  <a:pos x="T2" y="T3"/>
                </a:cxn>
                <a:cxn ang="0">
                  <a:pos x="T4" y="T5"/>
                </a:cxn>
                <a:cxn ang="0">
                  <a:pos x="T6" y="T7"/>
                </a:cxn>
                <a:cxn ang="0">
                  <a:pos x="T8" y="T9"/>
                </a:cxn>
              </a:cxnLst>
              <a:rect l="0" t="0" r="r" b="b"/>
              <a:pathLst>
                <a:path w="264" h="60">
                  <a:moveTo>
                    <a:pt x="59" y="0"/>
                  </a:moveTo>
                  <a:lnTo>
                    <a:pt x="0" y="60"/>
                  </a:lnTo>
                  <a:lnTo>
                    <a:pt x="264" y="60"/>
                  </a:lnTo>
                  <a:lnTo>
                    <a:pt x="264" y="0"/>
                  </a:lnTo>
                  <a:lnTo>
                    <a:pt x="59"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Oval 718"/>
            <p:cNvSpPr>
              <a:spLocks noChangeArrowheads="1"/>
            </p:cNvSpPr>
            <p:nvPr/>
          </p:nvSpPr>
          <p:spPr bwMode="auto">
            <a:xfrm>
              <a:off x="4173538" y="3527425"/>
              <a:ext cx="65088" cy="635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Oval 719"/>
            <p:cNvSpPr>
              <a:spLocks noChangeArrowheads="1"/>
            </p:cNvSpPr>
            <p:nvPr/>
          </p:nvSpPr>
          <p:spPr bwMode="auto">
            <a:xfrm>
              <a:off x="4259263" y="3533775"/>
              <a:ext cx="98425" cy="9525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Oval 720"/>
            <p:cNvSpPr>
              <a:spLocks noChangeArrowheads="1"/>
            </p:cNvSpPr>
            <p:nvPr/>
          </p:nvSpPr>
          <p:spPr bwMode="auto">
            <a:xfrm>
              <a:off x="4159251" y="3365500"/>
              <a:ext cx="141288" cy="1397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Oval 721"/>
            <p:cNvSpPr>
              <a:spLocks noChangeArrowheads="1"/>
            </p:cNvSpPr>
            <p:nvPr/>
          </p:nvSpPr>
          <p:spPr bwMode="auto">
            <a:xfrm>
              <a:off x="4305301" y="3313113"/>
              <a:ext cx="57150" cy="5873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9A8FA661-6DB6-48BE-ACAE-AC3457C3A1E6}"/>
              </a:ext>
            </a:extLst>
          </p:cNvPr>
          <p:cNvSpPr txBox="1"/>
          <p:nvPr/>
        </p:nvSpPr>
        <p:spPr>
          <a:xfrm>
            <a:off x="8899028" y="5016041"/>
            <a:ext cx="2992509" cy="1200329"/>
          </a:xfrm>
          <a:prstGeom prst="rect">
            <a:avLst/>
          </a:prstGeom>
          <a:noFill/>
        </p:spPr>
        <p:txBody>
          <a:bodyPr wrap="square" rtlCol="0">
            <a:spAutoFit/>
          </a:bodyPr>
          <a:lstStyle/>
          <a:p>
            <a:r>
              <a:rPr lang="en-US" sz="3000" dirty="0">
                <a:solidFill>
                  <a:schemeClr val="accent5"/>
                </a:solidFill>
              </a:rPr>
              <a:t>Carlos Mariscal</a:t>
            </a:r>
          </a:p>
          <a:p>
            <a:r>
              <a:rPr lang="en-US" sz="2100" dirty="0">
                <a:solidFill>
                  <a:schemeClr val="accent5"/>
                </a:solidFill>
              </a:rPr>
              <a:t>Philosophy Department</a:t>
            </a:r>
          </a:p>
          <a:p>
            <a:r>
              <a:rPr lang="en-US" sz="2100" dirty="0">
                <a:solidFill>
                  <a:schemeClr val="accent5"/>
                </a:solidFill>
              </a:rPr>
              <a:t>College of Liberal Arts</a:t>
            </a:r>
          </a:p>
        </p:txBody>
      </p:sp>
    </p:spTree>
    <p:extLst>
      <p:ext uri="{BB962C8B-B14F-4D97-AF65-F5344CB8AC3E}">
        <p14:creationId xmlns:p14="http://schemas.microsoft.com/office/powerpoint/2010/main" val="330909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246"/>
                                        </p:tgtEl>
                                        <p:attrNameLst>
                                          <p:attrName>style.visibility</p:attrName>
                                        </p:attrNameLst>
                                      </p:cBhvr>
                                      <p:to>
                                        <p:strVal val="visible"/>
                                      </p:to>
                                    </p:set>
                                    <p:animEffect transition="in" filter="wipe(down)">
                                      <p:cBhvr>
                                        <p:cTn id="7" dur="1000"/>
                                        <p:tgtEl>
                                          <p:spTgt spid="246"/>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500"/>
                                        <p:tgtEl>
                                          <p:spTgt spid="132"/>
                                        </p:tgtEl>
                                      </p:cBhvr>
                                    </p:animEffect>
                                  </p:childTnLst>
                                </p:cTn>
                              </p:par>
                              <p:par>
                                <p:cTn id="12" presetID="10" presetClass="exit" presetSubtype="0" fill="hold" grpId="0" nodeType="withEffect">
                                  <p:stCondLst>
                                    <p:cond delay="0"/>
                                  </p:stCondLst>
                                  <p:childTnLst>
                                    <p:animEffect transition="out" filter="fade">
                                      <p:cBhvr>
                                        <p:cTn id="13" dur="500"/>
                                        <p:tgtEl>
                                          <p:spTgt spid="191"/>
                                        </p:tgtEl>
                                      </p:cBhvr>
                                    </p:animEffect>
                                    <p:set>
                                      <p:cBhvr>
                                        <p:cTn id="14" dur="1" fill="hold">
                                          <p:stCondLst>
                                            <p:cond delay="499"/>
                                          </p:stCondLst>
                                        </p:cTn>
                                        <p:tgtEl>
                                          <p:spTgt spid="191"/>
                                        </p:tgtEl>
                                        <p:attrNameLst>
                                          <p:attrName>style.visibility</p:attrName>
                                        </p:attrNameLst>
                                      </p:cBhvr>
                                      <p:to>
                                        <p:strVal val="hidden"/>
                                      </p:to>
                                    </p:se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236"/>
                                        </p:tgtEl>
                                        <p:attrNameLst>
                                          <p:attrName>style.visibility</p:attrName>
                                        </p:attrNameLst>
                                      </p:cBhvr>
                                      <p:to>
                                        <p:strVal val="visible"/>
                                      </p:to>
                                    </p:set>
                                    <p:animEffect transition="in" filter="wipe(down)">
                                      <p:cBhvr>
                                        <p:cTn id="18" dur="1000"/>
                                        <p:tgtEl>
                                          <p:spTgt spid="236"/>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par>
                                <p:cTn id="23" presetID="10" presetClass="exit" presetSubtype="0" fill="hold" grpId="0" nodeType="withEffect">
                                  <p:stCondLst>
                                    <p:cond delay="0"/>
                                  </p:stCondLst>
                                  <p:childTnLst>
                                    <p:animEffect transition="out" filter="fade">
                                      <p:cBhvr>
                                        <p:cTn id="24" dur="500"/>
                                        <p:tgtEl>
                                          <p:spTgt spid="192"/>
                                        </p:tgtEl>
                                      </p:cBhvr>
                                    </p:animEffect>
                                    <p:set>
                                      <p:cBhvr>
                                        <p:cTn id="25" dur="1" fill="hold">
                                          <p:stCondLst>
                                            <p:cond delay="499"/>
                                          </p:stCondLst>
                                        </p:cTn>
                                        <p:tgtEl>
                                          <p:spTgt spid="192"/>
                                        </p:tgtEl>
                                        <p:attrNameLst>
                                          <p:attrName>style.visibility</p:attrName>
                                        </p:attrNameLst>
                                      </p:cBhvr>
                                      <p:to>
                                        <p:strVal val="hidden"/>
                                      </p:to>
                                    </p:set>
                                  </p:childTnLst>
                                </p:cTn>
                              </p:par>
                            </p:childTnLst>
                          </p:cTn>
                        </p:par>
                        <p:par>
                          <p:cTn id="26" fill="hold">
                            <p:stCondLst>
                              <p:cond delay="3500"/>
                            </p:stCondLst>
                            <p:childTnLst>
                              <p:par>
                                <p:cTn id="27" presetID="22" presetClass="entr" presetSubtype="4" fill="hold" nodeType="afterEffect">
                                  <p:stCondLst>
                                    <p:cond delay="0"/>
                                  </p:stCondLst>
                                  <p:childTnLst>
                                    <p:set>
                                      <p:cBhvr>
                                        <p:cTn id="28" dur="1" fill="hold">
                                          <p:stCondLst>
                                            <p:cond delay="0"/>
                                          </p:stCondLst>
                                        </p:cTn>
                                        <p:tgtEl>
                                          <p:spTgt spid="202"/>
                                        </p:tgtEl>
                                        <p:attrNameLst>
                                          <p:attrName>style.visibility</p:attrName>
                                        </p:attrNameLst>
                                      </p:cBhvr>
                                      <p:to>
                                        <p:strVal val="visible"/>
                                      </p:to>
                                    </p:set>
                                    <p:animEffect transition="in" filter="wipe(down)">
                                      <p:cBhvr>
                                        <p:cTn id="29" dur="1000"/>
                                        <p:tgtEl>
                                          <p:spTgt spid="202"/>
                                        </p:tgtEl>
                                      </p:cBhvr>
                                    </p:animEffect>
                                  </p:childTnLst>
                                </p:cTn>
                              </p:par>
                            </p:childTnLst>
                          </p:cTn>
                        </p:par>
                        <p:par>
                          <p:cTn id="30" fill="hold">
                            <p:stCondLst>
                              <p:cond delay="4500"/>
                            </p:stCondLst>
                            <p:childTnLst>
                              <p:par>
                                <p:cTn id="31" presetID="10" presetClass="entr" presetSubtype="0" fill="hold" grpId="0" nodeType="afterEffect">
                                  <p:stCondLst>
                                    <p:cond delay="0"/>
                                  </p:stCondLst>
                                  <p:childTnLst>
                                    <p:set>
                                      <p:cBhvr>
                                        <p:cTn id="32" dur="1" fill="hold">
                                          <p:stCondLst>
                                            <p:cond delay="0"/>
                                          </p:stCondLst>
                                        </p:cTn>
                                        <p:tgtEl>
                                          <p:spTgt spid="134"/>
                                        </p:tgtEl>
                                        <p:attrNameLst>
                                          <p:attrName>style.visibility</p:attrName>
                                        </p:attrNameLst>
                                      </p:cBhvr>
                                      <p:to>
                                        <p:strVal val="visible"/>
                                      </p:to>
                                    </p:set>
                                    <p:animEffect transition="in" filter="fade">
                                      <p:cBhvr>
                                        <p:cTn id="33" dur="500"/>
                                        <p:tgtEl>
                                          <p:spTgt spid="134"/>
                                        </p:tgtEl>
                                      </p:cBhvr>
                                    </p:animEffect>
                                  </p:childTnLst>
                                </p:cTn>
                              </p:par>
                              <p:par>
                                <p:cTn id="34" presetID="10" presetClass="exit" presetSubtype="0" fill="hold" grpId="0" nodeType="withEffect">
                                  <p:stCondLst>
                                    <p:cond delay="0"/>
                                  </p:stCondLst>
                                  <p:childTnLst>
                                    <p:animEffect transition="out" filter="fade">
                                      <p:cBhvr>
                                        <p:cTn id="35" dur="500"/>
                                        <p:tgtEl>
                                          <p:spTgt spid="193"/>
                                        </p:tgtEl>
                                      </p:cBhvr>
                                    </p:animEffect>
                                    <p:set>
                                      <p:cBhvr>
                                        <p:cTn id="36" dur="1" fill="hold">
                                          <p:stCondLst>
                                            <p:cond delay="499"/>
                                          </p:stCondLst>
                                        </p:cTn>
                                        <p:tgtEl>
                                          <p:spTgt spid="193"/>
                                        </p:tgtEl>
                                        <p:attrNameLst>
                                          <p:attrName>style.visibility</p:attrName>
                                        </p:attrNameLst>
                                      </p:cBhvr>
                                      <p:to>
                                        <p:strVal val="hidden"/>
                                      </p:to>
                                    </p:set>
                                  </p:childTnLst>
                                </p:cTn>
                              </p:par>
                            </p:childTnLst>
                          </p:cTn>
                        </p:par>
                        <p:par>
                          <p:cTn id="37" fill="hold">
                            <p:stCondLst>
                              <p:cond delay="5000"/>
                            </p:stCondLst>
                            <p:childTnLst>
                              <p:par>
                                <p:cTn id="38" presetID="22" presetClass="entr" presetSubtype="4" fill="hold" nodeType="afterEffect">
                                  <p:stCondLst>
                                    <p:cond delay="0"/>
                                  </p:stCondLst>
                                  <p:childTnLst>
                                    <p:set>
                                      <p:cBhvr>
                                        <p:cTn id="39" dur="1" fill="hold">
                                          <p:stCondLst>
                                            <p:cond delay="0"/>
                                          </p:stCondLst>
                                        </p:cTn>
                                        <p:tgtEl>
                                          <p:spTgt spid="254"/>
                                        </p:tgtEl>
                                        <p:attrNameLst>
                                          <p:attrName>style.visibility</p:attrName>
                                        </p:attrNameLst>
                                      </p:cBhvr>
                                      <p:to>
                                        <p:strVal val="visible"/>
                                      </p:to>
                                    </p:set>
                                    <p:animEffect transition="in" filter="wipe(down)">
                                      <p:cBhvr>
                                        <p:cTn id="40" dur="1000"/>
                                        <p:tgtEl>
                                          <p:spTgt spid="254"/>
                                        </p:tgtEl>
                                      </p:cBhvr>
                                    </p:animEffect>
                                  </p:childTnLst>
                                </p:cTn>
                              </p:par>
                            </p:childTnLst>
                          </p:cTn>
                        </p:par>
                        <p:par>
                          <p:cTn id="41" fill="hold">
                            <p:stCondLst>
                              <p:cond delay="6000"/>
                            </p:stCondLst>
                            <p:childTnLst>
                              <p:par>
                                <p:cTn id="42" presetID="10" presetClass="entr" presetSubtype="0" fill="hold" grpId="0" nodeType="afterEffect">
                                  <p:stCondLst>
                                    <p:cond delay="0"/>
                                  </p:stCondLst>
                                  <p:childTnLst>
                                    <p:set>
                                      <p:cBhvr>
                                        <p:cTn id="43" dur="1" fill="hold">
                                          <p:stCondLst>
                                            <p:cond delay="0"/>
                                          </p:stCondLst>
                                        </p:cTn>
                                        <p:tgtEl>
                                          <p:spTgt spid="135"/>
                                        </p:tgtEl>
                                        <p:attrNameLst>
                                          <p:attrName>style.visibility</p:attrName>
                                        </p:attrNameLst>
                                      </p:cBhvr>
                                      <p:to>
                                        <p:strVal val="visible"/>
                                      </p:to>
                                    </p:set>
                                    <p:animEffect transition="in" filter="fade">
                                      <p:cBhvr>
                                        <p:cTn id="44" dur="500"/>
                                        <p:tgtEl>
                                          <p:spTgt spid="135"/>
                                        </p:tgtEl>
                                      </p:cBhvr>
                                    </p:animEffect>
                                  </p:childTnLst>
                                </p:cTn>
                              </p:par>
                              <p:par>
                                <p:cTn id="45" presetID="10" presetClass="exit" presetSubtype="0" fill="hold" grpId="0" nodeType="withEffect">
                                  <p:stCondLst>
                                    <p:cond delay="0"/>
                                  </p:stCondLst>
                                  <p:childTnLst>
                                    <p:animEffect transition="out" filter="fade">
                                      <p:cBhvr>
                                        <p:cTn id="46" dur="500"/>
                                        <p:tgtEl>
                                          <p:spTgt spid="194"/>
                                        </p:tgtEl>
                                      </p:cBhvr>
                                    </p:animEffect>
                                    <p:set>
                                      <p:cBhvr>
                                        <p:cTn id="47" dur="1" fill="hold">
                                          <p:stCondLst>
                                            <p:cond delay="499"/>
                                          </p:stCondLst>
                                        </p:cTn>
                                        <p:tgtEl>
                                          <p:spTgt spid="194"/>
                                        </p:tgtEl>
                                        <p:attrNameLst>
                                          <p:attrName>style.visibility</p:attrName>
                                        </p:attrNameLst>
                                      </p:cBhvr>
                                      <p:to>
                                        <p:strVal val="hidden"/>
                                      </p:to>
                                    </p:set>
                                  </p:childTnLst>
                                </p:cTn>
                              </p:par>
                            </p:childTnLst>
                          </p:cTn>
                        </p:par>
                        <p:par>
                          <p:cTn id="48" fill="hold">
                            <p:stCondLst>
                              <p:cond delay="6500"/>
                            </p:stCondLst>
                            <p:childTnLst>
                              <p:par>
                                <p:cTn id="49" presetID="10" presetClass="entr" presetSubtype="0" fill="hold" grpId="0" nodeType="afterEffect">
                                  <p:stCondLst>
                                    <p:cond delay="0"/>
                                  </p:stCondLst>
                                  <p:childTnLst>
                                    <p:set>
                                      <p:cBhvr>
                                        <p:cTn id="50" dur="1" fill="hold">
                                          <p:stCondLst>
                                            <p:cond delay="0"/>
                                          </p:stCondLst>
                                        </p:cTn>
                                        <p:tgtEl>
                                          <p:spTgt spid="189"/>
                                        </p:tgtEl>
                                        <p:attrNameLst>
                                          <p:attrName>style.visibility</p:attrName>
                                        </p:attrNameLst>
                                      </p:cBhvr>
                                      <p:to>
                                        <p:strVal val="visible"/>
                                      </p:to>
                                    </p:set>
                                    <p:animEffect transition="in" filter="fade">
                                      <p:cBhvr>
                                        <p:cTn id="51" dur="500"/>
                                        <p:tgtEl>
                                          <p:spTgt spid="189"/>
                                        </p:tgtEl>
                                      </p:cBhvr>
                                    </p:animEffect>
                                  </p:childTnLst>
                                </p:cTn>
                              </p:par>
                              <p:par>
                                <p:cTn id="52" presetID="10" presetClass="exit" presetSubtype="0" fill="hold" grpId="0" nodeType="withEffect">
                                  <p:stCondLst>
                                    <p:cond delay="0"/>
                                  </p:stCondLst>
                                  <p:childTnLst>
                                    <p:animEffect transition="out" filter="fade">
                                      <p:cBhvr>
                                        <p:cTn id="53" dur="500"/>
                                        <p:tgtEl>
                                          <p:spTgt spid="200"/>
                                        </p:tgtEl>
                                      </p:cBhvr>
                                    </p:animEffect>
                                    <p:set>
                                      <p:cBhvr>
                                        <p:cTn id="54" dur="1" fill="hold">
                                          <p:stCondLst>
                                            <p:cond delay="499"/>
                                          </p:stCondLst>
                                        </p:cTn>
                                        <p:tgtEl>
                                          <p:spTgt spid="200"/>
                                        </p:tgtEl>
                                        <p:attrNameLst>
                                          <p:attrName>style.visibility</p:attrName>
                                        </p:attrNameLst>
                                      </p:cBhvr>
                                      <p:to>
                                        <p:strVal val="hidden"/>
                                      </p:to>
                                    </p:set>
                                  </p:childTnLst>
                                </p:cTn>
                              </p:par>
                            </p:childTnLst>
                          </p:cTn>
                        </p:par>
                        <p:par>
                          <p:cTn id="55" fill="hold">
                            <p:stCondLst>
                              <p:cond delay="7000"/>
                            </p:stCondLst>
                            <p:childTnLst>
                              <p:par>
                                <p:cTn id="56" presetID="22" presetClass="entr" presetSubtype="4" fill="hold" nodeType="afterEffect">
                                  <p:stCondLst>
                                    <p:cond delay="0"/>
                                  </p:stCondLst>
                                  <p:childTnLst>
                                    <p:set>
                                      <p:cBhvr>
                                        <p:cTn id="57" dur="1" fill="hold">
                                          <p:stCondLst>
                                            <p:cond delay="0"/>
                                          </p:stCondLst>
                                        </p:cTn>
                                        <p:tgtEl>
                                          <p:spTgt spid="221"/>
                                        </p:tgtEl>
                                        <p:attrNameLst>
                                          <p:attrName>style.visibility</p:attrName>
                                        </p:attrNameLst>
                                      </p:cBhvr>
                                      <p:to>
                                        <p:strVal val="visible"/>
                                      </p:to>
                                    </p:set>
                                    <p:animEffect transition="in" filter="wipe(down)">
                                      <p:cBhvr>
                                        <p:cTn id="58" dur="1000"/>
                                        <p:tgtEl>
                                          <p:spTgt spid="221"/>
                                        </p:tgtEl>
                                      </p:cBhvr>
                                    </p:animEffect>
                                  </p:childTnLst>
                                </p:cTn>
                              </p:par>
                            </p:childTnLst>
                          </p:cTn>
                        </p:par>
                        <p:par>
                          <p:cTn id="59" fill="hold">
                            <p:stCondLst>
                              <p:cond delay="8000"/>
                            </p:stCondLst>
                            <p:childTnLst>
                              <p:par>
                                <p:cTn id="60" presetID="10" presetClass="entr" presetSubtype="0" fill="hold" nodeType="afterEffect">
                                  <p:stCondLst>
                                    <p:cond delay="0"/>
                                  </p:stCondLst>
                                  <p:childTnLst>
                                    <p:set>
                                      <p:cBhvr>
                                        <p:cTn id="61" dur="1" fill="hold">
                                          <p:stCondLst>
                                            <p:cond delay="0"/>
                                          </p:stCondLst>
                                        </p:cTn>
                                        <p:tgtEl>
                                          <p:spTgt spid="136"/>
                                        </p:tgtEl>
                                        <p:attrNameLst>
                                          <p:attrName>style.visibility</p:attrName>
                                        </p:attrNameLst>
                                      </p:cBhvr>
                                      <p:to>
                                        <p:strVal val="visible"/>
                                      </p:to>
                                    </p:set>
                                    <p:animEffect transition="in" filter="fade">
                                      <p:cBhvr>
                                        <p:cTn id="62" dur="500"/>
                                        <p:tgtEl>
                                          <p:spTgt spid="136"/>
                                        </p:tgtEl>
                                      </p:cBhvr>
                                    </p:animEffect>
                                  </p:childTnLst>
                                </p:cTn>
                              </p:par>
                              <p:par>
                                <p:cTn id="63" presetID="10" presetClass="exit" presetSubtype="0" fill="hold" nodeType="withEffect">
                                  <p:stCondLst>
                                    <p:cond delay="0"/>
                                  </p:stCondLst>
                                  <p:childTnLst>
                                    <p:animEffect transition="out" filter="fade">
                                      <p:cBhvr>
                                        <p:cTn id="64" dur="500"/>
                                        <p:tgtEl>
                                          <p:spTgt spid="195"/>
                                        </p:tgtEl>
                                      </p:cBhvr>
                                    </p:animEffect>
                                    <p:set>
                                      <p:cBhvr>
                                        <p:cTn id="65" dur="1" fill="hold">
                                          <p:stCondLst>
                                            <p:cond delay="499"/>
                                          </p:stCondLst>
                                        </p:cTn>
                                        <p:tgtEl>
                                          <p:spTgt spid="195"/>
                                        </p:tgtEl>
                                        <p:attrNameLst>
                                          <p:attrName>style.visibility</p:attrName>
                                        </p:attrNameLst>
                                      </p:cBhvr>
                                      <p:to>
                                        <p:strVal val="hidden"/>
                                      </p:to>
                                    </p:set>
                                  </p:childTnLst>
                                </p:cTn>
                              </p:par>
                            </p:childTnLst>
                          </p:cTn>
                        </p:par>
                        <p:par>
                          <p:cTn id="66" fill="hold">
                            <p:stCondLst>
                              <p:cond delay="8500"/>
                            </p:stCondLst>
                            <p:childTnLst>
                              <p:par>
                                <p:cTn id="67" presetID="22" presetClass="entr" presetSubtype="4" fill="hold" nodeType="afterEffect">
                                  <p:stCondLst>
                                    <p:cond delay="0"/>
                                  </p:stCondLst>
                                  <p:childTnLst>
                                    <p:set>
                                      <p:cBhvr>
                                        <p:cTn id="68" dur="1" fill="hold">
                                          <p:stCondLst>
                                            <p:cond delay="0"/>
                                          </p:stCondLst>
                                        </p:cTn>
                                        <p:tgtEl>
                                          <p:spTgt spid="209"/>
                                        </p:tgtEl>
                                        <p:attrNameLst>
                                          <p:attrName>style.visibility</p:attrName>
                                        </p:attrNameLst>
                                      </p:cBhvr>
                                      <p:to>
                                        <p:strVal val="visible"/>
                                      </p:to>
                                    </p:set>
                                    <p:animEffect transition="in" filter="wipe(down)">
                                      <p:cBhvr>
                                        <p:cTn id="69" dur="1000"/>
                                        <p:tgtEl>
                                          <p:spTgt spid="209"/>
                                        </p:tgtEl>
                                      </p:cBhvr>
                                    </p:animEffect>
                                  </p:childTnLst>
                                </p:cTn>
                              </p:par>
                            </p:childTnLst>
                          </p:cTn>
                        </p:par>
                        <p:par>
                          <p:cTn id="70" fill="hold">
                            <p:stCondLst>
                              <p:cond delay="9500"/>
                            </p:stCondLst>
                            <p:childTnLst>
                              <p:par>
                                <p:cTn id="71" presetID="10" presetClass="entr" presetSubtype="0" fill="hold" grpId="0" nodeType="afterEffect">
                                  <p:stCondLst>
                                    <p:cond delay="0"/>
                                  </p:stCondLst>
                                  <p:childTnLst>
                                    <p:set>
                                      <p:cBhvr>
                                        <p:cTn id="72" dur="1" fill="hold">
                                          <p:stCondLst>
                                            <p:cond delay="0"/>
                                          </p:stCondLst>
                                        </p:cTn>
                                        <p:tgtEl>
                                          <p:spTgt spid="146"/>
                                        </p:tgtEl>
                                        <p:attrNameLst>
                                          <p:attrName>style.visibility</p:attrName>
                                        </p:attrNameLst>
                                      </p:cBhvr>
                                      <p:to>
                                        <p:strVal val="visible"/>
                                      </p:to>
                                    </p:set>
                                    <p:animEffect transition="in" filter="fade">
                                      <p:cBhvr>
                                        <p:cTn id="73" dur="500"/>
                                        <p:tgtEl>
                                          <p:spTgt spid="146"/>
                                        </p:tgtEl>
                                      </p:cBhvr>
                                    </p:animEffect>
                                  </p:childTnLst>
                                </p:cTn>
                              </p:par>
                              <p:par>
                                <p:cTn id="74" presetID="10" presetClass="exit" presetSubtype="0" fill="hold" grpId="0" nodeType="withEffect">
                                  <p:stCondLst>
                                    <p:cond delay="0"/>
                                  </p:stCondLst>
                                  <p:childTnLst>
                                    <p:animEffect transition="out" filter="fade">
                                      <p:cBhvr>
                                        <p:cTn id="75" dur="500"/>
                                        <p:tgtEl>
                                          <p:spTgt spid="199"/>
                                        </p:tgtEl>
                                      </p:cBhvr>
                                    </p:animEffect>
                                    <p:set>
                                      <p:cBhvr>
                                        <p:cTn id="76" dur="1" fill="hold">
                                          <p:stCondLst>
                                            <p:cond delay="499"/>
                                          </p:stCondLst>
                                        </p:cTn>
                                        <p:tgtEl>
                                          <p:spTgt spid="199"/>
                                        </p:tgtEl>
                                        <p:attrNameLst>
                                          <p:attrName>style.visibility</p:attrName>
                                        </p:attrNameLst>
                                      </p:cBhvr>
                                      <p:to>
                                        <p:strVal val="hidden"/>
                                      </p:to>
                                    </p:set>
                                  </p:childTnLst>
                                </p:cTn>
                              </p:par>
                            </p:childTnLst>
                          </p:cTn>
                        </p:par>
                        <p:par>
                          <p:cTn id="77" fill="hold">
                            <p:stCondLst>
                              <p:cond delay="10000"/>
                            </p:stCondLst>
                            <p:childTnLst>
                              <p:par>
                                <p:cTn id="78" presetID="10" presetClass="entr" presetSubtype="0" fill="hold" grpId="0" nodeType="afterEffect">
                                  <p:stCondLst>
                                    <p:cond delay="0"/>
                                  </p:stCondLst>
                                  <p:childTnLst>
                                    <p:set>
                                      <p:cBhvr>
                                        <p:cTn id="79" dur="1" fill="hold">
                                          <p:stCondLst>
                                            <p:cond delay="0"/>
                                          </p:stCondLst>
                                        </p:cTn>
                                        <p:tgtEl>
                                          <p:spTgt spid="190"/>
                                        </p:tgtEl>
                                        <p:attrNameLst>
                                          <p:attrName>style.visibility</p:attrName>
                                        </p:attrNameLst>
                                      </p:cBhvr>
                                      <p:to>
                                        <p:strVal val="visible"/>
                                      </p:to>
                                    </p:set>
                                    <p:animEffect transition="in" filter="fade">
                                      <p:cBhvr>
                                        <p:cTn id="80" dur="500"/>
                                        <p:tgtEl>
                                          <p:spTgt spid="190"/>
                                        </p:tgtEl>
                                      </p:cBhvr>
                                    </p:animEffect>
                                  </p:childTnLst>
                                </p:cTn>
                              </p:par>
                              <p:par>
                                <p:cTn id="81" presetID="10" presetClass="exit" presetSubtype="0" fill="hold" grpId="0" nodeType="withEffect">
                                  <p:stCondLst>
                                    <p:cond delay="0"/>
                                  </p:stCondLst>
                                  <p:childTnLst>
                                    <p:animEffect transition="out" filter="fade">
                                      <p:cBhvr>
                                        <p:cTn id="82" dur="500"/>
                                        <p:tgtEl>
                                          <p:spTgt spid="201"/>
                                        </p:tgtEl>
                                      </p:cBhvr>
                                    </p:animEffect>
                                    <p:set>
                                      <p:cBhvr>
                                        <p:cTn id="83" dur="1" fill="hold">
                                          <p:stCondLst>
                                            <p:cond delay="499"/>
                                          </p:stCondLst>
                                        </p:cTn>
                                        <p:tgtEl>
                                          <p:spTgt spid="201"/>
                                        </p:tgtEl>
                                        <p:attrNameLst>
                                          <p:attrName>style.visibility</p:attrName>
                                        </p:attrNameLst>
                                      </p:cBhvr>
                                      <p:to>
                                        <p:strVal val="hidden"/>
                                      </p:to>
                                    </p:set>
                                  </p:childTnLst>
                                </p:cTn>
                              </p:par>
                            </p:childTnLst>
                          </p:cTn>
                        </p:par>
                        <p:par>
                          <p:cTn id="84" fill="hold">
                            <p:stCondLst>
                              <p:cond delay="10500"/>
                            </p:stCondLst>
                            <p:childTnLst>
                              <p:par>
                                <p:cTn id="85" presetID="10" presetClass="entr" presetSubtype="0" fill="hold" grpId="0" nodeType="after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childTnLst>
                          </p:cTn>
                        </p:par>
                        <p:par>
                          <p:cTn id="88" fill="hold">
                            <p:stCondLst>
                              <p:cond delay="11000"/>
                            </p:stCondLst>
                            <p:childTnLst>
                              <p:par>
                                <p:cTn id="89" presetID="10" presetClass="entr" presetSubtype="0" fill="hold" grpId="0" nodeType="afterEffect">
                                  <p:stCondLst>
                                    <p:cond delay="0"/>
                                  </p:stCondLst>
                                  <p:childTnLst>
                                    <p:set>
                                      <p:cBhvr>
                                        <p:cTn id="90" dur="1" fill="hold">
                                          <p:stCondLst>
                                            <p:cond delay="0"/>
                                          </p:stCondLst>
                                        </p:cTn>
                                        <p:tgtEl>
                                          <p:spTgt spid="3">
                                            <p:txEl>
                                              <p:pRg st="0" end="0"/>
                                            </p:txEl>
                                          </p:spTgt>
                                        </p:tgtEl>
                                        <p:attrNameLst>
                                          <p:attrName>style.visibility</p:attrName>
                                        </p:attrNameLst>
                                      </p:cBhvr>
                                      <p:to>
                                        <p:strVal val="visible"/>
                                      </p:to>
                                    </p:set>
                                    <p:animEffect transition="in" filter="fade">
                                      <p:cBhvr>
                                        <p:cTn id="9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32" grpId="0" animBg="1"/>
      <p:bldP spid="133" grpId="0" animBg="1"/>
      <p:bldP spid="134" grpId="0" animBg="1"/>
      <p:bldP spid="135" grpId="0" animBg="1"/>
      <p:bldP spid="146" grpId="0" animBg="1"/>
      <p:bldP spid="189" grpId="0" animBg="1"/>
      <p:bldP spid="190" grpId="0" animBg="1"/>
      <p:bldP spid="191" grpId="0" animBg="1"/>
      <p:bldP spid="192" grpId="0" animBg="1"/>
      <p:bldP spid="193" grpId="0" animBg="1"/>
      <p:bldP spid="194" grpId="0" animBg="1"/>
      <p:bldP spid="199" grpId="0" animBg="1"/>
      <p:bldP spid="200" grpId="0" animBg="1"/>
      <p:bldP spid="201"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C6F6-2262-48FD-86E1-DB3ABEAFFC74}"/>
              </a:ext>
            </a:extLst>
          </p:cNvPr>
          <p:cNvSpPr>
            <a:spLocks noGrp="1"/>
          </p:cNvSpPr>
          <p:nvPr>
            <p:ph type="title"/>
          </p:nvPr>
        </p:nvSpPr>
        <p:spPr>
          <a:xfrm>
            <a:off x="870204" y="606564"/>
            <a:ext cx="10451592" cy="1325563"/>
          </a:xfrm>
        </p:spPr>
        <p:txBody>
          <a:bodyPr vert="horz" lIns="91440" tIns="45720" rIns="91440" bIns="45720" rtlCol="0" anchor="ctr">
            <a:normAutofit/>
          </a:bodyPr>
          <a:lstStyle/>
          <a:p>
            <a:pPr>
              <a:buClrTx/>
            </a:pPr>
            <a:r>
              <a:rPr lang="en-US" altLang="en-US" b="1"/>
              <a:t>What is human enhancement?</a:t>
            </a:r>
          </a:p>
        </p:txBody>
      </p:sp>
      <p:sp>
        <p:nvSpPr>
          <p:cNvPr id="80" name="Rectangle 7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30" name="Rectangle 6"/>
          <p:cNvSpPr>
            <a:spLocks noChangeArrowheads="1"/>
          </p:cNvSpPr>
          <p:nvPr/>
        </p:nvSpPr>
        <p:spPr bwMode="auto">
          <a:xfrm>
            <a:off x="3359150" y="1557338"/>
            <a:ext cx="67691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spcBef>
                <a:spcPct val="20000"/>
              </a:spcBef>
              <a:buClr>
                <a:schemeClr val="accent1"/>
              </a:buClr>
              <a:defRPr/>
            </a:pPr>
            <a:r>
              <a:rPr lang="en-US" sz="3200">
                <a:ea typeface="ＭＳ Ｐゴシック" charset="0"/>
              </a:rPr>
              <a:t> </a:t>
            </a:r>
          </a:p>
        </p:txBody>
      </p:sp>
      <p:graphicFrame>
        <p:nvGraphicFramePr>
          <p:cNvPr id="6" name="Text Box 7">
            <a:extLst>
              <a:ext uri="{FF2B5EF4-FFF2-40B4-BE49-F238E27FC236}">
                <a16:creationId xmlns:a16="http://schemas.microsoft.com/office/drawing/2014/main" id="{AE09858B-E072-43DF-8668-FD04D946B503}"/>
              </a:ext>
            </a:extLst>
          </p:cNvPr>
          <p:cNvGraphicFramePr/>
          <p:nvPr>
            <p:extLst>
              <p:ext uri="{D42A27DB-BD31-4B8C-83A1-F6EECF244321}">
                <p14:modId xmlns:p14="http://schemas.microsoft.com/office/powerpoint/2010/main" val="4162529769"/>
              </p:ext>
            </p:extLst>
          </p:nvPr>
        </p:nvGraphicFramePr>
        <p:xfrm>
          <a:off x="609600" y="2205168"/>
          <a:ext cx="11098304" cy="4151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1921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30" name="Rectangle 6"/>
          <p:cNvSpPr>
            <a:spLocks noChangeArrowheads="1"/>
          </p:cNvSpPr>
          <p:nvPr/>
        </p:nvSpPr>
        <p:spPr bwMode="auto">
          <a:xfrm>
            <a:off x="2983592" y="-459241"/>
            <a:ext cx="8906833" cy="595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spcBef>
                <a:spcPct val="20000"/>
              </a:spcBef>
              <a:buClr>
                <a:schemeClr val="accent1"/>
              </a:buClr>
              <a:defRPr/>
            </a:pPr>
            <a:r>
              <a:rPr lang="en-US" sz="3200">
                <a:ea typeface="ＭＳ Ｐゴシック" charset="0"/>
              </a:rPr>
              <a:t> </a:t>
            </a:r>
          </a:p>
        </p:txBody>
      </p:sp>
      <p:graphicFrame>
        <p:nvGraphicFramePr>
          <p:cNvPr id="52235" name="Text Box 7">
            <a:extLst>
              <a:ext uri="{FF2B5EF4-FFF2-40B4-BE49-F238E27FC236}">
                <a16:creationId xmlns:a16="http://schemas.microsoft.com/office/drawing/2014/main" id="{8575F6B5-17E9-4AA2-A9D7-58E93F8828DE}"/>
              </a:ext>
            </a:extLst>
          </p:cNvPr>
          <p:cNvGraphicFramePr/>
          <p:nvPr>
            <p:extLst>
              <p:ext uri="{D42A27DB-BD31-4B8C-83A1-F6EECF244321}">
                <p14:modId xmlns:p14="http://schemas.microsoft.com/office/powerpoint/2010/main" val="1134663205"/>
              </p:ext>
            </p:extLst>
          </p:nvPr>
        </p:nvGraphicFramePr>
        <p:xfrm>
          <a:off x="1782695" y="368813"/>
          <a:ext cx="11885522" cy="2956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descr="Wheelchair Access">
            <a:extLst>
              <a:ext uri="{FF2B5EF4-FFF2-40B4-BE49-F238E27FC236}">
                <a16:creationId xmlns:a16="http://schemas.microsoft.com/office/drawing/2014/main" id="{44FF2CCF-CF45-4236-B7E9-40D7ADAAB949}"/>
              </a:ext>
            </a:extLst>
          </p:cNvPr>
          <p:cNvSpPr/>
          <p:nvPr/>
        </p:nvSpPr>
        <p:spPr>
          <a:xfrm>
            <a:off x="450096" y="3076599"/>
            <a:ext cx="1570912" cy="1570912"/>
          </a:xfrm>
          <a:prstGeom prst="rect">
            <a:avLst/>
          </a:prstGeom>
          <a:blipFill>
            <a:blip r:embed="rId8">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a:extLst>
              <a:ext uri="{FF2B5EF4-FFF2-40B4-BE49-F238E27FC236}">
                <a16:creationId xmlns:a16="http://schemas.microsoft.com/office/drawing/2014/main" id="{D9A4FFD4-1207-40ED-A60B-405F069A8C86}"/>
              </a:ext>
            </a:extLst>
          </p:cNvPr>
          <p:cNvSpPr/>
          <p:nvPr/>
        </p:nvSpPr>
        <p:spPr>
          <a:xfrm>
            <a:off x="450096" y="4553839"/>
            <a:ext cx="1570912" cy="1570912"/>
          </a:xfrm>
          <a:prstGeom prst="rect">
            <a:avLst/>
          </a:prstGeom>
          <a:blipFill>
            <a:blip r:embed="rId10">
              <a:duotone>
                <a:schemeClr val="accent1">
                  <a:shade val="45000"/>
                  <a:satMod val="135000"/>
                </a:schemeClr>
                <a:prstClr val="white"/>
              </a:duotone>
              <a:extLst>
                <a:ext uri="{96DAC541-7B7A-43D3-8B79-37D633B846F1}">
                  <asvg:svgBlip xmlns:asvg="http://schemas.microsoft.com/office/drawing/2016/SVG/main" r:embed="rId11"/>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 name="Rectangle 1">
            <a:extLst>
              <a:ext uri="{FF2B5EF4-FFF2-40B4-BE49-F238E27FC236}">
                <a16:creationId xmlns:a16="http://schemas.microsoft.com/office/drawing/2014/main" id="{A05BDB46-51CA-4DC0-BA64-226180A0D5E7}"/>
              </a:ext>
            </a:extLst>
          </p:cNvPr>
          <p:cNvSpPr/>
          <p:nvPr/>
        </p:nvSpPr>
        <p:spPr>
          <a:xfrm>
            <a:off x="1901202" y="4129983"/>
            <a:ext cx="1381218" cy="400110"/>
          </a:xfrm>
          <a:prstGeom prst="rect">
            <a:avLst/>
          </a:prstGeom>
        </p:spPr>
        <p:txBody>
          <a:bodyPr wrap="square">
            <a:spAutoFit/>
          </a:bodyPr>
          <a:lstStyle/>
          <a:p>
            <a:pPr lvl="0" algn="just">
              <a:lnSpc>
                <a:spcPct val="100000"/>
              </a:lnSpc>
            </a:pPr>
            <a:r>
              <a:rPr lang="en-US" sz="2000" b="1" dirty="0"/>
              <a:t>Therapy</a:t>
            </a:r>
          </a:p>
        </p:txBody>
      </p:sp>
      <p:sp>
        <p:nvSpPr>
          <p:cNvPr id="9" name="Rectangle 8">
            <a:extLst>
              <a:ext uri="{FF2B5EF4-FFF2-40B4-BE49-F238E27FC236}">
                <a16:creationId xmlns:a16="http://schemas.microsoft.com/office/drawing/2014/main" id="{F90603C5-D8B2-4DA2-8166-E647D72C4C7F}"/>
              </a:ext>
            </a:extLst>
          </p:cNvPr>
          <p:cNvSpPr/>
          <p:nvPr/>
        </p:nvSpPr>
        <p:spPr>
          <a:xfrm>
            <a:off x="1626706" y="5677149"/>
            <a:ext cx="2169822" cy="400110"/>
          </a:xfrm>
          <a:prstGeom prst="rect">
            <a:avLst/>
          </a:prstGeom>
        </p:spPr>
        <p:txBody>
          <a:bodyPr wrap="square">
            <a:spAutoFit/>
          </a:bodyPr>
          <a:lstStyle/>
          <a:p>
            <a:pPr lvl="0" algn="just">
              <a:lnSpc>
                <a:spcPct val="100000"/>
              </a:lnSpc>
            </a:pPr>
            <a:r>
              <a:rPr lang="en-US" sz="2000" b="1" dirty="0"/>
              <a:t>Enhancement</a:t>
            </a:r>
          </a:p>
        </p:txBody>
      </p:sp>
      <p:graphicFrame>
        <p:nvGraphicFramePr>
          <p:cNvPr id="3" name="Table 2">
            <a:extLst>
              <a:ext uri="{FF2B5EF4-FFF2-40B4-BE49-F238E27FC236}">
                <a16:creationId xmlns:a16="http://schemas.microsoft.com/office/drawing/2014/main" id="{B66EF5C8-4750-4E6A-AE22-BAE02BD1BBA8}"/>
              </a:ext>
            </a:extLst>
          </p:cNvPr>
          <p:cNvGraphicFramePr>
            <a:graphicFrameLocks noGrp="1"/>
          </p:cNvGraphicFramePr>
          <p:nvPr>
            <p:extLst>
              <p:ext uri="{D42A27DB-BD31-4B8C-83A1-F6EECF244321}">
                <p14:modId xmlns:p14="http://schemas.microsoft.com/office/powerpoint/2010/main" val="1860135370"/>
              </p:ext>
            </p:extLst>
          </p:nvPr>
        </p:nvGraphicFramePr>
        <p:xfrm>
          <a:off x="3476599" y="3167971"/>
          <a:ext cx="7473639" cy="2956780"/>
        </p:xfrm>
        <a:graphic>
          <a:graphicData uri="http://schemas.openxmlformats.org/drawingml/2006/table">
            <a:tbl>
              <a:tblPr bandRow="1">
                <a:tableStyleId>{5C22544A-7EE6-4342-B048-85BDC9FD1C3A}</a:tableStyleId>
              </a:tblPr>
              <a:tblGrid>
                <a:gridCol w="2491213">
                  <a:extLst>
                    <a:ext uri="{9D8B030D-6E8A-4147-A177-3AD203B41FA5}">
                      <a16:colId xmlns:a16="http://schemas.microsoft.com/office/drawing/2014/main" val="1205125982"/>
                    </a:ext>
                  </a:extLst>
                </a:gridCol>
                <a:gridCol w="2491213">
                  <a:extLst>
                    <a:ext uri="{9D8B030D-6E8A-4147-A177-3AD203B41FA5}">
                      <a16:colId xmlns:a16="http://schemas.microsoft.com/office/drawing/2014/main" val="2176680165"/>
                    </a:ext>
                  </a:extLst>
                </a:gridCol>
                <a:gridCol w="2491213">
                  <a:extLst>
                    <a:ext uri="{9D8B030D-6E8A-4147-A177-3AD203B41FA5}">
                      <a16:colId xmlns:a16="http://schemas.microsoft.com/office/drawing/2014/main" val="2831510275"/>
                    </a:ext>
                  </a:extLst>
                </a:gridCol>
              </a:tblGrid>
              <a:tr h="1478390">
                <a:tc>
                  <a:txBody>
                    <a:bodyPr/>
                    <a:lstStyle/>
                    <a:p>
                      <a:pPr algn="ctr"/>
                      <a:r>
                        <a:rPr lang="en-US" sz="2400" dirty="0"/>
                        <a:t>e.g. braces, LASIK</a:t>
                      </a:r>
                    </a:p>
                  </a:txBody>
                  <a:tcPr marL="120317" marR="120317" marT="60159" marB="60159"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US" sz="2400" dirty="0"/>
                        <a:t>e.g. wheelchairs, SSRIs</a:t>
                      </a:r>
                    </a:p>
                  </a:txBody>
                  <a:tcPr marL="120317" marR="120317" marT="60159" marB="60159"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US" sz="2400" dirty="0"/>
                        <a:t>e.g. government policies, NGOs</a:t>
                      </a:r>
                    </a:p>
                  </a:txBody>
                  <a:tcPr marL="120317" marR="120317" marT="60159" marB="60159"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557564"/>
                  </a:ext>
                </a:extLst>
              </a:tr>
              <a:tr h="1478390">
                <a:tc>
                  <a:txBody>
                    <a:bodyPr/>
                    <a:lstStyle/>
                    <a:p>
                      <a:pPr algn="ctr"/>
                      <a:r>
                        <a:rPr lang="en-US" sz="2400" dirty="0"/>
                        <a:t>e.g. steroids, </a:t>
                      </a:r>
                      <a:r>
                        <a:rPr lang="en-US" sz="2400" dirty="0" err="1"/>
                        <a:t>botox</a:t>
                      </a:r>
                      <a:endParaRPr lang="en-US" sz="2400" dirty="0"/>
                    </a:p>
                  </a:txBody>
                  <a:tcPr marL="120317" marR="120317" marT="60159" marB="60159"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US" sz="2400" dirty="0"/>
                        <a:t>e.g. caffeine, recreational </a:t>
                      </a:r>
                      <a:r>
                        <a:rPr lang="en-US" sz="2400" dirty="0" err="1"/>
                        <a:t>adderall</a:t>
                      </a:r>
                      <a:endParaRPr lang="en-US" sz="2400" dirty="0"/>
                    </a:p>
                  </a:txBody>
                  <a:tcPr marL="120317" marR="120317" marT="60159" marB="60159"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US" sz="2400" dirty="0"/>
                        <a:t>e.g. caffeine</a:t>
                      </a:r>
                    </a:p>
                  </a:txBody>
                  <a:tcPr marL="120317" marR="120317" marT="60159" marB="60159"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63200"/>
                  </a:ext>
                </a:extLst>
              </a:tr>
            </a:tbl>
          </a:graphicData>
        </a:graphic>
      </p:graphicFrame>
    </p:spTree>
    <p:extLst>
      <p:ext uri="{BB962C8B-B14F-4D97-AF65-F5344CB8AC3E}">
        <p14:creationId xmlns:p14="http://schemas.microsoft.com/office/powerpoint/2010/main" val="1592270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extLst>
              <a:ext uri="{28A0092B-C50C-407E-A947-70E740481C1C}">
                <a14:useLocalDpi xmlns:a14="http://schemas.microsoft.com/office/drawing/2010/main" val="0"/>
              </a:ext>
            </a:extLst>
          </a:blip>
          <a:srcRect l="17889" r="10518" b="-1"/>
          <a:stretch/>
        </p:blipFill>
        <p:spPr>
          <a:xfrm rot="16200000">
            <a:off x="5565619" y="231924"/>
            <a:ext cx="6858000" cy="6394152"/>
          </a:xfrm>
          <a:prstGeom prst="rect">
            <a:avLst/>
          </a:prstGeom>
        </p:spPr>
      </p:pic>
      <p:pic>
        <p:nvPicPr>
          <p:cNvPr id="23" name="Picture 2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5" name="Title 4">
            <a:extLst>
              <a:ext uri="{FF2B5EF4-FFF2-40B4-BE49-F238E27FC236}">
                <a16:creationId xmlns:a16="http://schemas.microsoft.com/office/drawing/2014/main" id="{A8103FCB-CD69-43FD-9E00-D302EE7F4495}"/>
              </a:ext>
            </a:extLst>
          </p:cNvPr>
          <p:cNvSpPr>
            <a:spLocks noGrp="1"/>
          </p:cNvSpPr>
          <p:nvPr>
            <p:ph type="title"/>
          </p:nvPr>
        </p:nvSpPr>
        <p:spPr>
          <a:xfrm>
            <a:off x="804998" y="798445"/>
            <a:ext cx="4803636" cy="1311664"/>
          </a:xfrm>
        </p:spPr>
        <p:txBody>
          <a:bodyPr>
            <a:normAutofit/>
          </a:bodyPr>
          <a:lstStyle/>
          <a:p>
            <a:r>
              <a:rPr lang="en-US">
                <a:solidFill>
                  <a:srgbClr val="000000"/>
                </a:solidFill>
              </a:rPr>
              <a:t>The Sheer Possibility of Enhancement</a:t>
            </a:r>
          </a:p>
        </p:txBody>
      </p:sp>
      <p:sp>
        <p:nvSpPr>
          <p:cNvPr id="2" name="Content Placeholder 1"/>
          <p:cNvSpPr>
            <a:spLocks noGrp="1"/>
          </p:cNvSpPr>
          <p:nvPr>
            <p:ph idx="1"/>
          </p:nvPr>
        </p:nvSpPr>
        <p:spPr>
          <a:xfrm>
            <a:off x="804997" y="2272143"/>
            <a:ext cx="4706803" cy="4466114"/>
          </a:xfrm>
        </p:spPr>
        <p:txBody>
          <a:bodyPr anchor="ctr">
            <a:normAutofit lnSpcReduction="10000"/>
          </a:bodyPr>
          <a:lstStyle/>
          <a:p>
            <a:r>
              <a:rPr lang="en-US" sz="2400" dirty="0">
                <a:solidFill>
                  <a:srgbClr val="000000"/>
                </a:solidFill>
              </a:rPr>
              <a:t>Body</a:t>
            </a:r>
          </a:p>
          <a:p>
            <a:pPr lvl="1"/>
            <a:r>
              <a:rPr lang="en-US" b="1" dirty="0">
                <a:solidFill>
                  <a:srgbClr val="000000"/>
                </a:solidFill>
              </a:rPr>
              <a:t>Somatic Enhancement </a:t>
            </a:r>
            <a:r>
              <a:rPr lang="en-US" dirty="0">
                <a:solidFill>
                  <a:srgbClr val="000000"/>
                </a:solidFill>
              </a:rPr>
              <a:t>(e.g. braces, tattoos, mutilation, plastic surgery, cryonics, transitioning, etc.) Usually cultural</a:t>
            </a:r>
          </a:p>
          <a:p>
            <a:pPr lvl="1"/>
            <a:r>
              <a:rPr lang="en-US" b="1" dirty="0">
                <a:solidFill>
                  <a:srgbClr val="000000"/>
                </a:solidFill>
              </a:rPr>
              <a:t>Prosthetic Enhancement  </a:t>
            </a:r>
            <a:r>
              <a:rPr lang="en-US" dirty="0">
                <a:solidFill>
                  <a:srgbClr val="000000"/>
                </a:solidFill>
              </a:rPr>
              <a:t>(e.g. Google Glass, RFID chips, nanotechnology, etc.)</a:t>
            </a:r>
          </a:p>
          <a:p>
            <a:pPr lvl="1"/>
            <a:r>
              <a:rPr lang="en-US" b="1" dirty="0">
                <a:solidFill>
                  <a:srgbClr val="000000"/>
                </a:solidFill>
              </a:rPr>
              <a:t>Emotional</a:t>
            </a:r>
            <a:r>
              <a:rPr lang="en-US" dirty="0">
                <a:solidFill>
                  <a:srgbClr val="000000"/>
                </a:solidFill>
              </a:rPr>
              <a:t> (usually drugs, but lobotomies &amp; electroshock also)</a:t>
            </a:r>
          </a:p>
          <a:p>
            <a:pPr lvl="1"/>
            <a:r>
              <a:rPr lang="en-US" b="1" dirty="0">
                <a:solidFill>
                  <a:srgbClr val="000000"/>
                </a:solidFill>
              </a:rPr>
              <a:t>Genetic Enhancement </a:t>
            </a:r>
            <a:r>
              <a:rPr lang="en-US" dirty="0">
                <a:solidFill>
                  <a:srgbClr val="000000"/>
                </a:solidFill>
              </a:rPr>
              <a:t>(Next Section)</a:t>
            </a:r>
          </a:p>
        </p:txBody>
      </p:sp>
      <p:pic>
        <p:nvPicPr>
          <p:cNvPr id="19" name="Picture 2" descr="https://cdn.technologyreview.com/i/images/img4976.jpg?sw=1180&amp;cx=0&amp;cy=0&amp;cw=1160&amp;ch=785">
            <a:extLst>
              <a:ext uri="{FF2B5EF4-FFF2-40B4-BE49-F238E27FC236}">
                <a16:creationId xmlns:a16="http://schemas.microsoft.com/office/drawing/2014/main" id="{1F7E863A-8B48-49A7-BCA9-1366335A48DD}"/>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4041" t="-1796" r="16813" b="9425"/>
          <a:stretch/>
        </p:blipFill>
        <p:spPr bwMode="auto">
          <a:xfrm rot="4558912">
            <a:off x="9962158" y="-341248"/>
            <a:ext cx="2888038" cy="3055728"/>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759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Rectangle 15">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17">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B83B458-ECFA-4F28-9C83-128E96E079CD}"/>
              </a:ext>
            </a:extLst>
          </p:cNvPr>
          <p:cNvSpPr>
            <a:spLocks noGrp="1"/>
          </p:cNvSpPr>
          <p:nvPr>
            <p:ph type="title"/>
          </p:nvPr>
        </p:nvSpPr>
        <p:spPr>
          <a:xfrm>
            <a:off x="556957" y="542808"/>
            <a:ext cx="4090528" cy="1180391"/>
          </a:xfrm>
        </p:spPr>
        <p:txBody>
          <a:bodyPr vert="horz" lIns="91440" tIns="45720" rIns="91440" bIns="45720" rtlCol="0" anchor="b">
            <a:normAutofit/>
          </a:bodyPr>
          <a:lstStyle/>
          <a:p>
            <a:r>
              <a:rPr lang="en-US" sz="3600" b="1" kern="1200" cap="none" dirty="0">
                <a:solidFill>
                  <a:srgbClr val="FFFFFF"/>
                </a:solidFill>
                <a:latin typeface="+mj-lt"/>
                <a:ea typeface="+mj-ea"/>
                <a:cs typeface="+mj-cs"/>
              </a:rPr>
              <a:t>The Sheer Possibility of Enhancement</a:t>
            </a:r>
          </a:p>
        </p:txBody>
      </p:sp>
      <p:pic>
        <p:nvPicPr>
          <p:cNvPr id="8" name="Picture 2" descr="Homan Connectome Project">
            <a:extLst>
              <a:ext uri="{FF2B5EF4-FFF2-40B4-BE49-F238E27FC236}">
                <a16:creationId xmlns:a16="http://schemas.microsoft.com/office/drawing/2014/main" id="{A4A407DF-0ECA-46B6-B2FF-322592ADE1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83326" y="0"/>
            <a:ext cx="4914002" cy="520000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556957" y="1944274"/>
            <a:ext cx="4090528" cy="4913725"/>
          </a:xfrm>
        </p:spPr>
        <p:txBody>
          <a:bodyPr vert="horz" lIns="91440" tIns="45720" rIns="91440" bIns="45720" rtlCol="0" anchor="t">
            <a:noAutofit/>
          </a:bodyPr>
          <a:lstStyle/>
          <a:p>
            <a:pPr marL="0" indent="0">
              <a:lnSpc>
                <a:spcPct val="100000"/>
              </a:lnSpc>
              <a:buNone/>
            </a:pPr>
            <a:r>
              <a:rPr lang="en-US" sz="1800" b="1" dirty="0">
                <a:solidFill>
                  <a:srgbClr val="FFFFFF"/>
                </a:solidFill>
              </a:rPr>
              <a:t>Mind</a:t>
            </a:r>
          </a:p>
          <a:p>
            <a:pPr>
              <a:lnSpc>
                <a:spcPct val="100000"/>
              </a:lnSpc>
            </a:pPr>
            <a:r>
              <a:rPr lang="en-US" sz="1800" b="1" dirty="0">
                <a:solidFill>
                  <a:srgbClr val="FFFFFF"/>
                </a:solidFill>
              </a:rPr>
              <a:t>Functionalism </a:t>
            </a:r>
            <a:r>
              <a:rPr lang="en-US" sz="1800" dirty="0">
                <a:solidFill>
                  <a:srgbClr val="FFFFFF"/>
                </a:solidFill>
              </a:rPr>
              <a:t>– The mind is a set of functions (or a Turing machine), able to be brought about by many substrates</a:t>
            </a:r>
          </a:p>
          <a:p>
            <a:pPr>
              <a:lnSpc>
                <a:spcPct val="100000"/>
              </a:lnSpc>
            </a:pPr>
            <a:r>
              <a:rPr lang="en-US" sz="1800" b="1" dirty="0">
                <a:solidFill>
                  <a:srgbClr val="FFFFFF"/>
                </a:solidFill>
              </a:rPr>
              <a:t>Embodied Cognition</a:t>
            </a:r>
            <a:r>
              <a:rPr lang="en-US" sz="1800" dirty="0">
                <a:solidFill>
                  <a:srgbClr val="FFFFFF"/>
                </a:solidFill>
              </a:rPr>
              <a:t> – The mind is essentially embodied, but the relationship can change</a:t>
            </a:r>
          </a:p>
          <a:p>
            <a:pPr>
              <a:lnSpc>
                <a:spcPct val="100000"/>
              </a:lnSpc>
            </a:pPr>
            <a:r>
              <a:rPr lang="en-US" sz="1800" b="1" dirty="0">
                <a:solidFill>
                  <a:srgbClr val="FFFFFF"/>
                </a:solidFill>
              </a:rPr>
              <a:t>Connectionism</a:t>
            </a:r>
            <a:r>
              <a:rPr lang="en-US" sz="1800" dirty="0">
                <a:solidFill>
                  <a:srgbClr val="FFFFFF"/>
                </a:solidFill>
              </a:rPr>
              <a:t> – The mind is like a network, we can copy the network, but no part of it contains information independently</a:t>
            </a:r>
          </a:p>
          <a:p>
            <a:pPr>
              <a:lnSpc>
                <a:spcPct val="100000"/>
              </a:lnSpc>
            </a:pPr>
            <a:r>
              <a:rPr lang="en-US" sz="1800" b="1" dirty="0">
                <a:solidFill>
                  <a:srgbClr val="FFFFFF"/>
                </a:solidFill>
              </a:rPr>
              <a:t>Revisionary Materialism</a:t>
            </a:r>
            <a:r>
              <a:rPr lang="en-US" sz="1800" dirty="0">
                <a:solidFill>
                  <a:srgbClr val="FFFFFF"/>
                </a:solidFill>
              </a:rPr>
              <a:t> – The mind may be physical, but we don’t know what parts matter</a:t>
            </a:r>
          </a:p>
        </p:txBody>
      </p:sp>
      <p:pic>
        <p:nvPicPr>
          <p:cNvPr id="11" name="Picture 8" descr="http://www.humanconnectomeproject.org/wp-content/uploads/2011/06/ev-brain-black-e1307569043474-720x394.png">
            <a:extLst>
              <a:ext uri="{FF2B5EF4-FFF2-40B4-BE49-F238E27FC236}">
                <a16:creationId xmlns:a16="http://schemas.microsoft.com/office/drawing/2014/main" id="{444676DB-F115-4562-900E-85DBA87C7C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8071094" y="3993003"/>
            <a:ext cx="3219976" cy="17629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0000"/>
          <a:stretch/>
        </p:blipFill>
        <p:spPr>
          <a:xfrm>
            <a:off x="10679927" y="79717"/>
            <a:ext cx="1427630" cy="3349283"/>
          </a:xfrm>
          <a:prstGeom prst="rect">
            <a:avLst/>
          </a:prstGeom>
        </p:spPr>
      </p:pic>
      <p:pic>
        <p:nvPicPr>
          <p:cNvPr id="9" name="Picture 4" descr="http://www.humanconnectomeproject.org/wp-content/uploads/2011/06/coronal_HARDI_HiRez-e1307569096910-720x720.jpg">
            <a:extLst>
              <a:ext uri="{FF2B5EF4-FFF2-40B4-BE49-F238E27FC236}">
                <a16:creationId xmlns:a16="http://schemas.microsoft.com/office/drawing/2014/main" id="{0C98DC71-EFA3-4BBE-BF71-A5FEA4AB8E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607625" y="4698385"/>
            <a:ext cx="2342391" cy="23423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10679928" y="3429000"/>
            <a:ext cx="1427630" cy="3349278"/>
          </a:xfrm>
          <a:prstGeom prst="rect">
            <a:avLst/>
          </a:prstGeom>
        </p:spPr>
      </p:pic>
      <p:pic>
        <p:nvPicPr>
          <p:cNvPr id="10" name="Picture 6" descr="http://www.humanconnectomeproject.org/wp-content/uploads/2013/05/13-white-matter-fibers-HCP-dataset-arcuate-fasciculus-and-pons-right.jpg">
            <a:extLst>
              <a:ext uri="{FF2B5EF4-FFF2-40B4-BE49-F238E27FC236}">
                <a16:creationId xmlns:a16="http://schemas.microsoft.com/office/drawing/2014/main" id="{ADB76CCE-1AC4-45CB-80B5-717D446A52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20920" y="3711684"/>
            <a:ext cx="2094771" cy="185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771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4">
            <a:extLst>
              <a:ext uri="{FF2B5EF4-FFF2-40B4-BE49-F238E27FC236}">
                <a16:creationId xmlns:a16="http://schemas.microsoft.com/office/drawing/2014/main" id="{F196039E-BAA3-40E1-90BA-06D51F6125B7}"/>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b="1" cap="none"/>
              <a:t>The Sheer Possibility of Enhancement</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525516" y="3417573"/>
            <a:ext cx="4656084" cy="3320683"/>
          </a:xfrm>
        </p:spPr>
        <p:txBody>
          <a:bodyPr vert="horz" lIns="91440" tIns="45720" rIns="91440" bIns="45720" rtlCol="0" anchor="ctr">
            <a:normAutofit fontScale="77500" lnSpcReduction="20000"/>
          </a:bodyPr>
          <a:lstStyle/>
          <a:p>
            <a:pPr marL="0" indent="0">
              <a:buNone/>
            </a:pPr>
            <a:r>
              <a:rPr lang="en-US" sz="2600" b="1" dirty="0"/>
              <a:t>Society</a:t>
            </a:r>
            <a:endParaRPr lang="en-US" sz="2000" b="1" dirty="0"/>
          </a:p>
          <a:p>
            <a:pPr>
              <a:lnSpc>
                <a:spcPct val="120000"/>
              </a:lnSpc>
            </a:pPr>
            <a:r>
              <a:rPr lang="en-US" sz="2400" b="1" dirty="0"/>
              <a:t>Public policy</a:t>
            </a:r>
            <a:r>
              <a:rPr lang="en-US" sz="2400" dirty="0"/>
              <a:t> (Eugenics, war, taxation, etc.)</a:t>
            </a:r>
          </a:p>
          <a:p>
            <a:pPr>
              <a:lnSpc>
                <a:spcPct val="120000"/>
              </a:lnSpc>
            </a:pPr>
            <a:r>
              <a:rPr lang="en-US" sz="2400" b="1" dirty="0"/>
              <a:t>Revolutionary technology</a:t>
            </a:r>
            <a:r>
              <a:rPr lang="en-US" sz="2400" dirty="0"/>
              <a:t> (Telephone, Model T, Internet, etc.)</a:t>
            </a:r>
          </a:p>
          <a:p>
            <a:pPr>
              <a:lnSpc>
                <a:spcPct val="120000"/>
              </a:lnSpc>
            </a:pPr>
            <a:r>
              <a:rPr lang="en-US" sz="2400" b="1" dirty="0"/>
              <a:t>Revolutionary ideas</a:t>
            </a:r>
            <a:r>
              <a:rPr lang="en-US" sz="2400" dirty="0"/>
              <a:t> (Democracy, communism, religion, etc.)</a:t>
            </a:r>
          </a:p>
          <a:p>
            <a:pPr>
              <a:lnSpc>
                <a:spcPct val="120000"/>
              </a:lnSpc>
            </a:pPr>
            <a:r>
              <a:rPr lang="en-US" sz="2400" b="1" dirty="0"/>
              <a:t>Social Movements</a:t>
            </a:r>
            <a:r>
              <a:rPr lang="en-US" sz="2400" dirty="0"/>
              <a:t> (Suffragettes, Braceros, Tea Party, Black Lives Matter, #MeToo)</a:t>
            </a:r>
          </a:p>
        </p:txBody>
      </p:sp>
    </p:spTree>
    <p:extLst>
      <p:ext uri="{BB962C8B-B14F-4D97-AF65-F5344CB8AC3E}">
        <p14:creationId xmlns:p14="http://schemas.microsoft.com/office/powerpoint/2010/main" val="1686378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899978" y="1051274"/>
            <a:ext cx="10463212" cy="2963863"/>
            <a:chOff x="906463" y="95250"/>
            <a:chExt cx="10463212" cy="2963863"/>
          </a:xfrm>
          <a:solidFill>
            <a:schemeClr val="bg1"/>
          </a:solidFill>
        </p:grpSpPr>
        <p:sp>
          <p:nvSpPr>
            <p:cNvPr id="106" name="Freeform 141"/>
            <p:cNvSpPr>
              <a:spLocks/>
            </p:cNvSpPr>
            <p:nvPr/>
          </p:nvSpPr>
          <p:spPr bwMode="auto">
            <a:xfrm>
              <a:off x="906463" y="819150"/>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42"/>
            <p:cNvSpPr>
              <a:spLocks/>
            </p:cNvSpPr>
            <p:nvPr/>
          </p:nvSpPr>
          <p:spPr bwMode="auto">
            <a:xfrm>
              <a:off x="6683375" y="676275"/>
              <a:ext cx="4686300" cy="1185863"/>
            </a:xfrm>
            <a:custGeom>
              <a:avLst/>
              <a:gdLst>
                <a:gd name="T0" fmla="*/ 1969 w 1969"/>
                <a:gd name="T1" fmla="*/ 128 h 498"/>
                <a:gd name="T2" fmla="*/ 1841 w 1969"/>
                <a:gd name="T3" fmla="*/ 0 h 498"/>
                <a:gd name="T4" fmla="*/ 128 w 1969"/>
                <a:gd name="T5" fmla="*/ 0 h 498"/>
                <a:gd name="T6" fmla="*/ 0 w 1969"/>
                <a:gd name="T7" fmla="*/ 128 h 498"/>
                <a:gd name="T8" fmla="*/ 0 w 1969"/>
                <a:gd name="T9" fmla="*/ 383 h 498"/>
                <a:gd name="T10" fmla="*/ 17 w 1969"/>
                <a:gd name="T11" fmla="*/ 383 h 498"/>
                <a:gd name="T12" fmla="*/ 17 w 1969"/>
                <a:gd name="T13" fmla="*/ 128 h 498"/>
                <a:gd name="T14" fmla="*/ 128 w 1969"/>
                <a:gd name="T15" fmla="*/ 17 h 498"/>
                <a:gd name="T16" fmla="*/ 1841 w 1969"/>
                <a:gd name="T17" fmla="*/ 17 h 498"/>
                <a:gd name="T18" fmla="*/ 1953 w 1969"/>
                <a:gd name="T19" fmla="*/ 128 h 498"/>
                <a:gd name="T20" fmla="*/ 1953 w 1969"/>
                <a:gd name="T21" fmla="*/ 498 h 498"/>
                <a:gd name="T22" fmla="*/ 1969 w 1969"/>
                <a:gd name="T23" fmla="*/ 498 h 498"/>
                <a:gd name="T24" fmla="*/ 1969 w 1969"/>
                <a:gd name="T25" fmla="*/ 12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9" h="498">
                  <a:moveTo>
                    <a:pt x="1969" y="128"/>
                  </a:moveTo>
                  <a:cubicBezTo>
                    <a:pt x="1969" y="58"/>
                    <a:pt x="1912" y="0"/>
                    <a:pt x="1841" y="0"/>
                  </a:cubicBezTo>
                  <a:cubicBezTo>
                    <a:pt x="128" y="0"/>
                    <a:pt x="128" y="0"/>
                    <a:pt x="128" y="0"/>
                  </a:cubicBezTo>
                  <a:cubicBezTo>
                    <a:pt x="58" y="0"/>
                    <a:pt x="0" y="58"/>
                    <a:pt x="0" y="128"/>
                  </a:cubicBezTo>
                  <a:cubicBezTo>
                    <a:pt x="0" y="383"/>
                    <a:pt x="0" y="383"/>
                    <a:pt x="0" y="383"/>
                  </a:cubicBezTo>
                  <a:cubicBezTo>
                    <a:pt x="17" y="383"/>
                    <a:pt x="17" y="383"/>
                    <a:pt x="17" y="383"/>
                  </a:cubicBezTo>
                  <a:cubicBezTo>
                    <a:pt x="17" y="128"/>
                    <a:pt x="17" y="128"/>
                    <a:pt x="17" y="128"/>
                  </a:cubicBezTo>
                  <a:cubicBezTo>
                    <a:pt x="17" y="67"/>
                    <a:pt x="67" y="17"/>
                    <a:pt x="128" y="17"/>
                  </a:cubicBezTo>
                  <a:cubicBezTo>
                    <a:pt x="1841" y="17"/>
                    <a:pt x="1841" y="17"/>
                    <a:pt x="1841" y="17"/>
                  </a:cubicBezTo>
                  <a:cubicBezTo>
                    <a:pt x="1903" y="17"/>
                    <a:pt x="1953" y="67"/>
                    <a:pt x="1953" y="128"/>
                  </a:cubicBezTo>
                  <a:cubicBezTo>
                    <a:pt x="1953" y="498"/>
                    <a:pt x="1953" y="498"/>
                    <a:pt x="1953" y="498"/>
                  </a:cubicBezTo>
                  <a:cubicBezTo>
                    <a:pt x="1969" y="498"/>
                    <a:pt x="1969" y="498"/>
                    <a:pt x="1969" y="498"/>
                  </a:cubicBezTo>
                  <a:lnTo>
                    <a:pt x="1969"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43"/>
            <p:cNvSpPr>
              <a:spLocks/>
            </p:cNvSpPr>
            <p:nvPr/>
          </p:nvSpPr>
          <p:spPr bwMode="auto">
            <a:xfrm>
              <a:off x="4127500" y="1087438"/>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44"/>
            <p:cNvSpPr>
              <a:spLocks/>
            </p:cNvSpPr>
            <p:nvPr/>
          </p:nvSpPr>
          <p:spPr bwMode="auto">
            <a:xfrm>
              <a:off x="6753225" y="1154113"/>
              <a:ext cx="882650" cy="1903413"/>
            </a:xfrm>
            <a:custGeom>
              <a:avLst/>
              <a:gdLst>
                <a:gd name="T0" fmla="*/ 371 w 371"/>
                <a:gd name="T1" fmla="*/ 128 h 799"/>
                <a:gd name="T2" fmla="*/ 243 w 371"/>
                <a:gd name="T3" fmla="*/ 0 h 799"/>
                <a:gd name="T4" fmla="*/ 128 w 371"/>
                <a:gd name="T5" fmla="*/ 0 h 799"/>
                <a:gd name="T6" fmla="*/ 0 w 371"/>
                <a:gd name="T7" fmla="*/ 128 h 799"/>
                <a:gd name="T8" fmla="*/ 0 w 371"/>
                <a:gd name="T9" fmla="*/ 190 h 799"/>
                <a:gd name="T10" fmla="*/ 16 w 371"/>
                <a:gd name="T11" fmla="*/ 190 h 799"/>
                <a:gd name="T12" fmla="*/ 16 w 371"/>
                <a:gd name="T13" fmla="*/ 128 h 799"/>
                <a:gd name="T14" fmla="*/ 128 w 371"/>
                <a:gd name="T15" fmla="*/ 17 h 799"/>
                <a:gd name="T16" fmla="*/ 243 w 371"/>
                <a:gd name="T17" fmla="*/ 17 h 799"/>
                <a:gd name="T18" fmla="*/ 355 w 371"/>
                <a:gd name="T19" fmla="*/ 128 h 799"/>
                <a:gd name="T20" fmla="*/ 355 w 371"/>
                <a:gd name="T21" fmla="*/ 799 h 799"/>
                <a:gd name="T22" fmla="*/ 371 w 371"/>
                <a:gd name="T23" fmla="*/ 799 h 799"/>
                <a:gd name="T24" fmla="*/ 371 w 371"/>
                <a:gd name="T25" fmla="*/ 12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799">
                  <a:moveTo>
                    <a:pt x="371" y="128"/>
                  </a:moveTo>
                  <a:cubicBezTo>
                    <a:pt x="371" y="58"/>
                    <a:pt x="314" y="0"/>
                    <a:pt x="243"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43" y="17"/>
                    <a:pt x="243" y="17"/>
                    <a:pt x="243" y="17"/>
                  </a:cubicBezTo>
                  <a:cubicBezTo>
                    <a:pt x="305" y="17"/>
                    <a:pt x="355" y="67"/>
                    <a:pt x="355" y="128"/>
                  </a:cubicBezTo>
                  <a:cubicBezTo>
                    <a:pt x="355" y="799"/>
                    <a:pt x="355" y="799"/>
                    <a:pt x="355" y="799"/>
                  </a:cubicBezTo>
                  <a:cubicBezTo>
                    <a:pt x="371" y="799"/>
                    <a:pt x="371" y="799"/>
                    <a:pt x="371" y="799"/>
                  </a:cubicBezTo>
                  <a:lnTo>
                    <a:pt x="371"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45"/>
            <p:cNvSpPr>
              <a:spLocks/>
            </p:cNvSpPr>
            <p:nvPr/>
          </p:nvSpPr>
          <p:spPr bwMode="auto">
            <a:xfrm>
              <a:off x="10598150" y="1433513"/>
              <a:ext cx="684213" cy="1620838"/>
            </a:xfrm>
            <a:custGeom>
              <a:avLst/>
              <a:gdLst>
                <a:gd name="T0" fmla="*/ 287 w 287"/>
                <a:gd name="T1" fmla="*/ 136 h 681"/>
                <a:gd name="T2" fmla="*/ 151 w 287"/>
                <a:gd name="T3" fmla="*/ 0 h 681"/>
                <a:gd name="T4" fmla="*/ 128 w 287"/>
                <a:gd name="T5" fmla="*/ 0 h 681"/>
                <a:gd name="T6" fmla="*/ 0 w 287"/>
                <a:gd name="T7" fmla="*/ 128 h 681"/>
                <a:gd name="T8" fmla="*/ 0 w 287"/>
                <a:gd name="T9" fmla="*/ 681 h 681"/>
                <a:gd name="T10" fmla="*/ 16 w 287"/>
                <a:gd name="T11" fmla="*/ 681 h 681"/>
                <a:gd name="T12" fmla="*/ 16 w 287"/>
                <a:gd name="T13" fmla="*/ 128 h 681"/>
                <a:gd name="T14" fmla="*/ 128 w 287"/>
                <a:gd name="T15" fmla="*/ 17 h 681"/>
                <a:gd name="T16" fmla="*/ 151 w 287"/>
                <a:gd name="T17" fmla="*/ 17 h 681"/>
                <a:gd name="T18" fmla="*/ 271 w 287"/>
                <a:gd name="T19" fmla="*/ 136 h 681"/>
                <a:gd name="T20" fmla="*/ 271 w 287"/>
                <a:gd name="T21" fmla="*/ 182 h 681"/>
                <a:gd name="T22" fmla="*/ 287 w 287"/>
                <a:gd name="T23" fmla="*/ 182 h 681"/>
                <a:gd name="T24" fmla="*/ 287 w 287"/>
                <a:gd name="T25" fmla="*/ 13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681">
                  <a:moveTo>
                    <a:pt x="287" y="136"/>
                  </a:moveTo>
                  <a:cubicBezTo>
                    <a:pt x="287" y="61"/>
                    <a:pt x="226" y="0"/>
                    <a:pt x="151" y="0"/>
                  </a:cubicBezTo>
                  <a:cubicBezTo>
                    <a:pt x="128" y="0"/>
                    <a:pt x="128" y="0"/>
                    <a:pt x="128" y="0"/>
                  </a:cubicBezTo>
                  <a:cubicBezTo>
                    <a:pt x="57" y="0"/>
                    <a:pt x="0" y="58"/>
                    <a:pt x="0" y="128"/>
                  </a:cubicBezTo>
                  <a:cubicBezTo>
                    <a:pt x="0" y="681"/>
                    <a:pt x="0" y="681"/>
                    <a:pt x="0" y="681"/>
                  </a:cubicBezTo>
                  <a:cubicBezTo>
                    <a:pt x="16" y="681"/>
                    <a:pt x="16" y="681"/>
                    <a:pt x="16" y="681"/>
                  </a:cubicBezTo>
                  <a:cubicBezTo>
                    <a:pt x="16" y="128"/>
                    <a:pt x="16" y="128"/>
                    <a:pt x="16" y="128"/>
                  </a:cubicBezTo>
                  <a:cubicBezTo>
                    <a:pt x="16" y="67"/>
                    <a:pt x="66" y="17"/>
                    <a:pt x="128" y="17"/>
                  </a:cubicBezTo>
                  <a:cubicBezTo>
                    <a:pt x="151" y="17"/>
                    <a:pt x="151" y="17"/>
                    <a:pt x="151" y="17"/>
                  </a:cubicBezTo>
                  <a:cubicBezTo>
                    <a:pt x="217" y="17"/>
                    <a:pt x="271" y="70"/>
                    <a:pt x="271" y="136"/>
                  </a:cubicBezTo>
                  <a:cubicBezTo>
                    <a:pt x="271" y="182"/>
                    <a:pt x="271" y="182"/>
                    <a:pt x="271" y="182"/>
                  </a:cubicBezTo>
                  <a:cubicBezTo>
                    <a:pt x="287" y="182"/>
                    <a:pt x="287" y="182"/>
                    <a:pt x="287" y="182"/>
                  </a:cubicBezTo>
                  <a:lnTo>
                    <a:pt x="287"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46"/>
            <p:cNvSpPr>
              <a:spLocks/>
            </p:cNvSpPr>
            <p:nvPr/>
          </p:nvSpPr>
          <p:spPr bwMode="auto">
            <a:xfrm>
              <a:off x="982663" y="1135063"/>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47"/>
            <p:cNvSpPr>
              <a:spLocks/>
            </p:cNvSpPr>
            <p:nvPr/>
          </p:nvSpPr>
          <p:spPr bwMode="auto">
            <a:xfrm>
              <a:off x="4067175" y="95250"/>
              <a:ext cx="950913" cy="1444625"/>
            </a:xfrm>
            <a:custGeom>
              <a:avLst/>
              <a:gdLst>
                <a:gd name="T0" fmla="*/ 399 w 399"/>
                <a:gd name="T1" fmla="*/ 0 h 607"/>
                <a:gd name="T2" fmla="*/ 128 w 399"/>
                <a:gd name="T3" fmla="*/ 0 h 607"/>
                <a:gd name="T4" fmla="*/ 0 w 399"/>
                <a:gd name="T5" fmla="*/ 127 h 607"/>
                <a:gd name="T6" fmla="*/ 0 w 399"/>
                <a:gd name="T7" fmla="*/ 607 h 607"/>
                <a:gd name="T8" fmla="*/ 16 w 399"/>
                <a:gd name="T9" fmla="*/ 607 h 607"/>
                <a:gd name="T10" fmla="*/ 16 w 399"/>
                <a:gd name="T11" fmla="*/ 127 h 607"/>
                <a:gd name="T12" fmla="*/ 128 w 399"/>
                <a:gd name="T13" fmla="*/ 16 h 607"/>
                <a:gd name="T14" fmla="*/ 399 w 399"/>
                <a:gd name="T15" fmla="*/ 16 h 607"/>
                <a:gd name="T16" fmla="*/ 399 w 399"/>
                <a:gd name="T17"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607">
                  <a:moveTo>
                    <a:pt x="399" y="0"/>
                  </a:moveTo>
                  <a:cubicBezTo>
                    <a:pt x="128" y="0"/>
                    <a:pt x="128" y="0"/>
                    <a:pt x="128" y="0"/>
                  </a:cubicBezTo>
                  <a:cubicBezTo>
                    <a:pt x="57" y="0"/>
                    <a:pt x="0" y="57"/>
                    <a:pt x="0" y="127"/>
                  </a:cubicBezTo>
                  <a:cubicBezTo>
                    <a:pt x="0" y="607"/>
                    <a:pt x="0" y="607"/>
                    <a:pt x="0" y="607"/>
                  </a:cubicBezTo>
                  <a:cubicBezTo>
                    <a:pt x="16" y="607"/>
                    <a:pt x="16" y="607"/>
                    <a:pt x="16" y="607"/>
                  </a:cubicBezTo>
                  <a:cubicBezTo>
                    <a:pt x="16" y="127"/>
                    <a:pt x="16" y="127"/>
                    <a:pt x="16" y="127"/>
                  </a:cubicBezTo>
                  <a:cubicBezTo>
                    <a:pt x="16" y="66"/>
                    <a:pt x="66" y="16"/>
                    <a:pt x="128" y="16"/>
                  </a:cubicBezTo>
                  <a:cubicBezTo>
                    <a:pt x="399" y="16"/>
                    <a:pt x="399" y="16"/>
                    <a:pt x="399" y="16"/>
                  </a:cubicBezTo>
                  <a:lnTo>
                    <a:pt x="3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48"/>
            <p:cNvSpPr>
              <a:spLocks/>
            </p:cNvSpPr>
            <p:nvPr/>
          </p:nvSpPr>
          <p:spPr bwMode="auto">
            <a:xfrm>
              <a:off x="5954713" y="95250"/>
              <a:ext cx="674688" cy="1519238"/>
            </a:xfrm>
            <a:custGeom>
              <a:avLst/>
              <a:gdLst>
                <a:gd name="T0" fmla="*/ 155 w 283"/>
                <a:gd name="T1" fmla="*/ 0 h 638"/>
                <a:gd name="T2" fmla="*/ 0 w 283"/>
                <a:gd name="T3" fmla="*/ 0 h 638"/>
                <a:gd name="T4" fmla="*/ 0 w 283"/>
                <a:gd name="T5" fmla="*/ 16 h 638"/>
                <a:gd name="T6" fmla="*/ 155 w 283"/>
                <a:gd name="T7" fmla="*/ 16 h 638"/>
                <a:gd name="T8" fmla="*/ 267 w 283"/>
                <a:gd name="T9" fmla="*/ 127 h 638"/>
                <a:gd name="T10" fmla="*/ 267 w 283"/>
                <a:gd name="T11" fmla="*/ 638 h 638"/>
                <a:gd name="T12" fmla="*/ 283 w 283"/>
                <a:gd name="T13" fmla="*/ 638 h 638"/>
                <a:gd name="T14" fmla="*/ 283 w 283"/>
                <a:gd name="T15" fmla="*/ 127 h 638"/>
                <a:gd name="T16" fmla="*/ 155 w 283"/>
                <a:gd name="T17"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638">
                  <a:moveTo>
                    <a:pt x="155" y="0"/>
                  </a:moveTo>
                  <a:cubicBezTo>
                    <a:pt x="0" y="0"/>
                    <a:pt x="0" y="0"/>
                    <a:pt x="0" y="0"/>
                  </a:cubicBezTo>
                  <a:cubicBezTo>
                    <a:pt x="0" y="16"/>
                    <a:pt x="0" y="16"/>
                    <a:pt x="0" y="16"/>
                  </a:cubicBezTo>
                  <a:cubicBezTo>
                    <a:pt x="155" y="16"/>
                    <a:pt x="155" y="16"/>
                    <a:pt x="155" y="16"/>
                  </a:cubicBezTo>
                  <a:cubicBezTo>
                    <a:pt x="217" y="16"/>
                    <a:pt x="267" y="66"/>
                    <a:pt x="267" y="127"/>
                  </a:cubicBezTo>
                  <a:cubicBezTo>
                    <a:pt x="267" y="638"/>
                    <a:pt x="267" y="638"/>
                    <a:pt x="267" y="638"/>
                  </a:cubicBezTo>
                  <a:cubicBezTo>
                    <a:pt x="283" y="638"/>
                    <a:pt x="283" y="638"/>
                    <a:pt x="283" y="638"/>
                  </a:cubicBezTo>
                  <a:cubicBezTo>
                    <a:pt x="283" y="127"/>
                    <a:pt x="283" y="127"/>
                    <a:pt x="283" y="127"/>
                  </a:cubicBezTo>
                  <a:cubicBezTo>
                    <a:pt x="283" y="57"/>
                    <a:pt x="226" y="0"/>
                    <a:pt x="1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62"/>
            <p:cNvSpPr>
              <a:spLocks/>
            </p:cNvSpPr>
            <p:nvPr/>
          </p:nvSpPr>
          <p:spPr bwMode="auto">
            <a:xfrm>
              <a:off x="4875213" y="95250"/>
              <a:ext cx="601663" cy="676275"/>
            </a:xfrm>
            <a:custGeom>
              <a:avLst/>
              <a:gdLst>
                <a:gd name="T0" fmla="*/ 60 w 253"/>
                <a:gd name="T1" fmla="*/ 0 h 284"/>
                <a:gd name="T2" fmla="*/ 60 w 253"/>
                <a:gd name="T3" fmla="*/ 16 h 284"/>
                <a:gd name="T4" fmla="*/ 236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6" y="100"/>
                    <a:pt x="236" y="158"/>
                  </a:cubicBezTo>
                  <a:cubicBezTo>
                    <a:pt x="236" y="219"/>
                    <a:pt x="187" y="268"/>
                    <a:pt x="126" y="268"/>
                  </a:cubicBezTo>
                  <a:cubicBezTo>
                    <a:pt x="65" y="268"/>
                    <a:pt x="16" y="219"/>
                    <a:pt x="16" y="158"/>
                  </a:cubicBezTo>
                  <a:cubicBezTo>
                    <a:pt x="16" y="100"/>
                    <a:pt x="34" y="16"/>
                    <a:pt x="193" y="16"/>
                  </a:cubicBezTo>
                  <a:cubicBezTo>
                    <a:pt x="193" y="0"/>
                    <a:pt x="193" y="0"/>
                    <a:pt x="193" y="0"/>
                  </a:cubicBezTo>
                  <a:cubicBezTo>
                    <a:pt x="15" y="0"/>
                    <a:pt x="0" y="91"/>
                    <a:pt x="0" y="158"/>
                  </a:cubicBezTo>
                  <a:cubicBezTo>
                    <a:pt x="0" y="228"/>
                    <a:pt x="56"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63"/>
            <p:cNvSpPr>
              <a:spLocks/>
            </p:cNvSpPr>
            <p:nvPr/>
          </p:nvSpPr>
          <p:spPr bwMode="auto">
            <a:xfrm>
              <a:off x="4603750" y="2309813"/>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64"/>
            <p:cNvSpPr>
              <a:spLocks/>
            </p:cNvSpPr>
            <p:nvPr/>
          </p:nvSpPr>
          <p:spPr bwMode="auto">
            <a:xfrm>
              <a:off x="4581525" y="2549525"/>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65"/>
            <p:cNvSpPr>
              <a:spLocks/>
            </p:cNvSpPr>
            <p:nvPr/>
          </p:nvSpPr>
          <p:spPr bwMode="auto">
            <a:xfrm>
              <a:off x="5181600" y="95250"/>
              <a:ext cx="601663" cy="676275"/>
            </a:xfrm>
            <a:custGeom>
              <a:avLst/>
              <a:gdLst>
                <a:gd name="T0" fmla="*/ 60 w 253"/>
                <a:gd name="T1" fmla="*/ 0 h 284"/>
                <a:gd name="T2" fmla="*/ 60 w 253"/>
                <a:gd name="T3" fmla="*/ 16 h 284"/>
                <a:gd name="T4" fmla="*/ 237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7" y="100"/>
                    <a:pt x="237" y="158"/>
                  </a:cubicBezTo>
                  <a:cubicBezTo>
                    <a:pt x="237" y="219"/>
                    <a:pt x="187" y="268"/>
                    <a:pt x="126" y="268"/>
                  </a:cubicBezTo>
                  <a:cubicBezTo>
                    <a:pt x="66" y="268"/>
                    <a:pt x="16" y="219"/>
                    <a:pt x="16" y="158"/>
                  </a:cubicBezTo>
                  <a:cubicBezTo>
                    <a:pt x="16" y="100"/>
                    <a:pt x="34" y="16"/>
                    <a:pt x="193" y="16"/>
                  </a:cubicBezTo>
                  <a:cubicBezTo>
                    <a:pt x="193" y="0"/>
                    <a:pt x="193" y="0"/>
                    <a:pt x="193" y="0"/>
                  </a:cubicBezTo>
                  <a:cubicBezTo>
                    <a:pt x="16" y="0"/>
                    <a:pt x="0" y="91"/>
                    <a:pt x="0" y="158"/>
                  </a:cubicBezTo>
                  <a:cubicBezTo>
                    <a:pt x="0" y="228"/>
                    <a:pt x="57"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66"/>
            <p:cNvSpPr>
              <a:spLocks/>
            </p:cNvSpPr>
            <p:nvPr/>
          </p:nvSpPr>
          <p:spPr bwMode="auto">
            <a:xfrm>
              <a:off x="5497513" y="95250"/>
              <a:ext cx="603250" cy="676275"/>
            </a:xfrm>
            <a:custGeom>
              <a:avLst/>
              <a:gdLst>
                <a:gd name="T0" fmla="*/ 60 w 253"/>
                <a:gd name="T1" fmla="*/ 0 h 284"/>
                <a:gd name="T2" fmla="*/ 60 w 253"/>
                <a:gd name="T3" fmla="*/ 16 h 284"/>
                <a:gd name="T4" fmla="*/ 236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6" y="100"/>
                    <a:pt x="236" y="158"/>
                  </a:cubicBezTo>
                  <a:cubicBezTo>
                    <a:pt x="236" y="219"/>
                    <a:pt x="187" y="268"/>
                    <a:pt x="126" y="268"/>
                  </a:cubicBezTo>
                  <a:cubicBezTo>
                    <a:pt x="65" y="268"/>
                    <a:pt x="16" y="219"/>
                    <a:pt x="16" y="158"/>
                  </a:cubicBezTo>
                  <a:cubicBezTo>
                    <a:pt x="16" y="100"/>
                    <a:pt x="34" y="16"/>
                    <a:pt x="193" y="16"/>
                  </a:cubicBezTo>
                  <a:cubicBezTo>
                    <a:pt x="193" y="0"/>
                    <a:pt x="193" y="0"/>
                    <a:pt x="193" y="0"/>
                  </a:cubicBezTo>
                  <a:cubicBezTo>
                    <a:pt x="15" y="0"/>
                    <a:pt x="0" y="91"/>
                    <a:pt x="0" y="158"/>
                  </a:cubicBezTo>
                  <a:cubicBezTo>
                    <a:pt x="0" y="228"/>
                    <a:pt x="56"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8"/>
            <p:cNvSpPr/>
            <p:nvPr/>
          </p:nvSpPr>
          <p:spPr>
            <a:xfrm>
              <a:off x="5068888" y="95250"/>
              <a:ext cx="844550" cy="6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p:cNvGrpSpPr/>
          <p:nvPr/>
        </p:nvGrpSpPr>
        <p:grpSpPr>
          <a:xfrm>
            <a:off x="-15051" y="0"/>
            <a:ext cx="12207052" cy="6858000"/>
            <a:chOff x="-15051" y="0"/>
            <a:chExt cx="12207052" cy="6858000"/>
          </a:xfrm>
        </p:grpSpPr>
        <p:sp>
          <p:nvSpPr>
            <p:cNvPr id="260" name="Rectangle 548"/>
            <p:cNvSpPr>
              <a:spLocks noChangeArrowheads="1"/>
            </p:cNvSpPr>
            <p:nvPr/>
          </p:nvSpPr>
          <p:spPr bwMode="auto">
            <a:xfrm>
              <a:off x="-15051" y="0"/>
              <a:ext cx="12207051" cy="685800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1" name="Rectangle 549"/>
            <p:cNvSpPr>
              <a:spLocks noChangeArrowheads="1"/>
            </p:cNvSpPr>
            <p:nvPr/>
          </p:nvSpPr>
          <p:spPr bwMode="auto">
            <a:xfrm>
              <a:off x="-15050" y="0"/>
              <a:ext cx="12207051" cy="6858000"/>
            </a:xfrm>
            <a:custGeom>
              <a:avLst/>
              <a:gdLst/>
              <a:ahLst/>
              <a:cxnLst/>
              <a:rect l="l" t="t" r="r" b="b"/>
              <a:pathLst>
                <a:path w="12207051" h="6858000">
                  <a:moveTo>
                    <a:pt x="11925920" y="6591300"/>
                  </a:moveTo>
                  <a:lnTo>
                    <a:pt x="11925920" y="6838950"/>
                  </a:lnTo>
                  <a:lnTo>
                    <a:pt x="12197073" y="6838950"/>
                  </a:lnTo>
                  <a:lnTo>
                    <a:pt x="12197073" y="6591300"/>
                  </a:lnTo>
                  <a:close/>
                  <a:moveTo>
                    <a:pt x="11635398" y="6591300"/>
                  </a:moveTo>
                  <a:lnTo>
                    <a:pt x="11635398" y="6838950"/>
                  </a:lnTo>
                  <a:lnTo>
                    <a:pt x="11906552" y="6838950"/>
                  </a:lnTo>
                  <a:lnTo>
                    <a:pt x="11906552" y="6591300"/>
                  </a:lnTo>
                  <a:close/>
                  <a:moveTo>
                    <a:pt x="11344876" y="6591300"/>
                  </a:moveTo>
                  <a:lnTo>
                    <a:pt x="11344876" y="6838950"/>
                  </a:lnTo>
                  <a:lnTo>
                    <a:pt x="11616030" y="6838950"/>
                  </a:lnTo>
                  <a:lnTo>
                    <a:pt x="11616030" y="6591300"/>
                  </a:lnTo>
                  <a:close/>
                  <a:moveTo>
                    <a:pt x="11054354" y="6591300"/>
                  </a:moveTo>
                  <a:lnTo>
                    <a:pt x="11054354" y="6838950"/>
                  </a:lnTo>
                  <a:lnTo>
                    <a:pt x="11325508" y="6838950"/>
                  </a:lnTo>
                  <a:lnTo>
                    <a:pt x="11325508" y="6591300"/>
                  </a:lnTo>
                  <a:close/>
                  <a:moveTo>
                    <a:pt x="10763832" y="6591300"/>
                  </a:moveTo>
                  <a:lnTo>
                    <a:pt x="10763832" y="6838950"/>
                  </a:lnTo>
                  <a:lnTo>
                    <a:pt x="11034986" y="6838950"/>
                  </a:lnTo>
                  <a:lnTo>
                    <a:pt x="11034986" y="6591300"/>
                  </a:lnTo>
                  <a:close/>
                  <a:moveTo>
                    <a:pt x="10473311" y="6591300"/>
                  </a:moveTo>
                  <a:lnTo>
                    <a:pt x="10473311" y="6838950"/>
                  </a:lnTo>
                  <a:lnTo>
                    <a:pt x="10744464" y="6838950"/>
                  </a:lnTo>
                  <a:lnTo>
                    <a:pt x="10744464" y="6591300"/>
                  </a:lnTo>
                  <a:close/>
                  <a:moveTo>
                    <a:pt x="10182789" y="6591300"/>
                  </a:moveTo>
                  <a:lnTo>
                    <a:pt x="10182789" y="6838950"/>
                  </a:lnTo>
                  <a:lnTo>
                    <a:pt x="10453943" y="6838950"/>
                  </a:lnTo>
                  <a:lnTo>
                    <a:pt x="10453943" y="6591300"/>
                  </a:lnTo>
                  <a:close/>
                  <a:moveTo>
                    <a:pt x="9892267" y="6591300"/>
                  </a:moveTo>
                  <a:lnTo>
                    <a:pt x="9892267" y="6838950"/>
                  </a:lnTo>
                  <a:lnTo>
                    <a:pt x="10163421" y="6838950"/>
                  </a:lnTo>
                  <a:lnTo>
                    <a:pt x="10163421" y="6591300"/>
                  </a:lnTo>
                  <a:close/>
                  <a:moveTo>
                    <a:pt x="9601745" y="6591300"/>
                  </a:moveTo>
                  <a:lnTo>
                    <a:pt x="9601745" y="6838950"/>
                  </a:lnTo>
                  <a:lnTo>
                    <a:pt x="9872899" y="6838950"/>
                  </a:lnTo>
                  <a:lnTo>
                    <a:pt x="9872899" y="6591300"/>
                  </a:lnTo>
                  <a:close/>
                  <a:moveTo>
                    <a:pt x="9311224" y="6591300"/>
                  </a:moveTo>
                  <a:lnTo>
                    <a:pt x="9311224" y="6838950"/>
                  </a:lnTo>
                  <a:lnTo>
                    <a:pt x="9582377" y="6838950"/>
                  </a:lnTo>
                  <a:lnTo>
                    <a:pt x="9582377" y="6591300"/>
                  </a:lnTo>
                  <a:close/>
                  <a:moveTo>
                    <a:pt x="9020702" y="6591300"/>
                  </a:moveTo>
                  <a:lnTo>
                    <a:pt x="9020702" y="6838950"/>
                  </a:lnTo>
                  <a:lnTo>
                    <a:pt x="9291856" y="6838950"/>
                  </a:lnTo>
                  <a:lnTo>
                    <a:pt x="9291856" y="6591300"/>
                  </a:lnTo>
                  <a:close/>
                  <a:moveTo>
                    <a:pt x="8731793" y="6591300"/>
                  </a:moveTo>
                  <a:lnTo>
                    <a:pt x="8731793" y="6838950"/>
                  </a:lnTo>
                  <a:lnTo>
                    <a:pt x="9001334" y="6838950"/>
                  </a:lnTo>
                  <a:lnTo>
                    <a:pt x="9001334" y="6591300"/>
                  </a:lnTo>
                  <a:close/>
                  <a:moveTo>
                    <a:pt x="8441272" y="6591300"/>
                  </a:moveTo>
                  <a:lnTo>
                    <a:pt x="8441272" y="6838950"/>
                  </a:lnTo>
                  <a:lnTo>
                    <a:pt x="8712425" y="6838950"/>
                  </a:lnTo>
                  <a:lnTo>
                    <a:pt x="8712425" y="6591300"/>
                  </a:lnTo>
                  <a:close/>
                  <a:moveTo>
                    <a:pt x="8150750" y="6591300"/>
                  </a:moveTo>
                  <a:lnTo>
                    <a:pt x="8150750" y="6838950"/>
                  </a:lnTo>
                  <a:lnTo>
                    <a:pt x="8421904" y="6838950"/>
                  </a:lnTo>
                  <a:lnTo>
                    <a:pt x="8421904" y="6591300"/>
                  </a:lnTo>
                  <a:close/>
                  <a:moveTo>
                    <a:pt x="7860228" y="6591300"/>
                  </a:moveTo>
                  <a:lnTo>
                    <a:pt x="7860228" y="6838950"/>
                  </a:lnTo>
                  <a:lnTo>
                    <a:pt x="8131382" y="6838950"/>
                  </a:lnTo>
                  <a:lnTo>
                    <a:pt x="8131382" y="6591300"/>
                  </a:lnTo>
                  <a:close/>
                  <a:moveTo>
                    <a:pt x="7569706" y="6591300"/>
                  </a:moveTo>
                  <a:lnTo>
                    <a:pt x="7569706" y="6838950"/>
                  </a:lnTo>
                  <a:lnTo>
                    <a:pt x="7840860" y="6838950"/>
                  </a:lnTo>
                  <a:lnTo>
                    <a:pt x="7840860" y="6591300"/>
                  </a:lnTo>
                  <a:close/>
                  <a:moveTo>
                    <a:pt x="7279185" y="6591300"/>
                  </a:moveTo>
                  <a:lnTo>
                    <a:pt x="7279185" y="6838950"/>
                  </a:lnTo>
                  <a:lnTo>
                    <a:pt x="7550338" y="6838950"/>
                  </a:lnTo>
                  <a:lnTo>
                    <a:pt x="7550338" y="6591300"/>
                  </a:lnTo>
                  <a:close/>
                  <a:moveTo>
                    <a:pt x="6988663" y="6591300"/>
                  </a:moveTo>
                  <a:lnTo>
                    <a:pt x="6988663" y="6838950"/>
                  </a:lnTo>
                  <a:lnTo>
                    <a:pt x="7259817" y="6838950"/>
                  </a:lnTo>
                  <a:lnTo>
                    <a:pt x="7259817" y="6591300"/>
                  </a:lnTo>
                  <a:close/>
                  <a:moveTo>
                    <a:pt x="6698141" y="6591300"/>
                  </a:moveTo>
                  <a:lnTo>
                    <a:pt x="6698141" y="6838950"/>
                  </a:lnTo>
                  <a:lnTo>
                    <a:pt x="6969295" y="6838950"/>
                  </a:lnTo>
                  <a:lnTo>
                    <a:pt x="6969295" y="6591300"/>
                  </a:lnTo>
                  <a:close/>
                  <a:moveTo>
                    <a:pt x="6407619" y="6591300"/>
                  </a:moveTo>
                  <a:lnTo>
                    <a:pt x="6407619" y="6838950"/>
                  </a:lnTo>
                  <a:lnTo>
                    <a:pt x="6678773" y="6838950"/>
                  </a:lnTo>
                  <a:lnTo>
                    <a:pt x="6678773" y="6591300"/>
                  </a:lnTo>
                  <a:close/>
                  <a:moveTo>
                    <a:pt x="6117097" y="6591300"/>
                  </a:moveTo>
                  <a:lnTo>
                    <a:pt x="6117097" y="6838950"/>
                  </a:lnTo>
                  <a:lnTo>
                    <a:pt x="6388251" y="6838950"/>
                  </a:lnTo>
                  <a:lnTo>
                    <a:pt x="6388251" y="6591300"/>
                  </a:lnTo>
                  <a:close/>
                  <a:moveTo>
                    <a:pt x="5826576" y="6591300"/>
                  </a:moveTo>
                  <a:lnTo>
                    <a:pt x="5826576" y="6838950"/>
                  </a:lnTo>
                  <a:lnTo>
                    <a:pt x="6097729" y="6838950"/>
                  </a:lnTo>
                  <a:lnTo>
                    <a:pt x="6097729" y="6591300"/>
                  </a:lnTo>
                  <a:close/>
                  <a:moveTo>
                    <a:pt x="5536054" y="6591300"/>
                  </a:moveTo>
                  <a:lnTo>
                    <a:pt x="5536054" y="6838950"/>
                  </a:lnTo>
                  <a:lnTo>
                    <a:pt x="5807208" y="6838950"/>
                  </a:lnTo>
                  <a:lnTo>
                    <a:pt x="5807208" y="6591300"/>
                  </a:lnTo>
                  <a:close/>
                  <a:moveTo>
                    <a:pt x="5247147" y="6591300"/>
                  </a:moveTo>
                  <a:lnTo>
                    <a:pt x="5247147" y="6838950"/>
                  </a:lnTo>
                  <a:lnTo>
                    <a:pt x="5516686" y="6838950"/>
                  </a:lnTo>
                  <a:lnTo>
                    <a:pt x="5516686" y="6591300"/>
                  </a:lnTo>
                  <a:close/>
                  <a:moveTo>
                    <a:pt x="4956625" y="6591300"/>
                  </a:moveTo>
                  <a:lnTo>
                    <a:pt x="4956625" y="6838950"/>
                  </a:lnTo>
                  <a:lnTo>
                    <a:pt x="5227779" y="6838950"/>
                  </a:lnTo>
                  <a:lnTo>
                    <a:pt x="5227779" y="6591300"/>
                  </a:lnTo>
                  <a:close/>
                  <a:moveTo>
                    <a:pt x="4666103" y="6591300"/>
                  </a:moveTo>
                  <a:lnTo>
                    <a:pt x="4666103" y="6838950"/>
                  </a:lnTo>
                  <a:lnTo>
                    <a:pt x="4937257" y="6838950"/>
                  </a:lnTo>
                  <a:lnTo>
                    <a:pt x="4937257" y="6591300"/>
                  </a:lnTo>
                  <a:close/>
                  <a:moveTo>
                    <a:pt x="4375581" y="6591300"/>
                  </a:moveTo>
                  <a:lnTo>
                    <a:pt x="4375581" y="6838950"/>
                  </a:lnTo>
                  <a:lnTo>
                    <a:pt x="4646735" y="6838950"/>
                  </a:lnTo>
                  <a:lnTo>
                    <a:pt x="4646735" y="6591300"/>
                  </a:lnTo>
                  <a:close/>
                  <a:moveTo>
                    <a:pt x="4085059" y="6591300"/>
                  </a:moveTo>
                  <a:lnTo>
                    <a:pt x="4085059" y="6838950"/>
                  </a:lnTo>
                  <a:lnTo>
                    <a:pt x="4356213" y="6838950"/>
                  </a:lnTo>
                  <a:lnTo>
                    <a:pt x="4356213" y="6591300"/>
                  </a:lnTo>
                  <a:close/>
                  <a:moveTo>
                    <a:pt x="3794538" y="6591300"/>
                  </a:moveTo>
                  <a:lnTo>
                    <a:pt x="3794538" y="6838950"/>
                  </a:lnTo>
                  <a:lnTo>
                    <a:pt x="4065691" y="6838950"/>
                  </a:lnTo>
                  <a:lnTo>
                    <a:pt x="4065691" y="6591300"/>
                  </a:lnTo>
                  <a:close/>
                  <a:moveTo>
                    <a:pt x="3504016" y="6591300"/>
                  </a:moveTo>
                  <a:lnTo>
                    <a:pt x="3504016" y="6838950"/>
                  </a:lnTo>
                  <a:lnTo>
                    <a:pt x="3775170" y="6838950"/>
                  </a:lnTo>
                  <a:lnTo>
                    <a:pt x="3775170" y="6591300"/>
                  </a:lnTo>
                  <a:close/>
                  <a:moveTo>
                    <a:pt x="3213494" y="6591300"/>
                  </a:moveTo>
                  <a:lnTo>
                    <a:pt x="3213494" y="6838950"/>
                  </a:lnTo>
                  <a:lnTo>
                    <a:pt x="3484648" y="6838950"/>
                  </a:lnTo>
                  <a:lnTo>
                    <a:pt x="3484648" y="6591300"/>
                  </a:lnTo>
                  <a:close/>
                  <a:moveTo>
                    <a:pt x="2922972" y="6591300"/>
                  </a:moveTo>
                  <a:lnTo>
                    <a:pt x="2922972" y="6838950"/>
                  </a:lnTo>
                  <a:lnTo>
                    <a:pt x="3194126" y="6838950"/>
                  </a:lnTo>
                  <a:lnTo>
                    <a:pt x="3194126" y="6591300"/>
                  </a:lnTo>
                  <a:close/>
                  <a:moveTo>
                    <a:pt x="2632451" y="6591300"/>
                  </a:moveTo>
                  <a:lnTo>
                    <a:pt x="2632451" y="6838950"/>
                  </a:lnTo>
                  <a:lnTo>
                    <a:pt x="2903604" y="6838950"/>
                  </a:lnTo>
                  <a:lnTo>
                    <a:pt x="2903604" y="6591300"/>
                  </a:lnTo>
                  <a:close/>
                  <a:moveTo>
                    <a:pt x="2341929" y="6591300"/>
                  </a:moveTo>
                  <a:lnTo>
                    <a:pt x="2341929" y="6838950"/>
                  </a:lnTo>
                  <a:lnTo>
                    <a:pt x="2613083" y="6838950"/>
                  </a:lnTo>
                  <a:lnTo>
                    <a:pt x="2613083" y="6591300"/>
                  </a:lnTo>
                  <a:close/>
                  <a:moveTo>
                    <a:pt x="2051407" y="6591300"/>
                  </a:moveTo>
                  <a:lnTo>
                    <a:pt x="2051407" y="6838950"/>
                  </a:lnTo>
                  <a:lnTo>
                    <a:pt x="2322561" y="6838950"/>
                  </a:lnTo>
                  <a:lnTo>
                    <a:pt x="2322561" y="6591300"/>
                  </a:lnTo>
                  <a:close/>
                  <a:moveTo>
                    <a:pt x="1760886" y="6591300"/>
                  </a:moveTo>
                  <a:lnTo>
                    <a:pt x="1760886" y="6838950"/>
                  </a:lnTo>
                  <a:lnTo>
                    <a:pt x="2032039" y="6838950"/>
                  </a:lnTo>
                  <a:lnTo>
                    <a:pt x="2032039" y="6591300"/>
                  </a:lnTo>
                  <a:close/>
                  <a:moveTo>
                    <a:pt x="1471977" y="6591300"/>
                  </a:moveTo>
                  <a:lnTo>
                    <a:pt x="1471977" y="6838950"/>
                  </a:lnTo>
                  <a:lnTo>
                    <a:pt x="1743131" y="6838950"/>
                  </a:lnTo>
                  <a:lnTo>
                    <a:pt x="1743131" y="6591300"/>
                  </a:lnTo>
                  <a:close/>
                  <a:moveTo>
                    <a:pt x="1181455" y="6591300"/>
                  </a:moveTo>
                  <a:lnTo>
                    <a:pt x="1181455" y="6838950"/>
                  </a:lnTo>
                  <a:lnTo>
                    <a:pt x="1452609" y="6838950"/>
                  </a:lnTo>
                  <a:lnTo>
                    <a:pt x="1452609" y="6591300"/>
                  </a:lnTo>
                  <a:close/>
                  <a:moveTo>
                    <a:pt x="890933" y="6591300"/>
                  </a:moveTo>
                  <a:lnTo>
                    <a:pt x="890933" y="6838950"/>
                  </a:lnTo>
                  <a:lnTo>
                    <a:pt x="1162087" y="6838950"/>
                  </a:lnTo>
                  <a:lnTo>
                    <a:pt x="1162087" y="6591300"/>
                  </a:lnTo>
                  <a:close/>
                  <a:moveTo>
                    <a:pt x="600412" y="6591300"/>
                  </a:moveTo>
                  <a:lnTo>
                    <a:pt x="600412" y="6838950"/>
                  </a:lnTo>
                  <a:lnTo>
                    <a:pt x="871565" y="6838950"/>
                  </a:lnTo>
                  <a:lnTo>
                    <a:pt x="871565" y="6591300"/>
                  </a:lnTo>
                  <a:close/>
                  <a:moveTo>
                    <a:pt x="309890" y="6591300"/>
                  </a:moveTo>
                  <a:lnTo>
                    <a:pt x="309890" y="6838950"/>
                  </a:lnTo>
                  <a:lnTo>
                    <a:pt x="581044" y="6838950"/>
                  </a:lnTo>
                  <a:lnTo>
                    <a:pt x="581044" y="6591300"/>
                  </a:lnTo>
                  <a:close/>
                  <a:moveTo>
                    <a:pt x="19368" y="6591300"/>
                  </a:moveTo>
                  <a:lnTo>
                    <a:pt x="19368" y="6838950"/>
                  </a:lnTo>
                  <a:lnTo>
                    <a:pt x="290522" y="6838950"/>
                  </a:lnTo>
                  <a:lnTo>
                    <a:pt x="290522" y="6591300"/>
                  </a:lnTo>
                  <a:close/>
                  <a:moveTo>
                    <a:pt x="11925920" y="6305550"/>
                  </a:moveTo>
                  <a:lnTo>
                    <a:pt x="11925920" y="6572250"/>
                  </a:lnTo>
                  <a:lnTo>
                    <a:pt x="12197073" y="6572250"/>
                  </a:lnTo>
                  <a:lnTo>
                    <a:pt x="12197073" y="6305550"/>
                  </a:lnTo>
                  <a:close/>
                  <a:moveTo>
                    <a:pt x="11635398" y="6305550"/>
                  </a:moveTo>
                  <a:lnTo>
                    <a:pt x="11635398" y="6572250"/>
                  </a:lnTo>
                  <a:lnTo>
                    <a:pt x="11906552" y="6572250"/>
                  </a:lnTo>
                  <a:lnTo>
                    <a:pt x="11906552" y="6305550"/>
                  </a:lnTo>
                  <a:close/>
                  <a:moveTo>
                    <a:pt x="11344876" y="6305550"/>
                  </a:moveTo>
                  <a:lnTo>
                    <a:pt x="11344876" y="6572250"/>
                  </a:lnTo>
                  <a:lnTo>
                    <a:pt x="11616030" y="6572250"/>
                  </a:lnTo>
                  <a:lnTo>
                    <a:pt x="11616030" y="6305550"/>
                  </a:lnTo>
                  <a:close/>
                  <a:moveTo>
                    <a:pt x="11054354" y="6305550"/>
                  </a:moveTo>
                  <a:lnTo>
                    <a:pt x="11054354" y="6572250"/>
                  </a:lnTo>
                  <a:lnTo>
                    <a:pt x="11325508" y="6572250"/>
                  </a:lnTo>
                  <a:lnTo>
                    <a:pt x="11325508" y="6305550"/>
                  </a:lnTo>
                  <a:close/>
                  <a:moveTo>
                    <a:pt x="10763832" y="6305550"/>
                  </a:moveTo>
                  <a:lnTo>
                    <a:pt x="10763832" y="6572250"/>
                  </a:lnTo>
                  <a:lnTo>
                    <a:pt x="11034986" y="6572250"/>
                  </a:lnTo>
                  <a:lnTo>
                    <a:pt x="11034986" y="6305550"/>
                  </a:lnTo>
                  <a:close/>
                  <a:moveTo>
                    <a:pt x="10473311" y="6305550"/>
                  </a:moveTo>
                  <a:lnTo>
                    <a:pt x="10473311" y="6572250"/>
                  </a:lnTo>
                  <a:lnTo>
                    <a:pt x="10744464" y="6572250"/>
                  </a:lnTo>
                  <a:lnTo>
                    <a:pt x="10744464" y="6305550"/>
                  </a:lnTo>
                  <a:close/>
                  <a:moveTo>
                    <a:pt x="10182789" y="6305550"/>
                  </a:moveTo>
                  <a:lnTo>
                    <a:pt x="10182789" y="6572250"/>
                  </a:lnTo>
                  <a:lnTo>
                    <a:pt x="10453943" y="6572250"/>
                  </a:lnTo>
                  <a:lnTo>
                    <a:pt x="10453943" y="6305550"/>
                  </a:lnTo>
                  <a:close/>
                  <a:moveTo>
                    <a:pt x="9892267" y="6305550"/>
                  </a:moveTo>
                  <a:lnTo>
                    <a:pt x="9892267" y="6572250"/>
                  </a:lnTo>
                  <a:lnTo>
                    <a:pt x="10163421" y="6572250"/>
                  </a:lnTo>
                  <a:lnTo>
                    <a:pt x="10163421" y="6305550"/>
                  </a:lnTo>
                  <a:close/>
                  <a:moveTo>
                    <a:pt x="9601745" y="6305550"/>
                  </a:moveTo>
                  <a:lnTo>
                    <a:pt x="9601745" y="6572250"/>
                  </a:lnTo>
                  <a:lnTo>
                    <a:pt x="9872899" y="6572250"/>
                  </a:lnTo>
                  <a:lnTo>
                    <a:pt x="9872899" y="6305550"/>
                  </a:lnTo>
                  <a:close/>
                  <a:moveTo>
                    <a:pt x="9311224" y="6305550"/>
                  </a:moveTo>
                  <a:lnTo>
                    <a:pt x="9311224" y="6572250"/>
                  </a:lnTo>
                  <a:lnTo>
                    <a:pt x="9582377" y="6572250"/>
                  </a:lnTo>
                  <a:lnTo>
                    <a:pt x="9582377" y="6305550"/>
                  </a:lnTo>
                  <a:close/>
                  <a:moveTo>
                    <a:pt x="9020702" y="6305550"/>
                  </a:moveTo>
                  <a:lnTo>
                    <a:pt x="9020702" y="6572250"/>
                  </a:lnTo>
                  <a:lnTo>
                    <a:pt x="9291856" y="6572250"/>
                  </a:lnTo>
                  <a:lnTo>
                    <a:pt x="9291856" y="6305550"/>
                  </a:lnTo>
                  <a:close/>
                  <a:moveTo>
                    <a:pt x="8731793" y="6305550"/>
                  </a:moveTo>
                  <a:lnTo>
                    <a:pt x="8731793" y="6572250"/>
                  </a:lnTo>
                  <a:lnTo>
                    <a:pt x="9001334" y="6572250"/>
                  </a:lnTo>
                  <a:lnTo>
                    <a:pt x="9001334" y="6305550"/>
                  </a:lnTo>
                  <a:close/>
                  <a:moveTo>
                    <a:pt x="8441272" y="6305550"/>
                  </a:moveTo>
                  <a:lnTo>
                    <a:pt x="8441272" y="6572250"/>
                  </a:lnTo>
                  <a:lnTo>
                    <a:pt x="8712425" y="6572250"/>
                  </a:lnTo>
                  <a:lnTo>
                    <a:pt x="8712425" y="6305550"/>
                  </a:lnTo>
                  <a:close/>
                  <a:moveTo>
                    <a:pt x="8150750" y="6305550"/>
                  </a:moveTo>
                  <a:lnTo>
                    <a:pt x="8150750" y="6572250"/>
                  </a:lnTo>
                  <a:lnTo>
                    <a:pt x="8421904" y="6572250"/>
                  </a:lnTo>
                  <a:lnTo>
                    <a:pt x="8421904" y="6305550"/>
                  </a:lnTo>
                  <a:close/>
                  <a:moveTo>
                    <a:pt x="7860228" y="6305550"/>
                  </a:moveTo>
                  <a:lnTo>
                    <a:pt x="7860228" y="6572250"/>
                  </a:lnTo>
                  <a:lnTo>
                    <a:pt x="8131382" y="6572250"/>
                  </a:lnTo>
                  <a:lnTo>
                    <a:pt x="8131382" y="6305550"/>
                  </a:lnTo>
                  <a:close/>
                  <a:moveTo>
                    <a:pt x="7569706" y="6305550"/>
                  </a:moveTo>
                  <a:lnTo>
                    <a:pt x="7569706" y="6572250"/>
                  </a:lnTo>
                  <a:lnTo>
                    <a:pt x="7840860" y="6572250"/>
                  </a:lnTo>
                  <a:lnTo>
                    <a:pt x="7840860" y="6305550"/>
                  </a:lnTo>
                  <a:close/>
                  <a:moveTo>
                    <a:pt x="7279185" y="6305550"/>
                  </a:moveTo>
                  <a:lnTo>
                    <a:pt x="7279185" y="6572250"/>
                  </a:lnTo>
                  <a:lnTo>
                    <a:pt x="7550338" y="6572250"/>
                  </a:lnTo>
                  <a:lnTo>
                    <a:pt x="7550338" y="6305550"/>
                  </a:lnTo>
                  <a:close/>
                  <a:moveTo>
                    <a:pt x="6988663" y="6305550"/>
                  </a:moveTo>
                  <a:lnTo>
                    <a:pt x="6988663" y="6572250"/>
                  </a:lnTo>
                  <a:lnTo>
                    <a:pt x="7259817" y="6572250"/>
                  </a:lnTo>
                  <a:lnTo>
                    <a:pt x="7259817" y="6305550"/>
                  </a:lnTo>
                  <a:close/>
                  <a:moveTo>
                    <a:pt x="6698141" y="6305550"/>
                  </a:moveTo>
                  <a:lnTo>
                    <a:pt x="6698141" y="6572250"/>
                  </a:lnTo>
                  <a:lnTo>
                    <a:pt x="6969295" y="6572250"/>
                  </a:lnTo>
                  <a:lnTo>
                    <a:pt x="6969295" y="6305550"/>
                  </a:lnTo>
                  <a:close/>
                  <a:moveTo>
                    <a:pt x="6407619" y="6305550"/>
                  </a:moveTo>
                  <a:lnTo>
                    <a:pt x="6407619" y="6572250"/>
                  </a:lnTo>
                  <a:lnTo>
                    <a:pt x="6678773" y="6572250"/>
                  </a:lnTo>
                  <a:lnTo>
                    <a:pt x="6678773" y="6305550"/>
                  </a:lnTo>
                  <a:close/>
                  <a:moveTo>
                    <a:pt x="6117097" y="6305550"/>
                  </a:moveTo>
                  <a:lnTo>
                    <a:pt x="6117097" y="6572250"/>
                  </a:lnTo>
                  <a:lnTo>
                    <a:pt x="6388251" y="6572250"/>
                  </a:lnTo>
                  <a:lnTo>
                    <a:pt x="6388251" y="6305550"/>
                  </a:lnTo>
                  <a:close/>
                  <a:moveTo>
                    <a:pt x="5826576" y="6305550"/>
                  </a:moveTo>
                  <a:lnTo>
                    <a:pt x="5826576" y="6572250"/>
                  </a:lnTo>
                  <a:lnTo>
                    <a:pt x="6097729" y="6572250"/>
                  </a:lnTo>
                  <a:lnTo>
                    <a:pt x="6097729" y="6305550"/>
                  </a:lnTo>
                  <a:close/>
                  <a:moveTo>
                    <a:pt x="5536054" y="6305550"/>
                  </a:moveTo>
                  <a:lnTo>
                    <a:pt x="5536054" y="6572250"/>
                  </a:lnTo>
                  <a:lnTo>
                    <a:pt x="5807208" y="6572250"/>
                  </a:lnTo>
                  <a:lnTo>
                    <a:pt x="5807208" y="6305550"/>
                  </a:lnTo>
                  <a:close/>
                  <a:moveTo>
                    <a:pt x="5247147" y="6305550"/>
                  </a:moveTo>
                  <a:lnTo>
                    <a:pt x="5247147" y="6572250"/>
                  </a:lnTo>
                  <a:lnTo>
                    <a:pt x="5516686" y="6572250"/>
                  </a:lnTo>
                  <a:lnTo>
                    <a:pt x="5516686" y="6305550"/>
                  </a:lnTo>
                  <a:close/>
                  <a:moveTo>
                    <a:pt x="4956625" y="6305550"/>
                  </a:moveTo>
                  <a:lnTo>
                    <a:pt x="4956625" y="6572250"/>
                  </a:lnTo>
                  <a:lnTo>
                    <a:pt x="5227779" y="6572250"/>
                  </a:lnTo>
                  <a:lnTo>
                    <a:pt x="5227779" y="6305550"/>
                  </a:lnTo>
                  <a:close/>
                  <a:moveTo>
                    <a:pt x="4666103" y="6305550"/>
                  </a:moveTo>
                  <a:lnTo>
                    <a:pt x="4666103" y="6572250"/>
                  </a:lnTo>
                  <a:lnTo>
                    <a:pt x="4937257" y="6572250"/>
                  </a:lnTo>
                  <a:lnTo>
                    <a:pt x="4937257" y="6305550"/>
                  </a:lnTo>
                  <a:close/>
                  <a:moveTo>
                    <a:pt x="4375581" y="6305550"/>
                  </a:moveTo>
                  <a:lnTo>
                    <a:pt x="4375581" y="6572250"/>
                  </a:lnTo>
                  <a:lnTo>
                    <a:pt x="4646735" y="6572250"/>
                  </a:lnTo>
                  <a:lnTo>
                    <a:pt x="4646735" y="6305550"/>
                  </a:lnTo>
                  <a:close/>
                  <a:moveTo>
                    <a:pt x="4085059" y="6305550"/>
                  </a:moveTo>
                  <a:lnTo>
                    <a:pt x="4085059" y="6572250"/>
                  </a:lnTo>
                  <a:lnTo>
                    <a:pt x="4356213" y="6572250"/>
                  </a:lnTo>
                  <a:lnTo>
                    <a:pt x="4356213" y="6305550"/>
                  </a:lnTo>
                  <a:close/>
                  <a:moveTo>
                    <a:pt x="3794538" y="6305550"/>
                  </a:moveTo>
                  <a:lnTo>
                    <a:pt x="3794538" y="6572250"/>
                  </a:lnTo>
                  <a:lnTo>
                    <a:pt x="4065691" y="6572250"/>
                  </a:lnTo>
                  <a:lnTo>
                    <a:pt x="4065691" y="6305550"/>
                  </a:lnTo>
                  <a:close/>
                  <a:moveTo>
                    <a:pt x="3504016" y="6305550"/>
                  </a:moveTo>
                  <a:lnTo>
                    <a:pt x="3504016" y="6572250"/>
                  </a:lnTo>
                  <a:lnTo>
                    <a:pt x="3775170" y="6572250"/>
                  </a:lnTo>
                  <a:lnTo>
                    <a:pt x="3775170" y="6305550"/>
                  </a:lnTo>
                  <a:close/>
                  <a:moveTo>
                    <a:pt x="3213494" y="6305550"/>
                  </a:moveTo>
                  <a:lnTo>
                    <a:pt x="3213494" y="6572250"/>
                  </a:lnTo>
                  <a:lnTo>
                    <a:pt x="3484648" y="6572250"/>
                  </a:lnTo>
                  <a:lnTo>
                    <a:pt x="3484648" y="6305550"/>
                  </a:lnTo>
                  <a:close/>
                  <a:moveTo>
                    <a:pt x="2922972" y="6305550"/>
                  </a:moveTo>
                  <a:lnTo>
                    <a:pt x="2922972" y="6572250"/>
                  </a:lnTo>
                  <a:lnTo>
                    <a:pt x="3194126" y="6572250"/>
                  </a:lnTo>
                  <a:lnTo>
                    <a:pt x="3194126" y="6305550"/>
                  </a:lnTo>
                  <a:close/>
                  <a:moveTo>
                    <a:pt x="2632451" y="6305550"/>
                  </a:moveTo>
                  <a:lnTo>
                    <a:pt x="2632451" y="6572250"/>
                  </a:lnTo>
                  <a:lnTo>
                    <a:pt x="2903604" y="6572250"/>
                  </a:lnTo>
                  <a:lnTo>
                    <a:pt x="2903604" y="6305550"/>
                  </a:lnTo>
                  <a:close/>
                  <a:moveTo>
                    <a:pt x="2341929" y="6305550"/>
                  </a:moveTo>
                  <a:lnTo>
                    <a:pt x="2341929" y="6572250"/>
                  </a:lnTo>
                  <a:lnTo>
                    <a:pt x="2613083" y="6572250"/>
                  </a:lnTo>
                  <a:lnTo>
                    <a:pt x="2613083" y="6305550"/>
                  </a:lnTo>
                  <a:close/>
                  <a:moveTo>
                    <a:pt x="2051407" y="6305550"/>
                  </a:moveTo>
                  <a:lnTo>
                    <a:pt x="2051407" y="6572250"/>
                  </a:lnTo>
                  <a:lnTo>
                    <a:pt x="2322561" y="6572250"/>
                  </a:lnTo>
                  <a:lnTo>
                    <a:pt x="2322561" y="6305550"/>
                  </a:lnTo>
                  <a:close/>
                  <a:moveTo>
                    <a:pt x="1760886" y="6305550"/>
                  </a:moveTo>
                  <a:lnTo>
                    <a:pt x="1760886" y="6572250"/>
                  </a:lnTo>
                  <a:lnTo>
                    <a:pt x="2032039" y="6572250"/>
                  </a:lnTo>
                  <a:lnTo>
                    <a:pt x="2032039" y="6305550"/>
                  </a:lnTo>
                  <a:close/>
                  <a:moveTo>
                    <a:pt x="1471977" y="6305550"/>
                  </a:moveTo>
                  <a:lnTo>
                    <a:pt x="1471977" y="6572250"/>
                  </a:lnTo>
                  <a:lnTo>
                    <a:pt x="1743131" y="6572250"/>
                  </a:lnTo>
                  <a:lnTo>
                    <a:pt x="1743131" y="6305550"/>
                  </a:lnTo>
                  <a:close/>
                  <a:moveTo>
                    <a:pt x="1181455" y="6305550"/>
                  </a:moveTo>
                  <a:lnTo>
                    <a:pt x="1181455" y="6572250"/>
                  </a:lnTo>
                  <a:lnTo>
                    <a:pt x="1452609" y="6572250"/>
                  </a:lnTo>
                  <a:lnTo>
                    <a:pt x="1452609" y="6305550"/>
                  </a:lnTo>
                  <a:close/>
                  <a:moveTo>
                    <a:pt x="890933" y="6305550"/>
                  </a:moveTo>
                  <a:lnTo>
                    <a:pt x="890933" y="6572250"/>
                  </a:lnTo>
                  <a:lnTo>
                    <a:pt x="1162087" y="6572250"/>
                  </a:lnTo>
                  <a:lnTo>
                    <a:pt x="1162087" y="6305550"/>
                  </a:lnTo>
                  <a:close/>
                  <a:moveTo>
                    <a:pt x="600412" y="6305550"/>
                  </a:moveTo>
                  <a:lnTo>
                    <a:pt x="600412" y="6572250"/>
                  </a:lnTo>
                  <a:lnTo>
                    <a:pt x="871565" y="6572250"/>
                  </a:lnTo>
                  <a:lnTo>
                    <a:pt x="871565" y="6305550"/>
                  </a:lnTo>
                  <a:close/>
                  <a:moveTo>
                    <a:pt x="309890" y="6305550"/>
                  </a:moveTo>
                  <a:lnTo>
                    <a:pt x="309890" y="6572250"/>
                  </a:lnTo>
                  <a:lnTo>
                    <a:pt x="581044" y="6572250"/>
                  </a:lnTo>
                  <a:lnTo>
                    <a:pt x="581044" y="6305550"/>
                  </a:lnTo>
                  <a:close/>
                  <a:moveTo>
                    <a:pt x="19368" y="6305550"/>
                  </a:moveTo>
                  <a:lnTo>
                    <a:pt x="19368" y="6572250"/>
                  </a:lnTo>
                  <a:lnTo>
                    <a:pt x="290522" y="6572250"/>
                  </a:lnTo>
                  <a:lnTo>
                    <a:pt x="290522" y="6305550"/>
                  </a:lnTo>
                  <a:close/>
                  <a:moveTo>
                    <a:pt x="11925920" y="6019800"/>
                  </a:moveTo>
                  <a:lnTo>
                    <a:pt x="11925920" y="6286500"/>
                  </a:lnTo>
                  <a:lnTo>
                    <a:pt x="12197073" y="6286500"/>
                  </a:lnTo>
                  <a:lnTo>
                    <a:pt x="12197073" y="6019800"/>
                  </a:lnTo>
                  <a:close/>
                  <a:moveTo>
                    <a:pt x="11635398" y="6019800"/>
                  </a:moveTo>
                  <a:lnTo>
                    <a:pt x="11635398" y="6286500"/>
                  </a:lnTo>
                  <a:lnTo>
                    <a:pt x="11906552" y="6286500"/>
                  </a:lnTo>
                  <a:lnTo>
                    <a:pt x="11906552" y="6019800"/>
                  </a:lnTo>
                  <a:close/>
                  <a:moveTo>
                    <a:pt x="11344876" y="6019800"/>
                  </a:moveTo>
                  <a:lnTo>
                    <a:pt x="11344876" y="6286500"/>
                  </a:lnTo>
                  <a:lnTo>
                    <a:pt x="11616030" y="6286500"/>
                  </a:lnTo>
                  <a:lnTo>
                    <a:pt x="11616030" y="6019800"/>
                  </a:lnTo>
                  <a:close/>
                  <a:moveTo>
                    <a:pt x="11054354" y="6019800"/>
                  </a:moveTo>
                  <a:lnTo>
                    <a:pt x="11054354" y="6286500"/>
                  </a:lnTo>
                  <a:lnTo>
                    <a:pt x="11325508" y="6286500"/>
                  </a:lnTo>
                  <a:lnTo>
                    <a:pt x="11325508" y="6019800"/>
                  </a:lnTo>
                  <a:close/>
                  <a:moveTo>
                    <a:pt x="10763832" y="6019800"/>
                  </a:moveTo>
                  <a:lnTo>
                    <a:pt x="10763832" y="6286500"/>
                  </a:lnTo>
                  <a:lnTo>
                    <a:pt x="11034986" y="6286500"/>
                  </a:lnTo>
                  <a:lnTo>
                    <a:pt x="11034986" y="6019800"/>
                  </a:lnTo>
                  <a:close/>
                  <a:moveTo>
                    <a:pt x="10473311" y="6019800"/>
                  </a:moveTo>
                  <a:lnTo>
                    <a:pt x="10473311" y="6286500"/>
                  </a:lnTo>
                  <a:lnTo>
                    <a:pt x="10744464" y="6286500"/>
                  </a:lnTo>
                  <a:lnTo>
                    <a:pt x="10744464" y="6019800"/>
                  </a:lnTo>
                  <a:close/>
                  <a:moveTo>
                    <a:pt x="10182789" y="6019800"/>
                  </a:moveTo>
                  <a:lnTo>
                    <a:pt x="10182789" y="6286500"/>
                  </a:lnTo>
                  <a:lnTo>
                    <a:pt x="10453943" y="6286500"/>
                  </a:lnTo>
                  <a:lnTo>
                    <a:pt x="10453943" y="6019800"/>
                  </a:lnTo>
                  <a:close/>
                  <a:moveTo>
                    <a:pt x="9892267" y="6019800"/>
                  </a:moveTo>
                  <a:lnTo>
                    <a:pt x="9892267" y="6286500"/>
                  </a:lnTo>
                  <a:lnTo>
                    <a:pt x="10163421" y="6286500"/>
                  </a:lnTo>
                  <a:lnTo>
                    <a:pt x="10163421" y="6019800"/>
                  </a:lnTo>
                  <a:close/>
                  <a:moveTo>
                    <a:pt x="9601745" y="6019800"/>
                  </a:moveTo>
                  <a:lnTo>
                    <a:pt x="9601745" y="6286500"/>
                  </a:lnTo>
                  <a:lnTo>
                    <a:pt x="9872899" y="6286500"/>
                  </a:lnTo>
                  <a:lnTo>
                    <a:pt x="9872899" y="6019800"/>
                  </a:lnTo>
                  <a:close/>
                  <a:moveTo>
                    <a:pt x="9311224" y="6019800"/>
                  </a:moveTo>
                  <a:lnTo>
                    <a:pt x="9311224" y="6286500"/>
                  </a:lnTo>
                  <a:lnTo>
                    <a:pt x="9582377" y="6286500"/>
                  </a:lnTo>
                  <a:lnTo>
                    <a:pt x="9582377" y="6019800"/>
                  </a:lnTo>
                  <a:close/>
                  <a:moveTo>
                    <a:pt x="9020702" y="6019800"/>
                  </a:moveTo>
                  <a:lnTo>
                    <a:pt x="9020702" y="6286500"/>
                  </a:lnTo>
                  <a:lnTo>
                    <a:pt x="9291856" y="6286500"/>
                  </a:lnTo>
                  <a:lnTo>
                    <a:pt x="9291856" y="6019800"/>
                  </a:lnTo>
                  <a:close/>
                  <a:moveTo>
                    <a:pt x="8731793" y="6019800"/>
                  </a:moveTo>
                  <a:lnTo>
                    <a:pt x="8731793" y="6286500"/>
                  </a:lnTo>
                  <a:lnTo>
                    <a:pt x="9001334" y="6286500"/>
                  </a:lnTo>
                  <a:lnTo>
                    <a:pt x="9001334" y="6019800"/>
                  </a:lnTo>
                  <a:close/>
                  <a:moveTo>
                    <a:pt x="8441272" y="6019800"/>
                  </a:moveTo>
                  <a:lnTo>
                    <a:pt x="8441272" y="6286500"/>
                  </a:lnTo>
                  <a:lnTo>
                    <a:pt x="8712425" y="6286500"/>
                  </a:lnTo>
                  <a:lnTo>
                    <a:pt x="8712425" y="6019800"/>
                  </a:lnTo>
                  <a:close/>
                  <a:moveTo>
                    <a:pt x="8150750" y="6019800"/>
                  </a:moveTo>
                  <a:lnTo>
                    <a:pt x="8150750" y="6286500"/>
                  </a:lnTo>
                  <a:lnTo>
                    <a:pt x="8421904" y="6286500"/>
                  </a:lnTo>
                  <a:lnTo>
                    <a:pt x="8421904" y="6019800"/>
                  </a:lnTo>
                  <a:close/>
                  <a:moveTo>
                    <a:pt x="7860228" y="6019800"/>
                  </a:moveTo>
                  <a:lnTo>
                    <a:pt x="7860228" y="6286500"/>
                  </a:lnTo>
                  <a:lnTo>
                    <a:pt x="8131382" y="6286500"/>
                  </a:lnTo>
                  <a:lnTo>
                    <a:pt x="8131382" y="6019800"/>
                  </a:lnTo>
                  <a:close/>
                  <a:moveTo>
                    <a:pt x="7569706" y="6019800"/>
                  </a:moveTo>
                  <a:lnTo>
                    <a:pt x="7569706" y="6286500"/>
                  </a:lnTo>
                  <a:lnTo>
                    <a:pt x="7840860" y="6286500"/>
                  </a:lnTo>
                  <a:lnTo>
                    <a:pt x="7840860" y="6019800"/>
                  </a:lnTo>
                  <a:close/>
                  <a:moveTo>
                    <a:pt x="7279185" y="6019800"/>
                  </a:moveTo>
                  <a:lnTo>
                    <a:pt x="7279185" y="6286500"/>
                  </a:lnTo>
                  <a:lnTo>
                    <a:pt x="7550338" y="6286500"/>
                  </a:lnTo>
                  <a:lnTo>
                    <a:pt x="7550338" y="6019800"/>
                  </a:lnTo>
                  <a:close/>
                  <a:moveTo>
                    <a:pt x="6988663" y="6019800"/>
                  </a:moveTo>
                  <a:lnTo>
                    <a:pt x="6988663" y="6286500"/>
                  </a:lnTo>
                  <a:lnTo>
                    <a:pt x="7259817" y="6286500"/>
                  </a:lnTo>
                  <a:lnTo>
                    <a:pt x="7259817" y="6019800"/>
                  </a:lnTo>
                  <a:close/>
                  <a:moveTo>
                    <a:pt x="6698141" y="6019800"/>
                  </a:moveTo>
                  <a:lnTo>
                    <a:pt x="6698141" y="6286500"/>
                  </a:lnTo>
                  <a:lnTo>
                    <a:pt x="6969295" y="6286500"/>
                  </a:lnTo>
                  <a:lnTo>
                    <a:pt x="6969295" y="6019800"/>
                  </a:lnTo>
                  <a:close/>
                  <a:moveTo>
                    <a:pt x="6407619" y="6019800"/>
                  </a:moveTo>
                  <a:lnTo>
                    <a:pt x="6407619" y="6286500"/>
                  </a:lnTo>
                  <a:lnTo>
                    <a:pt x="6678773" y="6286500"/>
                  </a:lnTo>
                  <a:lnTo>
                    <a:pt x="6678773" y="6019800"/>
                  </a:lnTo>
                  <a:close/>
                  <a:moveTo>
                    <a:pt x="6117097" y="6019800"/>
                  </a:moveTo>
                  <a:lnTo>
                    <a:pt x="6117097" y="6286500"/>
                  </a:lnTo>
                  <a:lnTo>
                    <a:pt x="6388251" y="6286500"/>
                  </a:lnTo>
                  <a:lnTo>
                    <a:pt x="6388251" y="6019800"/>
                  </a:lnTo>
                  <a:close/>
                  <a:moveTo>
                    <a:pt x="5826576" y="6019800"/>
                  </a:moveTo>
                  <a:lnTo>
                    <a:pt x="5826576" y="6286500"/>
                  </a:lnTo>
                  <a:lnTo>
                    <a:pt x="6097729" y="6286500"/>
                  </a:lnTo>
                  <a:lnTo>
                    <a:pt x="6097729" y="6019800"/>
                  </a:lnTo>
                  <a:close/>
                  <a:moveTo>
                    <a:pt x="5536054" y="6019800"/>
                  </a:moveTo>
                  <a:lnTo>
                    <a:pt x="5536054" y="6286500"/>
                  </a:lnTo>
                  <a:lnTo>
                    <a:pt x="5807208" y="6286500"/>
                  </a:lnTo>
                  <a:lnTo>
                    <a:pt x="5807208" y="6019800"/>
                  </a:lnTo>
                  <a:close/>
                  <a:moveTo>
                    <a:pt x="5247147" y="6019800"/>
                  </a:moveTo>
                  <a:lnTo>
                    <a:pt x="5247147" y="6286500"/>
                  </a:lnTo>
                  <a:lnTo>
                    <a:pt x="5516686" y="6286500"/>
                  </a:lnTo>
                  <a:lnTo>
                    <a:pt x="5516686" y="6019800"/>
                  </a:lnTo>
                  <a:close/>
                  <a:moveTo>
                    <a:pt x="4956625" y="6019800"/>
                  </a:moveTo>
                  <a:lnTo>
                    <a:pt x="4956625" y="6286500"/>
                  </a:lnTo>
                  <a:lnTo>
                    <a:pt x="5227779" y="6286500"/>
                  </a:lnTo>
                  <a:lnTo>
                    <a:pt x="5227779" y="6019800"/>
                  </a:lnTo>
                  <a:close/>
                  <a:moveTo>
                    <a:pt x="4666103" y="6019800"/>
                  </a:moveTo>
                  <a:lnTo>
                    <a:pt x="4666103" y="6286500"/>
                  </a:lnTo>
                  <a:lnTo>
                    <a:pt x="4937257" y="6286500"/>
                  </a:lnTo>
                  <a:lnTo>
                    <a:pt x="4937257" y="6019800"/>
                  </a:lnTo>
                  <a:close/>
                  <a:moveTo>
                    <a:pt x="4375581" y="6019800"/>
                  </a:moveTo>
                  <a:lnTo>
                    <a:pt x="4375581" y="6286500"/>
                  </a:lnTo>
                  <a:lnTo>
                    <a:pt x="4646735" y="6286500"/>
                  </a:lnTo>
                  <a:lnTo>
                    <a:pt x="4646735" y="6019800"/>
                  </a:lnTo>
                  <a:close/>
                  <a:moveTo>
                    <a:pt x="4085059" y="6019800"/>
                  </a:moveTo>
                  <a:lnTo>
                    <a:pt x="4085059" y="6286500"/>
                  </a:lnTo>
                  <a:lnTo>
                    <a:pt x="4356213" y="6286500"/>
                  </a:lnTo>
                  <a:lnTo>
                    <a:pt x="4356213" y="6019800"/>
                  </a:lnTo>
                  <a:close/>
                  <a:moveTo>
                    <a:pt x="3794538" y="6019800"/>
                  </a:moveTo>
                  <a:lnTo>
                    <a:pt x="3794538" y="6286500"/>
                  </a:lnTo>
                  <a:lnTo>
                    <a:pt x="4065691" y="6286500"/>
                  </a:lnTo>
                  <a:lnTo>
                    <a:pt x="4065691" y="6019800"/>
                  </a:lnTo>
                  <a:close/>
                  <a:moveTo>
                    <a:pt x="3504016" y="6019800"/>
                  </a:moveTo>
                  <a:lnTo>
                    <a:pt x="3504016" y="6286500"/>
                  </a:lnTo>
                  <a:lnTo>
                    <a:pt x="3775170" y="6286500"/>
                  </a:lnTo>
                  <a:lnTo>
                    <a:pt x="3775170" y="6019800"/>
                  </a:lnTo>
                  <a:close/>
                  <a:moveTo>
                    <a:pt x="3213494" y="6019800"/>
                  </a:moveTo>
                  <a:lnTo>
                    <a:pt x="3213494" y="6286500"/>
                  </a:lnTo>
                  <a:lnTo>
                    <a:pt x="3484648" y="6286500"/>
                  </a:lnTo>
                  <a:lnTo>
                    <a:pt x="3484648" y="6019800"/>
                  </a:lnTo>
                  <a:close/>
                  <a:moveTo>
                    <a:pt x="2922972" y="6019800"/>
                  </a:moveTo>
                  <a:lnTo>
                    <a:pt x="2922972" y="6286500"/>
                  </a:lnTo>
                  <a:lnTo>
                    <a:pt x="3194126" y="6286500"/>
                  </a:lnTo>
                  <a:lnTo>
                    <a:pt x="3194126" y="6019800"/>
                  </a:lnTo>
                  <a:close/>
                  <a:moveTo>
                    <a:pt x="2632451" y="6019800"/>
                  </a:moveTo>
                  <a:lnTo>
                    <a:pt x="2632451" y="6286500"/>
                  </a:lnTo>
                  <a:lnTo>
                    <a:pt x="2903604" y="6286500"/>
                  </a:lnTo>
                  <a:lnTo>
                    <a:pt x="2903604" y="6019800"/>
                  </a:lnTo>
                  <a:close/>
                  <a:moveTo>
                    <a:pt x="2341929" y="6019800"/>
                  </a:moveTo>
                  <a:lnTo>
                    <a:pt x="2341929" y="6286500"/>
                  </a:lnTo>
                  <a:lnTo>
                    <a:pt x="2613083" y="6286500"/>
                  </a:lnTo>
                  <a:lnTo>
                    <a:pt x="2613083" y="6019800"/>
                  </a:lnTo>
                  <a:close/>
                  <a:moveTo>
                    <a:pt x="2051407" y="6019800"/>
                  </a:moveTo>
                  <a:lnTo>
                    <a:pt x="2051407" y="6286500"/>
                  </a:lnTo>
                  <a:lnTo>
                    <a:pt x="2322561" y="6286500"/>
                  </a:lnTo>
                  <a:lnTo>
                    <a:pt x="2322561" y="6019800"/>
                  </a:lnTo>
                  <a:close/>
                  <a:moveTo>
                    <a:pt x="1760886" y="6019800"/>
                  </a:moveTo>
                  <a:lnTo>
                    <a:pt x="1760886" y="6286500"/>
                  </a:lnTo>
                  <a:lnTo>
                    <a:pt x="2032039" y="6286500"/>
                  </a:lnTo>
                  <a:lnTo>
                    <a:pt x="2032039" y="6019800"/>
                  </a:lnTo>
                  <a:close/>
                  <a:moveTo>
                    <a:pt x="1471977" y="6019800"/>
                  </a:moveTo>
                  <a:lnTo>
                    <a:pt x="1471977" y="6286500"/>
                  </a:lnTo>
                  <a:lnTo>
                    <a:pt x="1743131" y="6286500"/>
                  </a:lnTo>
                  <a:lnTo>
                    <a:pt x="1743131" y="6019800"/>
                  </a:lnTo>
                  <a:close/>
                  <a:moveTo>
                    <a:pt x="1181455" y="6019800"/>
                  </a:moveTo>
                  <a:lnTo>
                    <a:pt x="1181455" y="6286500"/>
                  </a:lnTo>
                  <a:lnTo>
                    <a:pt x="1452609" y="6286500"/>
                  </a:lnTo>
                  <a:lnTo>
                    <a:pt x="1452609" y="6019800"/>
                  </a:lnTo>
                  <a:close/>
                  <a:moveTo>
                    <a:pt x="890933" y="6019800"/>
                  </a:moveTo>
                  <a:lnTo>
                    <a:pt x="890933" y="6286500"/>
                  </a:lnTo>
                  <a:lnTo>
                    <a:pt x="1162087" y="6286500"/>
                  </a:lnTo>
                  <a:lnTo>
                    <a:pt x="1162087" y="6019800"/>
                  </a:lnTo>
                  <a:close/>
                  <a:moveTo>
                    <a:pt x="600412" y="6019800"/>
                  </a:moveTo>
                  <a:lnTo>
                    <a:pt x="600412" y="6286500"/>
                  </a:lnTo>
                  <a:lnTo>
                    <a:pt x="871565" y="6286500"/>
                  </a:lnTo>
                  <a:lnTo>
                    <a:pt x="871565" y="6019800"/>
                  </a:lnTo>
                  <a:close/>
                  <a:moveTo>
                    <a:pt x="309890" y="6019800"/>
                  </a:moveTo>
                  <a:lnTo>
                    <a:pt x="309890" y="6286500"/>
                  </a:lnTo>
                  <a:lnTo>
                    <a:pt x="581044" y="6286500"/>
                  </a:lnTo>
                  <a:lnTo>
                    <a:pt x="581044" y="6019800"/>
                  </a:lnTo>
                  <a:close/>
                  <a:moveTo>
                    <a:pt x="19368" y="6019800"/>
                  </a:moveTo>
                  <a:lnTo>
                    <a:pt x="19368" y="6286500"/>
                  </a:lnTo>
                  <a:lnTo>
                    <a:pt x="290522" y="6286500"/>
                  </a:lnTo>
                  <a:lnTo>
                    <a:pt x="290522" y="6019800"/>
                  </a:lnTo>
                  <a:close/>
                  <a:moveTo>
                    <a:pt x="11925920" y="5734050"/>
                  </a:moveTo>
                  <a:lnTo>
                    <a:pt x="11925920" y="6000750"/>
                  </a:lnTo>
                  <a:lnTo>
                    <a:pt x="12197073" y="6000750"/>
                  </a:lnTo>
                  <a:lnTo>
                    <a:pt x="12197073" y="5734050"/>
                  </a:lnTo>
                  <a:close/>
                  <a:moveTo>
                    <a:pt x="11635398" y="5734050"/>
                  </a:moveTo>
                  <a:lnTo>
                    <a:pt x="11635398" y="6000750"/>
                  </a:lnTo>
                  <a:lnTo>
                    <a:pt x="11906552" y="6000750"/>
                  </a:lnTo>
                  <a:lnTo>
                    <a:pt x="11906552" y="5734050"/>
                  </a:lnTo>
                  <a:close/>
                  <a:moveTo>
                    <a:pt x="11344876" y="5734050"/>
                  </a:moveTo>
                  <a:lnTo>
                    <a:pt x="11344876" y="6000750"/>
                  </a:lnTo>
                  <a:lnTo>
                    <a:pt x="11616030" y="6000750"/>
                  </a:lnTo>
                  <a:lnTo>
                    <a:pt x="11616030" y="5734050"/>
                  </a:lnTo>
                  <a:close/>
                  <a:moveTo>
                    <a:pt x="11054354" y="5734050"/>
                  </a:moveTo>
                  <a:lnTo>
                    <a:pt x="11054354" y="6000750"/>
                  </a:lnTo>
                  <a:lnTo>
                    <a:pt x="11325508" y="6000750"/>
                  </a:lnTo>
                  <a:lnTo>
                    <a:pt x="11325508" y="5734050"/>
                  </a:lnTo>
                  <a:close/>
                  <a:moveTo>
                    <a:pt x="10763832" y="5734050"/>
                  </a:moveTo>
                  <a:lnTo>
                    <a:pt x="10763832" y="6000750"/>
                  </a:lnTo>
                  <a:lnTo>
                    <a:pt x="11034986" y="6000750"/>
                  </a:lnTo>
                  <a:lnTo>
                    <a:pt x="11034986" y="5734050"/>
                  </a:lnTo>
                  <a:close/>
                  <a:moveTo>
                    <a:pt x="10473311" y="5734050"/>
                  </a:moveTo>
                  <a:lnTo>
                    <a:pt x="10473311" y="6000750"/>
                  </a:lnTo>
                  <a:lnTo>
                    <a:pt x="10744464" y="6000750"/>
                  </a:lnTo>
                  <a:lnTo>
                    <a:pt x="10744464" y="5734050"/>
                  </a:lnTo>
                  <a:close/>
                  <a:moveTo>
                    <a:pt x="10182789" y="5734050"/>
                  </a:moveTo>
                  <a:lnTo>
                    <a:pt x="10182789" y="6000750"/>
                  </a:lnTo>
                  <a:lnTo>
                    <a:pt x="10453943" y="6000750"/>
                  </a:lnTo>
                  <a:lnTo>
                    <a:pt x="10453943" y="5734050"/>
                  </a:lnTo>
                  <a:close/>
                  <a:moveTo>
                    <a:pt x="9892267" y="5734050"/>
                  </a:moveTo>
                  <a:lnTo>
                    <a:pt x="9892267" y="6000750"/>
                  </a:lnTo>
                  <a:lnTo>
                    <a:pt x="10163421" y="6000750"/>
                  </a:lnTo>
                  <a:lnTo>
                    <a:pt x="10163421" y="5734050"/>
                  </a:lnTo>
                  <a:close/>
                  <a:moveTo>
                    <a:pt x="9601745" y="5734050"/>
                  </a:moveTo>
                  <a:lnTo>
                    <a:pt x="9601745" y="6000750"/>
                  </a:lnTo>
                  <a:lnTo>
                    <a:pt x="9872899" y="6000750"/>
                  </a:lnTo>
                  <a:lnTo>
                    <a:pt x="9872899" y="5734050"/>
                  </a:lnTo>
                  <a:close/>
                  <a:moveTo>
                    <a:pt x="9311224" y="5734050"/>
                  </a:moveTo>
                  <a:lnTo>
                    <a:pt x="9311224" y="6000750"/>
                  </a:lnTo>
                  <a:lnTo>
                    <a:pt x="9582377" y="6000750"/>
                  </a:lnTo>
                  <a:lnTo>
                    <a:pt x="9582377" y="5734050"/>
                  </a:lnTo>
                  <a:close/>
                  <a:moveTo>
                    <a:pt x="9020702" y="5734050"/>
                  </a:moveTo>
                  <a:lnTo>
                    <a:pt x="9020702" y="6000750"/>
                  </a:lnTo>
                  <a:lnTo>
                    <a:pt x="9291856" y="6000750"/>
                  </a:lnTo>
                  <a:lnTo>
                    <a:pt x="9291856" y="5734050"/>
                  </a:lnTo>
                  <a:close/>
                  <a:moveTo>
                    <a:pt x="8731793" y="5734050"/>
                  </a:moveTo>
                  <a:lnTo>
                    <a:pt x="8731793" y="6000750"/>
                  </a:lnTo>
                  <a:lnTo>
                    <a:pt x="9001334" y="6000750"/>
                  </a:lnTo>
                  <a:lnTo>
                    <a:pt x="9001334" y="5734050"/>
                  </a:lnTo>
                  <a:close/>
                  <a:moveTo>
                    <a:pt x="8441272" y="5734050"/>
                  </a:moveTo>
                  <a:lnTo>
                    <a:pt x="8441272" y="6000750"/>
                  </a:lnTo>
                  <a:lnTo>
                    <a:pt x="8712425" y="6000750"/>
                  </a:lnTo>
                  <a:lnTo>
                    <a:pt x="8712425" y="5734050"/>
                  </a:lnTo>
                  <a:close/>
                  <a:moveTo>
                    <a:pt x="8150750" y="5734050"/>
                  </a:moveTo>
                  <a:lnTo>
                    <a:pt x="8150750" y="6000750"/>
                  </a:lnTo>
                  <a:lnTo>
                    <a:pt x="8421904" y="6000750"/>
                  </a:lnTo>
                  <a:lnTo>
                    <a:pt x="8421904" y="5734050"/>
                  </a:lnTo>
                  <a:close/>
                  <a:moveTo>
                    <a:pt x="7860228" y="5734050"/>
                  </a:moveTo>
                  <a:lnTo>
                    <a:pt x="7860228" y="6000750"/>
                  </a:lnTo>
                  <a:lnTo>
                    <a:pt x="8131382" y="6000750"/>
                  </a:lnTo>
                  <a:lnTo>
                    <a:pt x="8131382" y="5734050"/>
                  </a:lnTo>
                  <a:close/>
                  <a:moveTo>
                    <a:pt x="7569706" y="5734050"/>
                  </a:moveTo>
                  <a:lnTo>
                    <a:pt x="7569706" y="6000750"/>
                  </a:lnTo>
                  <a:lnTo>
                    <a:pt x="7840860" y="6000750"/>
                  </a:lnTo>
                  <a:lnTo>
                    <a:pt x="7840860" y="5734050"/>
                  </a:lnTo>
                  <a:close/>
                  <a:moveTo>
                    <a:pt x="7279185" y="5734050"/>
                  </a:moveTo>
                  <a:lnTo>
                    <a:pt x="7279185" y="6000750"/>
                  </a:lnTo>
                  <a:lnTo>
                    <a:pt x="7550338" y="6000750"/>
                  </a:lnTo>
                  <a:lnTo>
                    <a:pt x="7550338" y="5734050"/>
                  </a:lnTo>
                  <a:close/>
                  <a:moveTo>
                    <a:pt x="6988663" y="5734050"/>
                  </a:moveTo>
                  <a:lnTo>
                    <a:pt x="6988663" y="6000750"/>
                  </a:lnTo>
                  <a:lnTo>
                    <a:pt x="7259817" y="6000750"/>
                  </a:lnTo>
                  <a:lnTo>
                    <a:pt x="7259817" y="5734050"/>
                  </a:lnTo>
                  <a:close/>
                  <a:moveTo>
                    <a:pt x="6698141" y="5734050"/>
                  </a:moveTo>
                  <a:lnTo>
                    <a:pt x="6698141" y="6000750"/>
                  </a:lnTo>
                  <a:lnTo>
                    <a:pt x="6969295" y="6000750"/>
                  </a:lnTo>
                  <a:lnTo>
                    <a:pt x="6969295" y="5734050"/>
                  </a:lnTo>
                  <a:close/>
                  <a:moveTo>
                    <a:pt x="6407619" y="5734050"/>
                  </a:moveTo>
                  <a:lnTo>
                    <a:pt x="6407619" y="6000750"/>
                  </a:lnTo>
                  <a:lnTo>
                    <a:pt x="6678773" y="6000750"/>
                  </a:lnTo>
                  <a:lnTo>
                    <a:pt x="6678773" y="5734050"/>
                  </a:lnTo>
                  <a:close/>
                  <a:moveTo>
                    <a:pt x="6117097" y="5734050"/>
                  </a:moveTo>
                  <a:lnTo>
                    <a:pt x="6117097" y="6000750"/>
                  </a:lnTo>
                  <a:lnTo>
                    <a:pt x="6388251" y="6000750"/>
                  </a:lnTo>
                  <a:lnTo>
                    <a:pt x="6388251" y="5734050"/>
                  </a:lnTo>
                  <a:close/>
                  <a:moveTo>
                    <a:pt x="5826576" y="5734050"/>
                  </a:moveTo>
                  <a:lnTo>
                    <a:pt x="5826576" y="6000750"/>
                  </a:lnTo>
                  <a:lnTo>
                    <a:pt x="6097729" y="6000750"/>
                  </a:lnTo>
                  <a:lnTo>
                    <a:pt x="6097729" y="5734050"/>
                  </a:lnTo>
                  <a:close/>
                  <a:moveTo>
                    <a:pt x="5536054" y="5734050"/>
                  </a:moveTo>
                  <a:lnTo>
                    <a:pt x="5536054" y="6000750"/>
                  </a:lnTo>
                  <a:lnTo>
                    <a:pt x="5807208" y="6000750"/>
                  </a:lnTo>
                  <a:lnTo>
                    <a:pt x="5807208" y="5734050"/>
                  </a:lnTo>
                  <a:close/>
                  <a:moveTo>
                    <a:pt x="5247147" y="5734050"/>
                  </a:moveTo>
                  <a:lnTo>
                    <a:pt x="5247147" y="6000750"/>
                  </a:lnTo>
                  <a:lnTo>
                    <a:pt x="5516686" y="6000750"/>
                  </a:lnTo>
                  <a:lnTo>
                    <a:pt x="5516686" y="5734050"/>
                  </a:lnTo>
                  <a:close/>
                  <a:moveTo>
                    <a:pt x="4956625" y="5734050"/>
                  </a:moveTo>
                  <a:lnTo>
                    <a:pt x="4956625" y="6000750"/>
                  </a:lnTo>
                  <a:lnTo>
                    <a:pt x="5227779" y="6000750"/>
                  </a:lnTo>
                  <a:lnTo>
                    <a:pt x="5227779" y="5734050"/>
                  </a:lnTo>
                  <a:close/>
                  <a:moveTo>
                    <a:pt x="4666103" y="5734050"/>
                  </a:moveTo>
                  <a:lnTo>
                    <a:pt x="4666103" y="6000750"/>
                  </a:lnTo>
                  <a:lnTo>
                    <a:pt x="4937257" y="6000750"/>
                  </a:lnTo>
                  <a:lnTo>
                    <a:pt x="4937257" y="5734050"/>
                  </a:lnTo>
                  <a:close/>
                  <a:moveTo>
                    <a:pt x="4375581" y="5734050"/>
                  </a:moveTo>
                  <a:lnTo>
                    <a:pt x="4375581" y="6000750"/>
                  </a:lnTo>
                  <a:lnTo>
                    <a:pt x="4646735" y="6000750"/>
                  </a:lnTo>
                  <a:lnTo>
                    <a:pt x="4646735" y="5734050"/>
                  </a:lnTo>
                  <a:close/>
                  <a:moveTo>
                    <a:pt x="4085059" y="5734050"/>
                  </a:moveTo>
                  <a:lnTo>
                    <a:pt x="4085059" y="6000750"/>
                  </a:lnTo>
                  <a:lnTo>
                    <a:pt x="4356213" y="6000750"/>
                  </a:lnTo>
                  <a:lnTo>
                    <a:pt x="4356213" y="5734050"/>
                  </a:lnTo>
                  <a:close/>
                  <a:moveTo>
                    <a:pt x="3794538" y="5734050"/>
                  </a:moveTo>
                  <a:lnTo>
                    <a:pt x="3794538" y="6000750"/>
                  </a:lnTo>
                  <a:lnTo>
                    <a:pt x="4065691" y="6000750"/>
                  </a:lnTo>
                  <a:lnTo>
                    <a:pt x="4065691" y="5734050"/>
                  </a:lnTo>
                  <a:close/>
                  <a:moveTo>
                    <a:pt x="3504016" y="5734050"/>
                  </a:moveTo>
                  <a:lnTo>
                    <a:pt x="3504016" y="6000750"/>
                  </a:lnTo>
                  <a:lnTo>
                    <a:pt x="3775170" y="6000750"/>
                  </a:lnTo>
                  <a:lnTo>
                    <a:pt x="3775170" y="5734050"/>
                  </a:lnTo>
                  <a:close/>
                  <a:moveTo>
                    <a:pt x="3213494" y="5734050"/>
                  </a:moveTo>
                  <a:lnTo>
                    <a:pt x="3213494" y="6000750"/>
                  </a:lnTo>
                  <a:lnTo>
                    <a:pt x="3484648" y="6000750"/>
                  </a:lnTo>
                  <a:lnTo>
                    <a:pt x="3484648" y="5734050"/>
                  </a:lnTo>
                  <a:close/>
                  <a:moveTo>
                    <a:pt x="2922972" y="5734050"/>
                  </a:moveTo>
                  <a:lnTo>
                    <a:pt x="2922972" y="6000750"/>
                  </a:lnTo>
                  <a:lnTo>
                    <a:pt x="3194126" y="6000750"/>
                  </a:lnTo>
                  <a:lnTo>
                    <a:pt x="3194126" y="5734050"/>
                  </a:lnTo>
                  <a:close/>
                  <a:moveTo>
                    <a:pt x="2632451" y="5734050"/>
                  </a:moveTo>
                  <a:lnTo>
                    <a:pt x="2632451" y="6000750"/>
                  </a:lnTo>
                  <a:lnTo>
                    <a:pt x="2903604" y="6000750"/>
                  </a:lnTo>
                  <a:lnTo>
                    <a:pt x="2903604" y="5734050"/>
                  </a:lnTo>
                  <a:close/>
                  <a:moveTo>
                    <a:pt x="2341929" y="5734050"/>
                  </a:moveTo>
                  <a:lnTo>
                    <a:pt x="2341929" y="6000750"/>
                  </a:lnTo>
                  <a:lnTo>
                    <a:pt x="2613083" y="6000750"/>
                  </a:lnTo>
                  <a:lnTo>
                    <a:pt x="2613083" y="5734050"/>
                  </a:lnTo>
                  <a:close/>
                  <a:moveTo>
                    <a:pt x="2051407" y="5734050"/>
                  </a:moveTo>
                  <a:lnTo>
                    <a:pt x="2051407" y="6000750"/>
                  </a:lnTo>
                  <a:lnTo>
                    <a:pt x="2322561" y="6000750"/>
                  </a:lnTo>
                  <a:lnTo>
                    <a:pt x="2322561" y="5734050"/>
                  </a:lnTo>
                  <a:close/>
                  <a:moveTo>
                    <a:pt x="1760886" y="5734050"/>
                  </a:moveTo>
                  <a:lnTo>
                    <a:pt x="1760886" y="6000750"/>
                  </a:lnTo>
                  <a:lnTo>
                    <a:pt x="2032039" y="6000750"/>
                  </a:lnTo>
                  <a:lnTo>
                    <a:pt x="2032039" y="5734050"/>
                  </a:lnTo>
                  <a:close/>
                  <a:moveTo>
                    <a:pt x="1471977" y="5734050"/>
                  </a:moveTo>
                  <a:lnTo>
                    <a:pt x="1471977" y="6000750"/>
                  </a:lnTo>
                  <a:lnTo>
                    <a:pt x="1743131" y="6000750"/>
                  </a:lnTo>
                  <a:lnTo>
                    <a:pt x="1743131" y="5734050"/>
                  </a:lnTo>
                  <a:close/>
                  <a:moveTo>
                    <a:pt x="1181455" y="5734050"/>
                  </a:moveTo>
                  <a:lnTo>
                    <a:pt x="1181455" y="6000750"/>
                  </a:lnTo>
                  <a:lnTo>
                    <a:pt x="1452609" y="6000750"/>
                  </a:lnTo>
                  <a:lnTo>
                    <a:pt x="1452609" y="5734050"/>
                  </a:lnTo>
                  <a:close/>
                  <a:moveTo>
                    <a:pt x="890933" y="5734050"/>
                  </a:moveTo>
                  <a:lnTo>
                    <a:pt x="890933" y="6000750"/>
                  </a:lnTo>
                  <a:lnTo>
                    <a:pt x="1162087" y="6000750"/>
                  </a:lnTo>
                  <a:lnTo>
                    <a:pt x="1162087" y="5734050"/>
                  </a:lnTo>
                  <a:close/>
                  <a:moveTo>
                    <a:pt x="600412" y="5734050"/>
                  </a:moveTo>
                  <a:lnTo>
                    <a:pt x="600412" y="6000750"/>
                  </a:lnTo>
                  <a:lnTo>
                    <a:pt x="871565" y="6000750"/>
                  </a:lnTo>
                  <a:lnTo>
                    <a:pt x="871565" y="5734050"/>
                  </a:lnTo>
                  <a:close/>
                  <a:moveTo>
                    <a:pt x="309890" y="5734050"/>
                  </a:moveTo>
                  <a:lnTo>
                    <a:pt x="309890" y="6000750"/>
                  </a:lnTo>
                  <a:lnTo>
                    <a:pt x="581044" y="6000750"/>
                  </a:lnTo>
                  <a:lnTo>
                    <a:pt x="581044" y="5734050"/>
                  </a:lnTo>
                  <a:close/>
                  <a:moveTo>
                    <a:pt x="19368" y="5734050"/>
                  </a:moveTo>
                  <a:lnTo>
                    <a:pt x="19368" y="6000750"/>
                  </a:lnTo>
                  <a:lnTo>
                    <a:pt x="290522" y="6000750"/>
                  </a:lnTo>
                  <a:lnTo>
                    <a:pt x="290522" y="5734050"/>
                  </a:lnTo>
                  <a:close/>
                  <a:moveTo>
                    <a:pt x="11925920" y="5448300"/>
                  </a:moveTo>
                  <a:lnTo>
                    <a:pt x="11925920" y="5715000"/>
                  </a:lnTo>
                  <a:lnTo>
                    <a:pt x="12197073" y="5715000"/>
                  </a:lnTo>
                  <a:lnTo>
                    <a:pt x="12197073" y="5448300"/>
                  </a:lnTo>
                  <a:close/>
                  <a:moveTo>
                    <a:pt x="11635398" y="5448300"/>
                  </a:moveTo>
                  <a:lnTo>
                    <a:pt x="11635398" y="5715000"/>
                  </a:lnTo>
                  <a:lnTo>
                    <a:pt x="11906552" y="5715000"/>
                  </a:lnTo>
                  <a:lnTo>
                    <a:pt x="11906552" y="5448300"/>
                  </a:lnTo>
                  <a:close/>
                  <a:moveTo>
                    <a:pt x="11344876" y="5448300"/>
                  </a:moveTo>
                  <a:lnTo>
                    <a:pt x="11344876" y="5715000"/>
                  </a:lnTo>
                  <a:lnTo>
                    <a:pt x="11616030" y="5715000"/>
                  </a:lnTo>
                  <a:lnTo>
                    <a:pt x="11616030" y="5448300"/>
                  </a:lnTo>
                  <a:close/>
                  <a:moveTo>
                    <a:pt x="11054354" y="5448300"/>
                  </a:moveTo>
                  <a:lnTo>
                    <a:pt x="11054354" y="5715000"/>
                  </a:lnTo>
                  <a:lnTo>
                    <a:pt x="11325508" y="5715000"/>
                  </a:lnTo>
                  <a:lnTo>
                    <a:pt x="11325508" y="5448300"/>
                  </a:lnTo>
                  <a:close/>
                  <a:moveTo>
                    <a:pt x="10763832" y="5448300"/>
                  </a:moveTo>
                  <a:lnTo>
                    <a:pt x="10763832" y="5715000"/>
                  </a:lnTo>
                  <a:lnTo>
                    <a:pt x="11034986" y="5715000"/>
                  </a:lnTo>
                  <a:lnTo>
                    <a:pt x="11034986" y="5448300"/>
                  </a:lnTo>
                  <a:close/>
                  <a:moveTo>
                    <a:pt x="10473311" y="5448300"/>
                  </a:moveTo>
                  <a:lnTo>
                    <a:pt x="10473311" y="5715000"/>
                  </a:lnTo>
                  <a:lnTo>
                    <a:pt x="10744464" y="5715000"/>
                  </a:lnTo>
                  <a:lnTo>
                    <a:pt x="10744464" y="5448300"/>
                  </a:lnTo>
                  <a:close/>
                  <a:moveTo>
                    <a:pt x="10182789" y="5448300"/>
                  </a:moveTo>
                  <a:lnTo>
                    <a:pt x="10182789" y="5715000"/>
                  </a:lnTo>
                  <a:lnTo>
                    <a:pt x="10453943" y="5715000"/>
                  </a:lnTo>
                  <a:lnTo>
                    <a:pt x="10453943" y="5448300"/>
                  </a:lnTo>
                  <a:close/>
                  <a:moveTo>
                    <a:pt x="9892267" y="5448300"/>
                  </a:moveTo>
                  <a:lnTo>
                    <a:pt x="9892267" y="5715000"/>
                  </a:lnTo>
                  <a:lnTo>
                    <a:pt x="10163421" y="5715000"/>
                  </a:lnTo>
                  <a:lnTo>
                    <a:pt x="10163421" y="5448300"/>
                  </a:lnTo>
                  <a:close/>
                  <a:moveTo>
                    <a:pt x="9601745" y="5448300"/>
                  </a:moveTo>
                  <a:lnTo>
                    <a:pt x="9601745" y="5715000"/>
                  </a:lnTo>
                  <a:lnTo>
                    <a:pt x="9872899" y="5715000"/>
                  </a:lnTo>
                  <a:lnTo>
                    <a:pt x="9872899" y="5448300"/>
                  </a:lnTo>
                  <a:close/>
                  <a:moveTo>
                    <a:pt x="9311224" y="5448300"/>
                  </a:moveTo>
                  <a:lnTo>
                    <a:pt x="9311224" y="5715000"/>
                  </a:lnTo>
                  <a:lnTo>
                    <a:pt x="9582377" y="5715000"/>
                  </a:lnTo>
                  <a:lnTo>
                    <a:pt x="9582377" y="5448300"/>
                  </a:lnTo>
                  <a:close/>
                  <a:moveTo>
                    <a:pt x="9020702" y="5448300"/>
                  </a:moveTo>
                  <a:lnTo>
                    <a:pt x="9020702" y="5715000"/>
                  </a:lnTo>
                  <a:lnTo>
                    <a:pt x="9291856" y="5715000"/>
                  </a:lnTo>
                  <a:lnTo>
                    <a:pt x="9291856" y="5448300"/>
                  </a:lnTo>
                  <a:close/>
                  <a:moveTo>
                    <a:pt x="8731793" y="5448300"/>
                  </a:moveTo>
                  <a:lnTo>
                    <a:pt x="8731793" y="5715000"/>
                  </a:lnTo>
                  <a:lnTo>
                    <a:pt x="9001334" y="5715000"/>
                  </a:lnTo>
                  <a:lnTo>
                    <a:pt x="9001334" y="5448300"/>
                  </a:lnTo>
                  <a:close/>
                  <a:moveTo>
                    <a:pt x="8441272" y="5448300"/>
                  </a:moveTo>
                  <a:lnTo>
                    <a:pt x="8441272" y="5715000"/>
                  </a:lnTo>
                  <a:lnTo>
                    <a:pt x="8712425" y="5715000"/>
                  </a:lnTo>
                  <a:lnTo>
                    <a:pt x="8712425" y="5448300"/>
                  </a:lnTo>
                  <a:close/>
                  <a:moveTo>
                    <a:pt x="8150750" y="5448300"/>
                  </a:moveTo>
                  <a:lnTo>
                    <a:pt x="8150750" y="5715000"/>
                  </a:lnTo>
                  <a:lnTo>
                    <a:pt x="8421904" y="5715000"/>
                  </a:lnTo>
                  <a:lnTo>
                    <a:pt x="8421904" y="5448300"/>
                  </a:lnTo>
                  <a:close/>
                  <a:moveTo>
                    <a:pt x="7860228" y="5448300"/>
                  </a:moveTo>
                  <a:lnTo>
                    <a:pt x="7860228" y="5715000"/>
                  </a:lnTo>
                  <a:lnTo>
                    <a:pt x="8131382" y="5715000"/>
                  </a:lnTo>
                  <a:lnTo>
                    <a:pt x="8131382" y="5448300"/>
                  </a:lnTo>
                  <a:close/>
                  <a:moveTo>
                    <a:pt x="7569706" y="5448300"/>
                  </a:moveTo>
                  <a:lnTo>
                    <a:pt x="7569706" y="5715000"/>
                  </a:lnTo>
                  <a:lnTo>
                    <a:pt x="7840860" y="5715000"/>
                  </a:lnTo>
                  <a:lnTo>
                    <a:pt x="7840860" y="5448300"/>
                  </a:lnTo>
                  <a:close/>
                  <a:moveTo>
                    <a:pt x="7279185" y="5448300"/>
                  </a:moveTo>
                  <a:lnTo>
                    <a:pt x="7279185" y="5715000"/>
                  </a:lnTo>
                  <a:lnTo>
                    <a:pt x="7550338" y="5715000"/>
                  </a:lnTo>
                  <a:lnTo>
                    <a:pt x="7550338" y="5448300"/>
                  </a:lnTo>
                  <a:close/>
                  <a:moveTo>
                    <a:pt x="6988663" y="5448300"/>
                  </a:moveTo>
                  <a:lnTo>
                    <a:pt x="6988663" y="5715000"/>
                  </a:lnTo>
                  <a:lnTo>
                    <a:pt x="7259817" y="5715000"/>
                  </a:lnTo>
                  <a:lnTo>
                    <a:pt x="7259817" y="5448300"/>
                  </a:lnTo>
                  <a:close/>
                  <a:moveTo>
                    <a:pt x="6698141" y="5448300"/>
                  </a:moveTo>
                  <a:lnTo>
                    <a:pt x="6698141" y="5715000"/>
                  </a:lnTo>
                  <a:lnTo>
                    <a:pt x="6969295" y="5715000"/>
                  </a:lnTo>
                  <a:lnTo>
                    <a:pt x="6969295" y="5448300"/>
                  </a:lnTo>
                  <a:close/>
                  <a:moveTo>
                    <a:pt x="6407619" y="5448300"/>
                  </a:moveTo>
                  <a:lnTo>
                    <a:pt x="6407619" y="5715000"/>
                  </a:lnTo>
                  <a:lnTo>
                    <a:pt x="6678773" y="5715000"/>
                  </a:lnTo>
                  <a:lnTo>
                    <a:pt x="6678773" y="5448300"/>
                  </a:lnTo>
                  <a:close/>
                  <a:moveTo>
                    <a:pt x="6117097" y="5448300"/>
                  </a:moveTo>
                  <a:lnTo>
                    <a:pt x="6117097" y="5715000"/>
                  </a:lnTo>
                  <a:lnTo>
                    <a:pt x="6388251" y="5715000"/>
                  </a:lnTo>
                  <a:lnTo>
                    <a:pt x="6388251" y="5448300"/>
                  </a:lnTo>
                  <a:close/>
                  <a:moveTo>
                    <a:pt x="5826576" y="5448300"/>
                  </a:moveTo>
                  <a:lnTo>
                    <a:pt x="5826576" y="5715000"/>
                  </a:lnTo>
                  <a:lnTo>
                    <a:pt x="6097729" y="5715000"/>
                  </a:lnTo>
                  <a:lnTo>
                    <a:pt x="6097729" y="5448300"/>
                  </a:lnTo>
                  <a:close/>
                  <a:moveTo>
                    <a:pt x="5536054" y="5448300"/>
                  </a:moveTo>
                  <a:lnTo>
                    <a:pt x="5536054" y="5715000"/>
                  </a:lnTo>
                  <a:lnTo>
                    <a:pt x="5807208" y="5715000"/>
                  </a:lnTo>
                  <a:lnTo>
                    <a:pt x="5807208" y="5448300"/>
                  </a:lnTo>
                  <a:close/>
                  <a:moveTo>
                    <a:pt x="5247147" y="5448300"/>
                  </a:moveTo>
                  <a:lnTo>
                    <a:pt x="5247147" y="5715000"/>
                  </a:lnTo>
                  <a:lnTo>
                    <a:pt x="5516686" y="5715000"/>
                  </a:lnTo>
                  <a:lnTo>
                    <a:pt x="5516686" y="5448300"/>
                  </a:lnTo>
                  <a:close/>
                  <a:moveTo>
                    <a:pt x="4956625" y="5448300"/>
                  </a:moveTo>
                  <a:lnTo>
                    <a:pt x="4956625" y="5715000"/>
                  </a:lnTo>
                  <a:lnTo>
                    <a:pt x="5227779" y="5715000"/>
                  </a:lnTo>
                  <a:lnTo>
                    <a:pt x="5227779" y="5448300"/>
                  </a:lnTo>
                  <a:close/>
                  <a:moveTo>
                    <a:pt x="4666103" y="5448300"/>
                  </a:moveTo>
                  <a:lnTo>
                    <a:pt x="4666103" y="5715000"/>
                  </a:lnTo>
                  <a:lnTo>
                    <a:pt x="4937257" y="5715000"/>
                  </a:lnTo>
                  <a:lnTo>
                    <a:pt x="4937257" y="5448300"/>
                  </a:lnTo>
                  <a:close/>
                  <a:moveTo>
                    <a:pt x="4375581" y="5448300"/>
                  </a:moveTo>
                  <a:lnTo>
                    <a:pt x="4375581" y="5715000"/>
                  </a:lnTo>
                  <a:lnTo>
                    <a:pt x="4646735" y="5715000"/>
                  </a:lnTo>
                  <a:lnTo>
                    <a:pt x="4646735" y="5448300"/>
                  </a:lnTo>
                  <a:close/>
                  <a:moveTo>
                    <a:pt x="4085059" y="5448300"/>
                  </a:moveTo>
                  <a:lnTo>
                    <a:pt x="4085059" y="5715000"/>
                  </a:lnTo>
                  <a:lnTo>
                    <a:pt x="4356213" y="5715000"/>
                  </a:lnTo>
                  <a:lnTo>
                    <a:pt x="4356213" y="5448300"/>
                  </a:lnTo>
                  <a:close/>
                  <a:moveTo>
                    <a:pt x="3794538" y="5448300"/>
                  </a:moveTo>
                  <a:lnTo>
                    <a:pt x="3794538" y="5715000"/>
                  </a:lnTo>
                  <a:lnTo>
                    <a:pt x="4065691" y="5715000"/>
                  </a:lnTo>
                  <a:lnTo>
                    <a:pt x="4065691" y="5448300"/>
                  </a:lnTo>
                  <a:close/>
                  <a:moveTo>
                    <a:pt x="3504016" y="5448300"/>
                  </a:moveTo>
                  <a:lnTo>
                    <a:pt x="3504016" y="5715000"/>
                  </a:lnTo>
                  <a:lnTo>
                    <a:pt x="3775170" y="5715000"/>
                  </a:lnTo>
                  <a:lnTo>
                    <a:pt x="3775170" y="5448300"/>
                  </a:lnTo>
                  <a:close/>
                  <a:moveTo>
                    <a:pt x="3213494" y="5448300"/>
                  </a:moveTo>
                  <a:lnTo>
                    <a:pt x="3213494" y="5715000"/>
                  </a:lnTo>
                  <a:lnTo>
                    <a:pt x="3484648" y="5715000"/>
                  </a:lnTo>
                  <a:lnTo>
                    <a:pt x="3484648" y="5448300"/>
                  </a:lnTo>
                  <a:close/>
                  <a:moveTo>
                    <a:pt x="2922972" y="5448300"/>
                  </a:moveTo>
                  <a:lnTo>
                    <a:pt x="2922972" y="5715000"/>
                  </a:lnTo>
                  <a:lnTo>
                    <a:pt x="3194126" y="5715000"/>
                  </a:lnTo>
                  <a:lnTo>
                    <a:pt x="3194126" y="5448300"/>
                  </a:lnTo>
                  <a:close/>
                  <a:moveTo>
                    <a:pt x="2632451" y="5448300"/>
                  </a:moveTo>
                  <a:lnTo>
                    <a:pt x="2632451" y="5715000"/>
                  </a:lnTo>
                  <a:lnTo>
                    <a:pt x="2903604" y="5715000"/>
                  </a:lnTo>
                  <a:lnTo>
                    <a:pt x="2903604" y="5448300"/>
                  </a:lnTo>
                  <a:close/>
                  <a:moveTo>
                    <a:pt x="2341929" y="5448300"/>
                  </a:moveTo>
                  <a:lnTo>
                    <a:pt x="2341929" y="5715000"/>
                  </a:lnTo>
                  <a:lnTo>
                    <a:pt x="2613083" y="5715000"/>
                  </a:lnTo>
                  <a:lnTo>
                    <a:pt x="2613083" y="5448300"/>
                  </a:lnTo>
                  <a:close/>
                  <a:moveTo>
                    <a:pt x="2051407" y="5448300"/>
                  </a:moveTo>
                  <a:lnTo>
                    <a:pt x="2051407" y="5715000"/>
                  </a:lnTo>
                  <a:lnTo>
                    <a:pt x="2322561" y="5715000"/>
                  </a:lnTo>
                  <a:lnTo>
                    <a:pt x="2322561" y="5448300"/>
                  </a:lnTo>
                  <a:close/>
                  <a:moveTo>
                    <a:pt x="1760886" y="5448300"/>
                  </a:moveTo>
                  <a:lnTo>
                    <a:pt x="1760886" y="5715000"/>
                  </a:lnTo>
                  <a:lnTo>
                    <a:pt x="2032039" y="5715000"/>
                  </a:lnTo>
                  <a:lnTo>
                    <a:pt x="2032039" y="5448300"/>
                  </a:lnTo>
                  <a:close/>
                  <a:moveTo>
                    <a:pt x="1471977" y="5448300"/>
                  </a:moveTo>
                  <a:lnTo>
                    <a:pt x="1471977" y="5715000"/>
                  </a:lnTo>
                  <a:lnTo>
                    <a:pt x="1743131" y="5715000"/>
                  </a:lnTo>
                  <a:lnTo>
                    <a:pt x="1743131" y="5448300"/>
                  </a:lnTo>
                  <a:close/>
                  <a:moveTo>
                    <a:pt x="1181455" y="5448300"/>
                  </a:moveTo>
                  <a:lnTo>
                    <a:pt x="1181455" y="5715000"/>
                  </a:lnTo>
                  <a:lnTo>
                    <a:pt x="1452609" y="5715000"/>
                  </a:lnTo>
                  <a:lnTo>
                    <a:pt x="1452609" y="5448300"/>
                  </a:lnTo>
                  <a:close/>
                  <a:moveTo>
                    <a:pt x="890933" y="5448300"/>
                  </a:moveTo>
                  <a:lnTo>
                    <a:pt x="890933" y="5715000"/>
                  </a:lnTo>
                  <a:lnTo>
                    <a:pt x="1162087" y="5715000"/>
                  </a:lnTo>
                  <a:lnTo>
                    <a:pt x="1162087" y="5448300"/>
                  </a:lnTo>
                  <a:close/>
                  <a:moveTo>
                    <a:pt x="600412" y="5448300"/>
                  </a:moveTo>
                  <a:lnTo>
                    <a:pt x="600412" y="5715000"/>
                  </a:lnTo>
                  <a:lnTo>
                    <a:pt x="871565" y="5715000"/>
                  </a:lnTo>
                  <a:lnTo>
                    <a:pt x="871565" y="5448300"/>
                  </a:lnTo>
                  <a:close/>
                  <a:moveTo>
                    <a:pt x="309890" y="5448300"/>
                  </a:moveTo>
                  <a:lnTo>
                    <a:pt x="309890" y="5715000"/>
                  </a:lnTo>
                  <a:lnTo>
                    <a:pt x="581044" y="5715000"/>
                  </a:lnTo>
                  <a:lnTo>
                    <a:pt x="581044" y="5448300"/>
                  </a:lnTo>
                  <a:close/>
                  <a:moveTo>
                    <a:pt x="19368" y="5448300"/>
                  </a:moveTo>
                  <a:lnTo>
                    <a:pt x="19368" y="5715000"/>
                  </a:lnTo>
                  <a:lnTo>
                    <a:pt x="290522" y="5715000"/>
                  </a:lnTo>
                  <a:lnTo>
                    <a:pt x="290522" y="5448300"/>
                  </a:lnTo>
                  <a:close/>
                  <a:moveTo>
                    <a:pt x="11925920" y="5162550"/>
                  </a:moveTo>
                  <a:lnTo>
                    <a:pt x="11925920" y="5429250"/>
                  </a:lnTo>
                  <a:lnTo>
                    <a:pt x="12197073" y="5429250"/>
                  </a:lnTo>
                  <a:lnTo>
                    <a:pt x="12197073" y="5162550"/>
                  </a:lnTo>
                  <a:close/>
                  <a:moveTo>
                    <a:pt x="11635398" y="5162550"/>
                  </a:moveTo>
                  <a:lnTo>
                    <a:pt x="11635398" y="5429250"/>
                  </a:lnTo>
                  <a:lnTo>
                    <a:pt x="11906552" y="5429250"/>
                  </a:lnTo>
                  <a:lnTo>
                    <a:pt x="11906552" y="5162550"/>
                  </a:lnTo>
                  <a:close/>
                  <a:moveTo>
                    <a:pt x="11344876" y="5162550"/>
                  </a:moveTo>
                  <a:lnTo>
                    <a:pt x="11344876" y="5429250"/>
                  </a:lnTo>
                  <a:lnTo>
                    <a:pt x="11616030" y="5429250"/>
                  </a:lnTo>
                  <a:lnTo>
                    <a:pt x="11616030" y="5162550"/>
                  </a:lnTo>
                  <a:close/>
                  <a:moveTo>
                    <a:pt x="11054354" y="5162550"/>
                  </a:moveTo>
                  <a:lnTo>
                    <a:pt x="11054354" y="5429250"/>
                  </a:lnTo>
                  <a:lnTo>
                    <a:pt x="11325508" y="5429250"/>
                  </a:lnTo>
                  <a:lnTo>
                    <a:pt x="11325508" y="5162550"/>
                  </a:lnTo>
                  <a:close/>
                  <a:moveTo>
                    <a:pt x="10763832" y="5162550"/>
                  </a:moveTo>
                  <a:lnTo>
                    <a:pt x="10763832" y="5429250"/>
                  </a:lnTo>
                  <a:lnTo>
                    <a:pt x="11034986" y="5429250"/>
                  </a:lnTo>
                  <a:lnTo>
                    <a:pt x="11034986" y="5162550"/>
                  </a:lnTo>
                  <a:close/>
                  <a:moveTo>
                    <a:pt x="10473311" y="5162550"/>
                  </a:moveTo>
                  <a:lnTo>
                    <a:pt x="10473311" y="5429250"/>
                  </a:lnTo>
                  <a:lnTo>
                    <a:pt x="10744464" y="5429250"/>
                  </a:lnTo>
                  <a:lnTo>
                    <a:pt x="10744464" y="5162550"/>
                  </a:lnTo>
                  <a:close/>
                  <a:moveTo>
                    <a:pt x="10182789" y="5162550"/>
                  </a:moveTo>
                  <a:lnTo>
                    <a:pt x="10182789" y="5429250"/>
                  </a:lnTo>
                  <a:lnTo>
                    <a:pt x="10453943" y="5429250"/>
                  </a:lnTo>
                  <a:lnTo>
                    <a:pt x="10453943" y="5162550"/>
                  </a:lnTo>
                  <a:close/>
                  <a:moveTo>
                    <a:pt x="9892267" y="5162550"/>
                  </a:moveTo>
                  <a:lnTo>
                    <a:pt x="9892267" y="5429250"/>
                  </a:lnTo>
                  <a:lnTo>
                    <a:pt x="10163421" y="5429250"/>
                  </a:lnTo>
                  <a:lnTo>
                    <a:pt x="10163421" y="5162550"/>
                  </a:lnTo>
                  <a:close/>
                  <a:moveTo>
                    <a:pt x="9601745" y="5162550"/>
                  </a:moveTo>
                  <a:lnTo>
                    <a:pt x="9601745" y="5429250"/>
                  </a:lnTo>
                  <a:lnTo>
                    <a:pt x="9872899" y="5429250"/>
                  </a:lnTo>
                  <a:lnTo>
                    <a:pt x="9872899" y="5162550"/>
                  </a:lnTo>
                  <a:close/>
                  <a:moveTo>
                    <a:pt x="9311224" y="5162550"/>
                  </a:moveTo>
                  <a:lnTo>
                    <a:pt x="9311224" y="5429250"/>
                  </a:lnTo>
                  <a:lnTo>
                    <a:pt x="9582377" y="5429250"/>
                  </a:lnTo>
                  <a:lnTo>
                    <a:pt x="9582377" y="5162550"/>
                  </a:lnTo>
                  <a:close/>
                  <a:moveTo>
                    <a:pt x="9020702" y="5162550"/>
                  </a:moveTo>
                  <a:lnTo>
                    <a:pt x="9020702" y="5429250"/>
                  </a:lnTo>
                  <a:lnTo>
                    <a:pt x="9291856" y="5429250"/>
                  </a:lnTo>
                  <a:lnTo>
                    <a:pt x="9291856" y="5162550"/>
                  </a:lnTo>
                  <a:close/>
                  <a:moveTo>
                    <a:pt x="8731793" y="5162550"/>
                  </a:moveTo>
                  <a:lnTo>
                    <a:pt x="8731793" y="5429250"/>
                  </a:lnTo>
                  <a:lnTo>
                    <a:pt x="9001334" y="5429250"/>
                  </a:lnTo>
                  <a:lnTo>
                    <a:pt x="9001334" y="5162550"/>
                  </a:lnTo>
                  <a:close/>
                  <a:moveTo>
                    <a:pt x="8441272" y="5162550"/>
                  </a:moveTo>
                  <a:lnTo>
                    <a:pt x="8441272" y="5429250"/>
                  </a:lnTo>
                  <a:lnTo>
                    <a:pt x="8712425" y="5429250"/>
                  </a:lnTo>
                  <a:lnTo>
                    <a:pt x="8712425" y="5162550"/>
                  </a:lnTo>
                  <a:close/>
                  <a:moveTo>
                    <a:pt x="8150750" y="5162550"/>
                  </a:moveTo>
                  <a:lnTo>
                    <a:pt x="8150750" y="5429250"/>
                  </a:lnTo>
                  <a:lnTo>
                    <a:pt x="8421904" y="5429250"/>
                  </a:lnTo>
                  <a:lnTo>
                    <a:pt x="8421904" y="5162550"/>
                  </a:lnTo>
                  <a:close/>
                  <a:moveTo>
                    <a:pt x="7860228" y="5162550"/>
                  </a:moveTo>
                  <a:lnTo>
                    <a:pt x="7860228" y="5429250"/>
                  </a:lnTo>
                  <a:lnTo>
                    <a:pt x="8131382" y="5429250"/>
                  </a:lnTo>
                  <a:lnTo>
                    <a:pt x="8131382" y="5162550"/>
                  </a:lnTo>
                  <a:close/>
                  <a:moveTo>
                    <a:pt x="7569706" y="5162550"/>
                  </a:moveTo>
                  <a:lnTo>
                    <a:pt x="7569706" y="5429250"/>
                  </a:lnTo>
                  <a:lnTo>
                    <a:pt x="7840860" y="5429250"/>
                  </a:lnTo>
                  <a:lnTo>
                    <a:pt x="7840860" y="5162550"/>
                  </a:lnTo>
                  <a:close/>
                  <a:moveTo>
                    <a:pt x="7279185" y="5162550"/>
                  </a:moveTo>
                  <a:lnTo>
                    <a:pt x="7279185" y="5429250"/>
                  </a:lnTo>
                  <a:lnTo>
                    <a:pt x="7550338" y="5429250"/>
                  </a:lnTo>
                  <a:lnTo>
                    <a:pt x="7550338" y="5162550"/>
                  </a:lnTo>
                  <a:close/>
                  <a:moveTo>
                    <a:pt x="6988663" y="5162550"/>
                  </a:moveTo>
                  <a:lnTo>
                    <a:pt x="6988663" y="5429250"/>
                  </a:lnTo>
                  <a:lnTo>
                    <a:pt x="7259817" y="5429250"/>
                  </a:lnTo>
                  <a:lnTo>
                    <a:pt x="7259817" y="5162550"/>
                  </a:lnTo>
                  <a:close/>
                  <a:moveTo>
                    <a:pt x="6698141" y="5162550"/>
                  </a:moveTo>
                  <a:lnTo>
                    <a:pt x="6698141" y="5429250"/>
                  </a:lnTo>
                  <a:lnTo>
                    <a:pt x="6969295" y="5429250"/>
                  </a:lnTo>
                  <a:lnTo>
                    <a:pt x="6969295" y="5162550"/>
                  </a:lnTo>
                  <a:close/>
                  <a:moveTo>
                    <a:pt x="6407619" y="5162550"/>
                  </a:moveTo>
                  <a:lnTo>
                    <a:pt x="6407619" y="5429250"/>
                  </a:lnTo>
                  <a:lnTo>
                    <a:pt x="6678773" y="5429250"/>
                  </a:lnTo>
                  <a:lnTo>
                    <a:pt x="6678773" y="5162550"/>
                  </a:lnTo>
                  <a:close/>
                  <a:moveTo>
                    <a:pt x="6117097" y="5162550"/>
                  </a:moveTo>
                  <a:lnTo>
                    <a:pt x="6117097" y="5429250"/>
                  </a:lnTo>
                  <a:lnTo>
                    <a:pt x="6388251" y="5429250"/>
                  </a:lnTo>
                  <a:lnTo>
                    <a:pt x="6388251" y="5162550"/>
                  </a:lnTo>
                  <a:close/>
                  <a:moveTo>
                    <a:pt x="5826576" y="5162550"/>
                  </a:moveTo>
                  <a:lnTo>
                    <a:pt x="5826576" y="5429250"/>
                  </a:lnTo>
                  <a:lnTo>
                    <a:pt x="6097729" y="5429250"/>
                  </a:lnTo>
                  <a:lnTo>
                    <a:pt x="6097729" y="5162550"/>
                  </a:lnTo>
                  <a:close/>
                  <a:moveTo>
                    <a:pt x="5536054" y="5162550"/>
                  </a:moveTo>
                  <a:lnTo>
                    <a:pt x="5536054" y="5429250"/>
                  </a:lnTo>
                  <a:lnTo>
                    <a:pt x="5807208" y="5429250"/>
                  </a:lnTo>
                  <a:lnTo>
                    <a:pt x="5807208" y="5162550"/>
                  </a:lnTo>
                  <a:close/>
                  <a:moveTo>
                    <a:pt x="5247147" y="5162550"/>
                  </a:moveTo>
                  <a:lnTo>
                    <a:pt x="5247147" y="5429250"/>
                  </a:lnTo>
                  <a:lnTo>
                    <a:pt x="5516686" y="5429250"/>
                  </a:lnTo>
                  <a:lnTo>
                    <a:pt x="5516686" y="5162550"/>
                  </a:lnTo>
                  <a:close/>
                  <a:moveTo>
                    <a:pt x="4956625" y="5162550"/>
                  </a:moveTo>
                  <a:lnTo>
                    <a:pt x="4956625" y="5429250"/>
                  </a:lnTo>
                  <a:lnTo>
                    <a:pt x="5227779" y="5429250"/>
                  </a:lnTo>
                  <a:lnTo>
                    <a:pt x="5227779" y="5162550"/>
                  </a:lnTo>
                  <a:close/>
                  <a:moveTo>
                    <a:pt x="4666103" y="5162550"/>
                  </a:moveTo>
                  <a:lnTo>
                    <a:pt x="4666103" y="5429250"/>
                  </a:lnTo>
                  <a:lnTo>
                    <a:pt x="4937257" y="5429250"/>
                  </a:lnTo>
                  <a:lnTo>
                    <a:pt x="4937257" y="5162550"/>
                  </a:lnTo>
                  <a:close/>
                  <a:moveTo>
                    <a:pt x="4375581" y="5162550"/>
                  </a:moveTo>
                  <a:lnTo>
                    <a:pt x="4375581" y="5429250"/>
                  </a:lnTo>
                  <a:lnTo>
                    <a:pt x="4646735" y="5429250"/>
                  </a:lnTo>
                  <a:lnTo>
                    <a:pt x="4646735" y="5162550"/>
                  </a:lnTo>
                  <a:close/>
                  <a:moveTo>
                    <a:pt x="4085059" y="5162550"/>
                  </a:moveTo>
                  <a:lnTo>
                    <a:pt x="4085059" y="5429250"/>
                  </a:lnTo>
                  <a:lnTo>
                    <a:pt x="4356213" y="5429250"/>
                  </a:lnTo>
                  <a:lnTo>
                    <a:pt x="4356213" y="5162550"/>
                  </a:lnTo>
                  <a:close/>
                  <a:moveTo>
                    <a:pt x="3794538" y="5162550"/>
                  </a:moveTo>
                  <a:lnTo>
                    <a:pt x="3794538" y="5429250"/>
                  </a:lnTo>
                  <a:lnTo>
                    <a:pt x="4065691" y="5429250"/>
                  </a:lnTo>
                  <a:lnTo>
                    <a:pt x="4065691" y="5162550"/>
                  </a:lnTo>
                  <a:close/>
                  <a:moveTo>
                    <a:pt x="3504016" y="5162550"/>
                  </a:moveTo>
                  <a:lnTo>
                    <a:pt x="3504016" y="5429250"/>
                  </a:lnTo>
                  <a:lnTo>
                    <a:pt x="3775170" y="5429250"/>
                  </a:lnTo>
                  <a:lnTo>
                    <a:pt x="3775170" y="5162550"/>
                  </a:lnTo>
                  <a:close/>
                  <a:moveTo>
                    <a:pt x="3213494" y="5162550"/>
                  </a:moveTo>
                  <a:lnTo>
                    <a:pt x="3213494" y="5429250"/>
                  </a:lnTo>
                  <a:lnTo>
                    <a:pt x="3484648" y="5429250"/>
                  </a:lnTo>
                  <a:lnTo>
                    <a:pt x="3484648" y="5162550"/>
                  </a:lnTo>
                  <a:close/>
                  <a:moveTo>
                    <a:pt x="2922972" y="5162550"/>
                  </a:moveTo>
                  <a:lnTo>
                    <a:pt x="2922972" y="5429250"/>
                  </a:lnTo>
                  <a:lnTo>
                    <a:pt x="3194126" y="5429250"/>
                  </a:lnTo>
                  <a:lnTo>
                    <a:pt x="3194126" y="5162550"/>
                  </a:lnTo>
                  <a:close/>
                  <a:moveTo>
                    <a:pt x="2632451" y="5162550"/>
                  </a:moveTo>
                  <a:lnTo>
                    <a:pt x="2632451" y="5429250"/>
                  </a:lnTo>
                  <a:lnTo>
                    <a:pt x="2903604" y="5429250"/>
                  </a:lnTo>
                  <a:lnTo>
                    <a:pt x="2903604" y="5162550"/>
                  </a:lnTo>
                  <a:close/>
                  <a:moveTo>
                    <a:pt x="2341929" y="5162550"/>
                  </a:moveTo>
                  <a:lnTo>
                    <a:pt x="2341929" y="5429250"/>
                  </a:lnTo>
                  <a:lnTo>
                    <a:pt x="2613083" y="5429250"/>
                  </a:lnTo>
                  <a:lnTo>
                    <a:pt x="2613083" y="5162550"/>
                  </a:lnTo>
                  <a:close/>
                  <a:moveTo>
                    <a:pt x="2051407" y="5162550"/>
                  </a:moveTo>
                  <a:lnTo>
                    <a:pt x="2051407" y="5429250"/>
                  </a:lnTo>
                  <a:lnTo>
                    <a:pt x="2322561" y="5429250"/>
                  </a:lnTo>
                  <a:lnTo>
                    <a:pt x="2322561" y="5162550"/>
                  </a:lnTo>
                  <a:close/>
                  <a:moveTo>
                    <a:pt x="1760886" y="5162550"/>
                  </a:moveTo>
                  <a:lnTo>
                    <a:pt x="1760886" y="5429250"/>
                  </a:lnTo>
                  <a:lnTo>
                    <a:pt x="2032039" y="5429250"/>
                  </a:lnTo>
                  <a:lnTo>
                    <a:pt x="2032039" y="5162550"/>
                  </a:lnTo>
                  <a:close/>
                  <a:moveTo>
                    <a:pt x="1471977" y="5162550"/>
                  </a:moveTo>
                  <a:lnTo>
                    <a:pt x="1471977" y="5429250"/>
                  </a:lnTo>
                  <a:lnTo>
                    <a:pt x="1743131" y="5429250"/>
                  </a:lnTo>
                  <a:lnTo>
                    <a:pt x="1743131" y="5162550"/>
                  </a:lnTo>
                  <a:close/>
                  <a:moveTo>
                    <a:pt x="1181455" y="5162550"/>
                  </a:moveTo>
                  <a:lnTo>
                    <a:pt x="1181455" y="5429250"/>
                  </a:lnTo>
                  <a:lnTo>
                    <a:pt x="1452609" y="5429250"/>
                  </a:lnTo>
                  <a:lnTo>
                    <a:pt x="1452609" y="5162550"/>
                  </a:lnTo>
                  <a:close/>
                  <a:moveTo>
                    <a:pt x="890933" y="5162550"/>
                  </a:moveTo>
                  <a:lnTo>
                    <a:pt x="890933" y="5429250"/>
                  </a:lnTo>
                  <a:lnTo>
                    <a:pt x="1162087" y="5429250"/>
                  </a:lnTo>
                  <a:lnTo>
                    <a:pt x="1162087" y="5162550"/>
                  </a:lnTo>
                  <a:close/>
                  <a:moveTo>
                    <a:pt x="600412" y="5162550"/>
                  </a:moveTo>
                  <a:lnTo>
                    <a:pt x="600412" y="5429250"/>
                  </a:lnTo>
                  <a:lnTo>
                    <a:pt x="871565" y="5429250"/>
                  </a:lnTo>
                  <a:lnTo>
                    <a:pt x="871565" y="5162550"/>
                  </a:lnTo>
                  <a:close/>
                  <a:moveTo>
                    <a:pt x="309890" y="5162550"/>
                  </a:moveTo>
                  <a:lnTo>
                    <a:pt x="309890" y="5429250"/>
                  </a:lnTo>
                  <a:lnTo>
                    <a:pt x="581044" y="5429250"/>
                  </a:lnTo>
                  <a:lnTo>
                    <a:pt x="581044" y="5162550"/>
                  </a:lnTo>
                  <a:close/>
                  <a:moveTo>
                    <a:pt x="19368" y="5162550"/>
                  </a:moveTo>
                  <a:lnTo>
                    <a:pt x="19368" y="5429250"/>
                  </a:lnTo>
                  <a:lnTo>
                    <a:pt x="290522" y="5429250"/>
                  </a:lnTo>
                  <a:lnTo>
                    <a:pt x="290522" y="5162550"/>
                  </a:lnTo>
                  <a:close/>
                  <a:moveTo>
                    <a:pt x="11925920" y="4876800"/>
                  </a:moveTo>
                  <a:lnTo>
                    <a:pt x="11925920" y="5143500"/>
                  </a:lnTo>
                  <a:lnTo>
                    <a:pt x="12197073" y="5143500"/>
                  </a:lnTo>
                  <a:lnTo>
                    <a:pt x="12197073" y="4876800"/>
                  </a:lnTo>
                  <a:close/>
                  <a:moveTo>
                    <a:pt x="11635398" y="4876800"/>
                  </a:moveTo>
                  <a:lnTo>
                    <a:pt x="11635398" y="5143500"/>
                  </a:lnTo>
                  <a:lnTo>
                    <a:pt x="11906552" y="5143500"/>
                  </a:lnTo>
                  <a:lnTo>
                    <a:pt x="11906552" y="4876800"/>
                  </a:lnTo>
                  <a:close/>
                  <a:moveTo>
                    <a:pt x="11344876" y="4876800"/>
                  </a:moveTo>
                  <a:lnTo>
                    <a:pt x="11344876" y="5143500"/>
                  </a:lnTo>
                  <a:lnTo>
                    <a:pt x="11616030" y="5143500"/>
                  </a:lnTo>
                  <a:lnTo>
                    <a:pt x="11616030" y="4876800"/>
                  </a:lnTo>
                  <a:close/>
                  <a:moveTo>
                    <a:pt x="11054354" y="4876800"/>
                  </a:moveTo>
                  <a:lnTo>
                    <a:pt x="11054354" y="5143500"/>
                  </a:lnTo>
                  <a:lnTo>
                    <a:pt x="11325508" y="5143500"/>
                  </a:lnTo>
                  <a:lnTo>
                    <a:pt x="11325508" y="4876800"/>
                  </a:lnTo>
                  <a:close/>
                  <a:moveTo>
                    <a:pt x="10763832" y="4876800"/>
                  </a:moveTo>
                  <a:lnTo>
                    <a:pt x="10763832" y="5143500"/>
                  </a:lnTo>
                  <a:lnTo>
                    <a:pt x="11034986" y="5143500"/>
                  </a:lnTo>
                  <a:lnTo>
                    <a:pt x="11034986" y="4876800"/>
                  </a:lnTo>
                  <a:close/>
                  <a:moveTo>
                    <a:pt x="10473311" y="4876800"/>
                  </a:moveTo>
                  <a:lnTo>
                    <a:pt x="10473311" y="5143500"/>
                  </a:lnTo>
                  <a:lnTo>
                    <a:pt x="10744464" y="5143500"/>
                  </a:lnTo>
                  <a:lnTo>
                    <a:pt x="10744464" y="4876800"/>
                  </a:lnTo>
                  <a:close/>
                  <a:moveTo>
                    <a:pt x="10182789" y="4876800"/>
                  </a:moveTo>
                  <a:lnTo>
                    <a:pt x="10182789" y="5143500"/>
                  </a:lnTo>
                  <a:lnTo>
                    <a:pt x="10453943" y="5143500"/>
                  </a:lnTo>
                  <a:lnTo>
                    <a:pt x="10453943" y="4876800"/>
                  </a:lnTo>
                  <a:close/>
                  <a:moveTo>
                    <a:pt x="9892267" y="4876800"/>
                  </a:moveTo>
                  <a:lnTo>
                    <a:pt x="9892267" y="5143500"/>
                  </a:lnTo>
                  <a:lnTo>
                    <a:pt x="10163421" y="5143500"/>
                  </a:lnTo>
                  <a:lnTo>
                    <a:pt x="10163421" y="4876800"/>
                  </a:lnTo>
                  <a:close/>
                  <a:moveTo>
                    <a:pt x="9601745" y="4876800"/>
                  </a:moveTo>
                  <a:lnTo>
                    <a:pt x="9601745" y="5143500"/>
                  </a:lnTo>
                  <a:lnTo>
                    <a:pt x="9872899" y="5143500"/>
                  </a:lnTo>
                  <a:lnTo>
                    <a:pt x="9872899" y="4876800"/>
                  </a:lnTo>
                  <a:close/>
                  <a:moveTo>
                    <a:pt x="9311224" y="4876800"/>
                  </a:moveTo>
                  <a:lnTo>
                    <a:pt x="9311224" y="5143500"/>
                  </a:lnTo>
                  <a:lnTo>
                    <a:pt x="9582377" y="5143500"/>
                  </a:lnTo>
                  <a:lnTo>
                    <a:pt x="9582377" y="4876800"/>
                  </a:lnTo>
                  <a:close/>
                  <a:moveTo>
                    <a:pt x="9020702" y="4876800"/>
                  </a:moveTo>
                  <a:lnTo>
                    <a:pt x="9020702" y="5143500"/>
                  </a:lnTo>
                  <a:lnTo>
                    <a:pt x="9291856" y="5143500"/>
                  </a:lnTo>
                  <a:lnTo>
                    <a:pt x="9291856" y="4876800"/>
                  </a:lnTo>
                  <a:close/>
                  <a:moveTo>
                    <a:pt x="8731793" y="4876800"/>
                  </a:moveTo>
                  <a:lnTo>
                    <a:pt x="8731793" y="5143500"/>
                  </a:lnTo>
                  <a:lnTo>
                    <a:pt x="9001334" y="5143500"/>
                  </a:lnTo>
                  <a:lnTo>
                    <a:pt x="9001334" y="4876800"/>
                  </a:lnTo>
                  <a:close/>
                  <a:moveTo>
                    <a:pt x="8441272" y="4876800"/>
                  </a:moveTo>
                  <a:lnTo>
                    <a:pt x="8441272" y="5143500"/>
                  </a:lnTo>
                  <a:lnTo>
                    <a:pt x="8712425" y="5143500"/>
                  </a:lnTo>
                  <a:lnTo>
                    <a:pt x="8712425" y="4876800"/>
                  </a:lnTo>
                  <a:close/>
                  <a:moveTo>
                    <a:pt x="8150750" y="4876800"/>
                  </a:moveTo>
                  <a:lnTo>
                    <a:pt x="8150750" y="5143500"/>
                  </a:lnTo>
                  <a:lnTo>
                    <a:pt x="8421904" y="5143500"/>
                  </a:lnTo>
                  <a:lnTo>
                    <a:pt x="8421904" y="4876800"/>
                  </a:lnTo>
                  <a:close/>
                  <a:moveTo>
                    <a:pt x="7860228" y="4876800"/>
                  </a:moveTo>
                  <a:lnTo>
                    <a:pt x="7860228" y="5143500"/>
                  </a:lnTo>
                  <a:lnTo>
                    <a:pt x="8131382" y="5143500"/>
                  </a:lnTo>
                  <a:lnTo>
                    <a:pt x="8131382" y="4876800"/>
                  </a:lnTo>
                  <a:close/>
                  <a:moveTo>
                    <a:pt x="7569706" y="4876800"/>
                  </a:moveTo>
                  <a:lnTo>
                    <a:pt x="7569706" y="5143500"/>
                  </a:lnTo>
                  <a:lnTo>
                    <a:pt x="7840860" y="5143500"/>
                  </a:lnTo>
                  <a:lnTo>
                    <a:pt x="7840860" y="4876800"/>
                  </a:lnTo>
                  <a:close/>
                  <a:moveTo>
                    <a:pt x="7279185" y="4876800"/>
                  </a:moveTo>
                  <a:lnTo>
                    <a:pt x="7279185" y="5143500"/>
                  </a:lnTo>
                  <a:lnTo>
                    <a:pt x="7550338" y="5143500"/>
                  </a:lnTo>
                  <a:lnTo>
                    <a:pt x="7550338" y="4876800"/>
                  </a:lnTo>
                  <a:close/>
                  <a:moveTo>
                    <a:pt x="6988663" y="4876800"/>
                  </a:moveTo>
                  <a:lnTo>
                    <a:pt x="6988663" y="5143500"/>
                  </a:lnTo>
                  <a:lnTo>
                    <a:pt x="7259817" y="5143500"/>
                  </a:lnTo>
                  <a:lnTo>
                    <a:pt x="7259817" y="4876800"/>
                  </a:lnTo>
                  <a:close/>
                  <a:moveTo>
                    <a:pt x="6698141" y="4876800"/>
                  </a:moveTo>
                  <a:lnTo>
                    <a:pt x="6698141" y="5143500"/>
                  </a:lnTo>
                  <a:lnTo>
                    <a:pt x="6969295" y="5143500"/>
                  </a:lnTo>
                  <a:lnTo>
                    <a:pt x="6969295" y="4876800"/>
                  </a:lnTo>
                  <a:close/>
                  <a:moveTo>
                    <a:pt x="6407619" y="4876800"/>
                  </a:moveTo>
                  <a:lnTo>
                    <a:pt x="6407619" y="5143500"/>
                  </a:lnTo>
                  <a:lnTo>
                    <a:pt x="6678773" y="5143500"/>
                  </a:lnTo>
                  <a:lnTo>
                    <a:pt x="6678773" y="4876800"/>
                  </a:lnTo>
                  <a:close/>
                  <a:moveTo>
                    <a:pt x="6117097" y="4876800"/>
                  </a:moveTo>
                  <a:lnTo>
                    <a:pt x="6117097" y="5143500"/>
                  </a:lnTo>
                  <a:lnTo>
                    <a:pt x="6388251" y="5143500"/>
                  </a:lnTo>
                  <a:lnTo>
                    <a:pt x="6388251" y="4876800"/>
                  </a:lnTo>
                  <a:close/>
                  <a:moveTo>
                    <a:pt x="5826576" y="4876800"/>
                  </a:moveTo>
                  <a:lnTo>
                    <a:pt x="5826576" y="5143500"/>
                  </a:lnTo>
                  <a:lnTo>
                    <a:pt x="6097729" y="5143500"/>
                  </a:lnTo>
                  <a:lnTo>
                    <a:pt x="6097729" y="4876800"/>
                  </a:lnTo>
                  <a:close/>
                  <a:moveTo>
                    <a:pt x="5536054" y="4876800"/>
                  </a:moveTo>
                  <a:lnTo>
                    <a:pt x="5536054" y="5143500"/>
                  </a:lnTo>
                  <a:lnTo>
                    <a:pt x="5807208" y="5143500"/>
                  </a:lnTo>
                  <a:lnTo>
                    <a:pt x="5807208" y="4876800"/>
                  </a:lnTo>
                  <a:close/>
                  <a:moveTo>
                    <a:pt x="5247147" y="4876800"/>
                  </a:moveTo>
                  <a:lnTo>
                    <a:pt x="5247147" y="5143500"/>
                  </a:lnTo>
                  <a:lnTo>
                    <a:pt x="5516686" y="5143500"/>
                  </a:lnTo>
                  <a:lnTo>
                    <a:pt x="5516686" y="4876800"/>
                  </a:lnTo>
                  <a:close/>
                  <a:moveTo>
                    <a:pt x="4956625" y="4876800"/>
                  </a:moveTo>
                  <a:lnTo>
                    <a:pt x="4956625" y="5143500"/>
                  </a:lnTo>
                  <a:lnTo>
                    <a:pt x="5227779" y="5143500"/>
                  </a:lnTo>
                  <a:lnTo>
                    <a:pt x="5227779" y="4876800"/>
                  </a:lnTo>
                  <a:close/>
                  <a:moveTo>
                    <a:pt x="4666103" y="4876800"/>
                  </a:moveTo>
                  <a:lnTo>
                    <a:pt x="4666103" y="5143500"/>
                  </a:lnTo>
                  <a:lnTo>
                    <a:pt x="4937257" y="5143500"/>
                  </a:lnTo>
                  <a:lnTo>
                    <a:pt x="4937257" y="4876800"/>
                  </a:lnTo>
                  <a:close/>
                  <a:moveTo>
                    <a:pt x="4375581" y="4876800"/>
                  </a:moveTo>
                  <a:lnTo>
                    <a:pt x="4375581" y="5143500"/>
                  </a:lnTo>
                  <a:lnTo>
                    <a:pt x="4646735" y="5143500"/>
                  </a:lnTo>
                  <a:lnTo>
                    <a:pt x="4646735" y="4876800"/>
                  </a:lnTo>
                  <a:close/>
                  <a:moveTo>
                    <a:pt x="4085059" y="4876800"/>
                  </a:moveTo>
                  <a:lnTo>
                    <a:pt x="4085059" y="5143500"/>
                  </a:lnTo>
                  <a:lnTo>
                    <a:pt x="4356213" y="5143500"/>
                  </a:lnTo>
                  <a:lnTo>
                    <a:pt x="4356213" y="4876800"/>
                  </a:lnTo>
                  <a:close/>
                  <a:moveTo>
                    <a:pt x="3794538" y="4876800"/>
                  </a:moveTo>
                  <a:lnTo>
                    <a:pt x="3794538" y="5143500"/>
                  </a:lnTo>
                  <a:lnTo>
                    <a:pt x="4065691" y="5143500"/>
                  </a:lnTo>
                  <a:lnTo>
                    <a:pt x="4065691" y="4876800"/>
                  </a:lnTo>
                  <a:close/>
                  <a:moveTo>
                    <a:pt x="3504016" y="4876800"/>
                  </a:moveTo>
                  <a:lnTo>
                    <a:pt x="3504016" y="5143500"/>
                  </a:lnTo>
                  <a:lnTo>
                    <a:pt x="3775170" y="5143500"/>
                  </a:lnTo>
                  <a:lnTo>
                    <a:pt x="3775170" y="4876800"/>
                  </a:lnTo>
                  <a:close/>
                  <a:moveTo>
                    <a:pt x="3213494" y="4876800"/>
                  </a:moveTo>
                  <a:lnTo>
                    <a:pt x="3213494" y="5143500"/>
                  </a:lnTo>
                  <a:lnTo>
                    <a:pt x="3484648" y="5143500"/>
                  </a:lnTo>
                  <a:lnTo>
                    <a:pt x="3484648" y="4876800"/>
                  </a:lnTo>
                  <a:close/>
                  <a:moveTo>
                    <a:pt x="2922972" y="4876800"/>
                  </a:moveTo>
                  <a:lnTo>
                    <a:pt x="2922972" y="5143500"/>
                  </a:lnTo>
                  <a:lnTo>
                    <a:pt x="3194126" y="5143500"/>
                  </a:lnTo>
                  <a:lnTo>
                    <a:pt x="3194126" y="4876800"/>
                  </a:lnTo>
                  <a:close/>
                  <a:moveTo>
                    <a:pt x="2632451" y="4876800"/>
                  </a:moveTo>
                  <a:lnTo>
                    <a:pt x="2632451" y="5143500"/>
                  </a:lnTo>
                  <a:lnTo>
                    <a:pt x="2903604" y="5143500"/>
                  </a:lnTo>
                  <a:lnTo>
                    <a:pt x="2903604" y="4876800"/>
                  </a:lnTo>
                  <a:close/>
                  <a:moveTo>
                    <a:pt x="2341929" y="4876800"/>
                  </a:moveTo>
                  <a:lnTo>
                    <a:pt x="2341929" y="5143500"/>
                  </a:lnTo>
                  <a:lnTo>
                    <a:pt x="2613083" y="5143500"/>
                  </a:lnTo>
                  <a:lnTo>
                    <a:pt x="2613083" y="4876800"/>
                  </a:lnTo>
                  <a:close/>
                  <a:moveTo>
                    <a:pt x="2051407" y="4876800"/>
                  </a:moveTo>
                  <a:lnTo>
                    <a:pt x="2051407" y="5143500"/>
                  </a:lnTo>
                  <a:lnTo>
                    <a:pt x="2322561" y="5143500"/>
                  </a:lnTo>
                  <a:lnTo>
                    <a:pt x="2322561" y="4876800"/>
                  </a:lnTo>
                  <a:close/>
                  <a:moveTo>
                    <a:pt x="1760886" y="4876800"/>
                  </a:moveTo>
                  <a:lnTo>
                    <a:pt x="1760886" y="5143500"/>
                  </a:lnTo>
                  <a:lnTo>
                    <a:pt x="2032039" y="5143500"/>
                  </a:lnTo>
                  <a:lnTo>
                    <a:pt x="2032039" y="4876800"/>
                  </a:lnTo>
                  <a:close/>
                  <a:moveTo>
                    <a:pt x="1471977" y="4876800"/>
                  </a:moveTo>
                  <a:lnTo>
                    <a:pt x="1471977" y="5143500"/>
                  </a:lnTo>
                  <a:lnTo>
                    <a:pt x="1743131" y="5143500"/>
                  </a:lnTo>
                  <a:lnTo>
                    <a:pt x="1743131" y="4876800"/>
                  </a:lnTo>
                  <a:close/>
                  <a:moveTo>
                    <a:pt x="1181455" y="4876800"/>
                  </a:moveTo>
                  <a:lnTo>
                    <a:pt x="1181455" y="5143500"/>
                  </a:lnTo>
                  <a:lnTo>
                    <a:pt x="1452609" y="5143500"/>
                  </a:lnTo>
                  <a:lnTo>
                    <a:pt x="1452609" y="4876800"/>
                  </a:lnTo>
                  <a:close/>
                  <a:moveTo>
                    <a:pt x="890933" y="4876800"/>
                  </a:moveTo>
                  <a:lnTo>
                    <a:pt x="890933" y="5143500"/>
                  </a:lnTo>
                  <a:lnTo>
                    <a:pt x="1162087" y="5143500"/>
                  </a:lnTo>
                  <a:lnTo>
                    <a:pt x="1162087" y="4876800"/>
                  </a:lnTo>
                  <a:close/>
                  <a:moveTo>
                    <a:pt x="600412" y="4876800"/>
                  </a:moveTo>
                  <a:lnTo>
                    <a:pt x="600412" y="5143500"/>
                  </a:lnTo>
                  <a:lnTo>
                    <a:pt x="871565" y="5143500"/>
                  </a:lnTo>
                  <a:lnTo>
                    <a:pt x="871565" y="4876800"/>
                  </a:lnTo>
                  <a:close/>
                  <a:moveTo>
                    <a:pt x="309890" y="4876800"/>
                  </a:moveTo>
                  <a:lnTo>
                    <a:pt x="309890" y="5143500"/>
                  </a:lnTo>
                  <a:lnTo>
                    <a:pt x="581044" y="5143500"/>
                  </a:lnTo>
                  <a:lnTo>
                    <a:pt x="581044" y="4876800"/>
                  </a:lnTo>
                  <a:close/>
                  <a:moveTo>
                    <a:pt x="19368" y="4876800"/>
                  </a:moveTo>
                  <a:lnTo>
                    <a:pt x="19368" y="5143500"/>
                  </a:lnTo>
                  <a:lnTo>
                    <a:pt x="290522" y="5143500"/>
                  </a:lnTo>
                  <a:lnTo>
                    <a:pt x="290522" y="4876800"/>
                  </a:lnTo>
                  <a:close/>
                  <a:moveTo>
                    <a:pt x="11925920" y="4591050"/>
                  </a:moveTo>
                  <a:lnTo>
                    <a:pt x="11925920" y="4857750"/>
                  </a:lnTo>
                  <a:lnTo>
                    <a:pt x="12197073" y="4857750"/>
                  </a:lnTo>
                  <a:lnTo>
                    <a:pt x="12197073" y="4591050"/>
                  </a:lnTo>
                  <a:close/>
                  <a:moveTo>
                    <a:pt x="11635398" y="4591050"/>
                  </a:moveTo>
                  <a:lnTo>
                    <a:pt x="11635398" y="4857750"/>
                  </a:lnTo>
                  <a:lnTo>
                    <a:pt x="11906552" y="4857750"/>
                  </a:lnTo>
                  <a:lnTo>
                    <a:pt x="11906552" y="4591050"/>
                  </a:lnTo>
                  <a:close/>
                  <a:moveTo>
                    <a:pt x="11344876" y="4591050"/>
                  </a:moveTo>
                  <a:lnTo>
                    <a:pt x="11344876" y="4857750"/>
                  </a:lnTo>
                  <a:lnTo>
                    <a:pt x="11616030" y="4857750"/>
                  </a:lnTo>
                  <a:lnTo>
                    <a:pt x="11616030" y="4591050"/>
                  </a:lnTo>
                  <a:close/>
                  <a:moveTo>
                    <a:pt x="11054354" y="4591050"/>
                  </a:moveTo>
                  <a:lnTo>
                    <a:pt x="11054354" y="4857750"/>
                  </a:lnTo>
                  <a:lnTo>
                    <a:pt x="11325508" y="4857750"/>
                  </a:lnTo>
                  <a:lnTo>
                    <a:pt x="11325508" y="4591050"/>
                  </a:lnTo>
                  <a:close/>
                  <a:moveTo>
                    <a:pt x="10763832" y="4591050"/>
                  </a:moveTo>
                  <a:lnTo>
                    <a:pt x="10763832" y="4857750"/>
                  </a:lnTo>
                  <a:lnTo>
                    <a:pt x="11034986" y="4857750"/>
                  </a:lnTo>
                  <a:lnTo>
                    <a:pt x="11034986" y="4591050"/>
                  </a:lnTo>
                  <a:close/>
                  <a:moveTo>
                    <a:pt x="10473311" y="4591050"/>
                  </a:moveTo>
                  <a:lnTo>
                    <a:pt x="10473311" y="4857750"/>
                  </a:lnTo>
                  <a:lnTo>
                    <a:pt x="10744464" y="4857750"/>
                  </a:lnTo>
                  <a:lnTo>
                    <a:pt x="10744464" y="4591050"/>
                  </a:lnTo>
                  <a:close/>
                  <a:moveTo>
                    <a:pt x="10182789" y="4591050"/>
                  </a:moveTo>
                  <a:lnTo>
                    <a:pt x="10182789" y="4857750"/>
                  </a:lnTo>
                  <a:lnTo>
                    <a:pt x="10453943" y="4857750"/>
                  </a:lnTo>
                  <a:lnTo>
                    <a:pt x="10453943" y="4591050"/>
                  </a:lnTo>
                  <a:close/>
                  <a:moveTo>
                    <a:pt x="9892267" y="4591050"/>
                  </a:moveTo>
                  <a:lnTo>
                    <a:pt x="9892267" y="4857750"/>
                  </a:lnTo>
                  <a:lnTo>
                    <a:pt x="10163421" y="4857750"/>
                  </a:lnTo>
                  <a:lnTo>
                    <a:pt x="10163421" y="4591050"/>
                  </a:lnTo>
                  <a:close/>
                  <a:moveTo>
                    <a:pt x="9601745" y="4591050"/>
                  </a:moveTo>
                  <a:lnTo>
                    <a:pt x="9601745" y="4857750"/>
                  </a:lnTo>
                  <a:lnTo>
                    <a:pt x="9872899" y="4857750"/>
                  </a:lnTo>
                  <a:lnTo>
                    <a:pt x="9872899" y="4591050"/>
                  </a:lnTo>
                  <a:close/>
                  <a:moveTo>
                    <a:pt x="9311224" y="4591050"/>
                  </a:moveTo>
                  <a:lnTo>
                    <a:pt x="9311224" y="4857750"/>
                  </a:lnTo>
                  <a:lnTo>
                    <a:pt x="9582377" y="4857750"/>
                  </a:lnTo>
                  <a:lnTo>
                    <a:pt x="9582377" y="4591050"/>
                  </a:lnTo>
                  <a:close/>
                  <a:moveTo>
                    <a:pt x="9020702" y="4591050"/>
                  </a:moveTo>
                  <a:lnTo>
                    <a:pt x="9020702" y="4857750"/>
                  </a:lnTo>
                  <a:lnTo>
                    <a:pt x="9291856" y="4857750"/>
                  </a:lnTo>
                  <a:lnTo>
                    <a:pt x="9291856" y="4591050"/>
                  </a:lnTo>
                  <a:close/>
                  <a:moveTo>
                    <a:pt x="8731793" y="4591050"/>
                  </a:moveTo>
                  <a:lnTo>
                    <a:pt x="8731793" y="4857750"/>
                  </a:lnTo>
                  <a:lnTo>
                    <a:pt x="9001334" y="4857750"/>
                  </a:lnTo>
                  <a:lnTo>
                    <a:pt x="9001334" y="4591050"/>
                  </a:lnTo>
                  <a:close/>
                  <a:moveTo>
                    <a:pt x="8441272" y="4591050"/>
                  </a:moveTo>
                  <a:lnTo>
                    <a:pt x="8441272" y="4857750"/>
                  </a:lnTo>
                  <a:lnTo>
                    <a:pt x="8712425" y="4857750"/>
                  </a:lnTo>
                  <a:lnTo>
                    <a:pt x="8712425" y="4591050"/>
                  </a:lnTo>
                  <a:close/>
                  <a:moveTo>
                    <a:pt x="8150750" y="4591050"/>
                  </a:moveTo>
                  <a:lnTo>
                    <a:pt x="8150750" y="4857750"/>
                  </a:lnTo>
                  <a:lnTo>
                    <a:pt x="8421904" y="4857750"/>
                  </a:lnTo>
                  <a:lnTo>
                    <a:pt x="8421904" y="4591050"/>
                  </a:lnTo>
                  <a:close/>
                  <a:moveTo>
                    <a:pt x="7860228" y="4591050"/>
                  </a:moveTo>
                  <a:lnTo>
                    <a:pt x="7860228" y="4857750"/>
                  </a:lnTo>
                  <a:lnTo>
                    <a:pt x="8131382" y="4857750"/>
                  </a:lnTo>
                  <a:lnTo>
                    <a:pt x="8131382" y="4591050"/>
                  </a:lnTo>
                  <a:close/>
                  <a:moveTo>
                    <a:pt x="7569706" y="4591050"/>
                  </a:moveTo>
                  <a:lnTo>
                    <a:pt x="7569706" y="4857750"/>
                  </a:lnTo>
                  <a:lnTo>
                    <a:pt x="7840860" y="4857750"/>
                  </a:lnTo>
                  <a:lnTo>
                    <a:pt x="7840860" y="4591050"/>
                  </a:lnTo>
                  <a:close/>
                  <a:moveTo>
                    <a:pt x="7279185" y="4591050"/>
                  </a:moveTo>
                  <a:lnTo>
                    <a:pt x="7279185" y="4857750"/>
                  </a:lnTo>
                  <a:lnTo>
                    <a:pt x="7550338" y="4857750"/>
                  </a:lnTo>
                  <a:lnTo>
                    <a:pt x="7550338" y="4591050"/>
                  </a:lnTo>
                  <a:close/>
                  <a:moveTo>
                    <a:pt x="6988663" y="4591050"/>
                  </a:moveTo>
                  <a:lnTo>
                    <a:pt x="6988663" y="4857750"/>
                  </a:lnTo>
                  <a:lnTo>
                    <a:pt x="7259817" y="4857750"/>
                  </a:lnTo>
                  <a:lnTo>
                    <a:pt x="7259817" y="4591050"/>
                  </a:lnTo>
                  <a:close/>
                  <a:moveTo>
                    <a:pt x="6698141" y="4591050"/>
                  </a:moveTo>
                  <a:lnTo>
                    <a:pt x="6698141" y="4857750"/>
                  </a:lnTo>
                  <a:lnTo>
                    <a:pt x="6969295" y="4857750"/>
                  </a:lnTo>
                  <a:lnTo>
                    <a:pt x="6969295" y="4591050"/>
                  </a:lnTo>
                  <a:close/>
                  <a:moveTo>
                    <a:pt x="6407619" y="4591050"/>
                  </a:moveTo>
                  <a:lnTo>
                    <a:pt x="6407619" y="4857750"/>
                  </a:lnTo>
                  <a:lnTo>
                    <a:pt x="6678773" y="4857750"/>
                  </a:lnTo>
                  <a:lnTo>
                    <a:pt x="6678773" y="4591050"/>
                  </a:lnTo>
                  <a:close/>
                  <a:moveTo>
                    <a:pt x="6117097" y="4591050"/>
                  </a:moveTo>
                  <a:lnTo>
                    <a:pt x="6117097" y="4857750"/>
                  </a:lnTo>
                  <a:lnTo>
                    <a:pt x="6388251" y="4857750"/>
                  </a:lnTo>
                  <a:lnTo>
                    <a:pt x="6388251" y="4591050"/>
                  </a:lnTo>
                  <a:close/>
                  <a:moveTo>
                    <a:pt x="5826576" y="4591050"/>
                  </a:moveTo>
                  <a:lnTo>
                    <a:pt x="5826576" y="4857750"/>
                  </a:lnTo>
                  <a:lnTo>
                    <a:pt x="6097729" y="4857750"/>
                  </a:lnTo>
                  <a:lnTo>
                    <a:pt x="6097729" y="4591050"/>
                  </a:lnTo>
                  <a:close/>
                  <a:moveTo>
                    <a:pt x="5536054" y="4591050"/>
                  </a:moveTo>
                  <a:lnTo>
                    <a:pt x="5536054" y="4857750"/>
                  </a:lnTo>
                  <a:lnTo>
                    <a:pt x="5807208" y="4857750"/>
                  </a:lnTo>
                  <a:lnTo>
                    <a:pt x="5807208" y="4591050"/>
                  </a:lnTo>
                  <a:close/>
                  <a:moveTo>
                    <a:pt x="5247147" y="4591050"/>
                  </a:moveTo>
                  <a:lnTo>
                    <a:pt x="5247147" y="4857750"/>
                  </a:lnTo>
                  <a:lnTo>
                    <a:pt x="5516686" y="4857750"/>
                  </a:lnTo>
                  <a:lnTo>
                    <a:pt x="5516686" y="4591050"/>
                  </a:lnTo>
                  <a:close/>
                  <a:moveTo>
                    <a:pt x="4956625" y="4591050"/>
                  </a:moveTo>
                  <a:lnTo>
                    <a:pt x="4956625" y="4857750"/>
                  </a:lnTo>
                  <a:lnTo>
                    <a:pt x="5227779" y="4857750"/>
                  </a:lnTo>
                  <a:lnTo>
                    <a:pt x="5227779" y="4591050"/>
                  </a:lnTo>
                  <a:close/>
                  <a:moveTo>
                    <a:pt x="4666103" y="4591050"/>
                  </a:moveTo>
                  <a:lnTo>
                    <a:pt x="4666103" y="4857750"/>
                  </a:lnTo>
                  <a:lnTo>
                    <a:pt x="4937257" y="4857750"/>
                  </a:lnTo>
                  <a:lnTo>
                    <a:pt x="4937257" y="4591050"/>
                  </a:lnTo>
                  <a:close/>
                  <a:moveTo>
                    <a:pt x="4375581" y="4591050"/>
                  </a:moveTo>
                  <a:lnTo>
                    <a:pt x="4375581" y="4857750"/>
                  </a:lnTo>
                  <a:lnTo>
                    <a:pt x="4646735" y="4857750"/>
                  </a:lnTo>
                  <a:lnTo>
                    <a:pt x="4646735" y="4591050"/>
                  </a:lnTo>
                  <a:close/>
                  <a:moveTo>
                    <a:pt x="4085059" y="4591050"/>
                  </a:moveTo>
                  <a:lnTo>
                    <a:pt x="4085059" y="4857750"/>
                  </a:lnTo>
                  <a:lnTo>
                    <a:pt x="4356213" y="4857750"/>
                  </a:lnTo>
                  <a:lnTo>
                    <a:pt x="4356213" y="4591050"/>
                  </a:lnTo>
                  <a:close/>
                  <a:moveTo>
                    <a:pt x="3794538" y="4591050"/>
                  </a:moveTo>
                  <a:lnTo>
                    <a:pt x="3794538" y="4857750"/>
                  </a:lnTo>
                  <a:lnTo>
                    <a:pt x="4065691" y="4857750"/>
                  </a:lnTo>
                  <a:lnTo>
                    <a:pt x="4065691" y="4591050"/>
                  </a:lnTo>
                  <a:close/>
                  <a:moveTo>
                    <a:pt x="3504016" y="4591050"/>
                  </a:moveTo>
                  <a:lnTo>
                    <a:pt x="3504016" y="4857750"/>
                  </a:lnTo>
                  <a:lnTo>
                    <a:pt x="3775170" y="4857750"/>
                  </a:lnTo>
                  <a:lnTo>
                    <a:pt x="3775170" y="4591050"/>
                  </a:lnTo>
                  <a:close/>
                  <a:moveTo>
                    <a:pt x="3213494" y="4591050"/>
                  </a:moveTo>
                  <a:lnTo>
                    <a:pt x="3213494" y="4857750"/>
                  </a:lnTo>
                  <a:lnTo>
                    <a:pt x="3484648" y="4857750"/>
                  </a:lnTo>
                  <a:lnTo>
                    <a:pt x="3484648" y="4591050"/>
                  </a:lnTo>
                  <a:close/>
                  <a:moveTo>
                    <a:pt x="2922972" y="4591050"/>
                  </a:moveTo>
                  <a:lnTo>
                    <a:pt x="2922972" y="4857750"/>
                  </a:lnTo>
                  <a:lnTo>
                    <a:pt x="3194126" y="4857750"/>
                  </a:lnTo>
                  <a:lnTo>
                    <a:pt x="3194126" y="4591050"/>
                  </a:lnTo>
                  <a:close/>
                  <a:moveTo>
                    <a:pt x="2632451" y="4591050"/>
                  </a:moveTo>
                  <a:lnTo>
                    <a:pt x="2632451" y="4857750"/>
                  </a:lnTo>
                  <a:lnTo>
                    <a:pt x="2903604" y="4857750"/>
                  </a:lnTo>
                  <a:lnTo>
                    <a:pt x="2903604" y="4591050"/>
                  </a:lnTo>
                  <a:close/>
                  <a:moveTo>
                    <a:pt x="2341929" y="4591050"/>
                  </a:moveTo>
                  <a:lnTo>
                    <a:pt x="2341929" y="4857750"/>
                  </a:lnTo>
                  <a:lnTo>
                    <a:pt x="2613083" y="4857750"/>
                  </a:lnTo>
                  <a:lnTo>
                    <a:pt x="2613083" y="4591050"/>
                  </a:lnTo>
                  <a:close/>
                  <a:moveTo>
                    <a:pt x="2051407" y="4591050"/>
                  </a:moveTo>
                  <a:lnTo>
                    <a:pt x="2051407" y="4857750"/>
                  </a:lnTo>
                  <a:lnTo>
                    <a:pt x="2322561" y="4857750"/>
                  </a:lnTo>
                  <a:lnTo>
                    <a:pt x="2322561" y="4591050"/>
                  </a:lnTo>
                  <a:close/>
                  <a:moveTo>
                    <a:pt x="1760886" y="4591050"/>
                  </a:moveTo>
                  <a:lnTo>
                    <a:pt x="1760886" y="4857750"/>
                  </a:lnTo>
                  <a:lnTo>
                    <a:pt x="2032039" y="4857750"/>
                  </a:lnTo>
                  <a:lnTo>
                    <a:pt x="2032039" y="4591050"/>
                  </a:lnTo>
                  <a:close/>
                  <a:moveTo>
                    <a:pt x="1471977" y="4591050"/>
                  </a:moveTo>
                  <a:lnTo>
                    <a:pt x="1471977" y="4857750"/>
                  </a:lnTo>
                  <a:lnTo>
                    <a:pt x="1743131" y="4857750"/>
                  </a:lnTo>
                  <a:lnTo>
                    <a:pt x="1743131" y="4591050"/>
                  </a:lnTo>
                  <a:close/>
                  <a:moveTo>
                    <a:pt x="1181455" y="4591050"/>
                  </a:moveTo>
                  <a:lnTo>
                    <a:pt x="1181455" y="4857750"/>
                  </a:lnTo>
                  <a:lnTo>
                    <a:pt x="1452609" y="4857750"/>
                  </a:lnTo>
                  <a:lnTo>
                    <a:pt x="1452609" y="4591050"/>
                  </a:lnTo>
                  <a:close/>
                  <a:moveTo>
                    <a:pt x="890933" y="4591050"/>
                  </a:moveTo>
                  <a:lnTo>
                    <a:pt x="890933" y="4857750"/>
                  </a:lnTo>
                  <a:lnTo>
                    <a:pt x="1162087" y="4857750"/>
                  </a:lnTo>
                  <a:lnTo>
                    <a:pt x="1162087" y="4591050"/>
                  </a:lnTo>
                  <a:close/>
                  <a:moveTo>
                    <a:pt x="600412" y="4591050"/>
                  </a:moveTo>
                  <a:lnTo>
                    <a:pt x="600412" y="4857750"/>
                  </a:lnTo>
                  <a:lnTo>
                    <a:pt x="871565" y="4857750"/>
                  </a:lnTo>
                  <a:lnTo>
                    <a:pt x="871565" y="4591050"/>
                  </a:lnTo>
                  <a:close/>
                  <a:moveTo>
                    <a:pt x="309890" y="4591050"/>
                  </a:moveTo>
                  <a:lnTo>
                    <a:pt x="309890" y="4857750"/>
                  </a:lnTo>
                  <a:lnTo>
                    <a:pt x="581044" y="4857750"/>
                  </a:lnTo>
                  <a:lnTo>
                    <a:pt x="581044" y="4591050"/>
                  </a:lnTo>
                  <a:close/>
                  <a:moveTo>
                    <a:pt x="19368" y="4591050"/>
                  </a:moveTo>
                  <a:lnTo>
                    <a:pt x="19368" y="4857750"/>
                  </a:lnTo>
                  <a:lnTo>
                    <a:pt x="290522" y="4857750"/>
                  </a:lnTo>
                  <a:lnTo>
                    <a:pt x="290522" y="4591050"/>
                  </a:lnTo>
                  <a:close/>
                  <a:moveTo>
                    <a:pt x="11925920" y="4305300"/>
                  </a:moveTo>
                  <a:lnTo>
                    <a:pt x="11925920" y="4572000"/>
                  </a:lnTo>
                  <a:lnTo>
                    <a:pt x="12197073" y="4572000"/>
                  </a:lnTo>
                  <a:lnTo>
                    <a:pt x="12197073" y="4305300"/>
                  </a:lnTo>
                  <a:close/>
                  <a:moveTo>
                    <a:pt x="11635398" y="4305300"/>
                  </a:moveTo>
                  <a:lnTo>
                    <a:pt x="11635398" y="4572000"/>
                  </a:lnTo>
                  <a:lnTo>
                    <a:pt x="11906552" y="4572000"/>
                  </a:lnTo>
                  <a:lnTo>
                    <a:pt x="11906552" y="4305300"/>
                  </a:lnTo>
                  <a:close/>
                  <a:moveTo>
                    <a:pt x="11344876" y="4305300"/>
                  </a:moveTo>
                  <a:lnTo>
                    <a:pt x="11344876" y="4572000"/>
                  </a:lnTo>
                  <a:lnTo>
                    <a:pt x="11616030" y="4572000"/>
                  </a:lnTo>
                  <a:lnTo>
                    <a:pt x="11616030" y="4305300"/>
                  </a:lnTo>
                  <a:close/>
                  <a:moveTo>
                    <a:pt x="11054354" y="4305300"/>
                  </a:moveTo>
                  <a:lnTo>
                    <a:pt x="11054354" y="4572000"/>
                  </a:lnTo>
                  <a:lnTo>
                    <a:pt x="11325508" y="4572000"/>
                  </a:lnTo>
                  <a:lnTo>
                    <a:pt x="11325508" y="4305300"/>
                  </a:lnTo>
                  <a:close/>
                  <a:moveTo>
                    <a:pt x="10763832" y="4305300"/>
                  </a:moveTo>
                  <a:lnTo>
                    <a:pt x="10763832" y="4572000"/>
                  </a:lnTo>
                  <a:lnTo>
                    <a:pt x="11034986" y="4572000"/>
                  </a:lnTo>
                  <a:lnTo>
                    <a:pt x="11034986" y="4305300"/>
                  </a:lnTo>
                  <a:close/>
                  <a:moveTo>
                    <a:pt x="10473311" y="4305300"/>
                  </a:moveTo>
                  <a:lnTo>
                    <a:pt x="10473311" y="4572000"/>
                  </a:lnTo>
                  <a:lnTo>
                    <a:pt x="10744464" y="4572000"/>
                  </a:lnTo>
                  <a:lnTo>
                    <a:pt x="10744464" y="4305300"/>
                  </a:lnTo>
                  <a:close/>
                  <a:moveTo>
                    <a:pt x="10182789" y="4305300"/>
                  </a:moveTo>
                  <a:lnTo>
                    <a:pt x="10182789" y="4572000"/>
                  </a:lnTo>
                  <a:lnTo>
                    <a:pt x="10453943" y="4572000"/>
                  </a:lnTo>
                  <a:lnTo>
                    <a:pt x="10453943" y="4305300"/>
                  </a:lnTo>
                  <a:close/>
                  <a:moveTo>
                    <a:pt x="9892267" y="4305300"/>
                  </a:moveTo>
                  <a:lnTo>
                    <a:pt x="9892267" y="4572000"/>
                  </a:lnTo>
                  <a:lnTo>
                    <a:pt x="10163421" y="4572000"/>
                  </a:lnTo>
                  <a:lnTo>
                    <a:pt x="10163421" y="4305300"/>
                  </a:lnTo>
                  <a:close/>
                  <a:moveTo>
                    <a:pt x="9601745" y="4305300"/>
                  </a:moveTo>
                  <a:lnTo>
                    <a:pt x="9601745" y="4572000"/>
                  </a:lnTo>
                  <a:lnTo>
                    <a:pt x="9872899" y="4572000"/>
                  </a:lnTo>
                  <a:lnTo>
                    <a:pt x="9872899" y="4305300"/>
                  </a:lnTo>
                  <a:close/>
                  <a:moveTo>
                    <a:pt x="9311224" y="4305300"/>
                  </a:moveTo>
                  <a:lnTo>
                    <a:pt x="9311224" y="4572000"/>
                  </a:lnTo>
                  <a:lnTo>
                    <a:pt x="9582377" y="4572000"/>
                  </a:lnTo>
                  <a:lnTo>
                    <a:pt x="9582377" y="4305300"/>
                  </a:lnTo>
                  <a:close/>
                  <a:moveTo>
                    <a:pt x="9020702" y="4305300"/>
                  </a:moveTo>
                  <a:lnTo>
                    <a:pt x="9020702" y="4572000"/>
                  </a:lnTo>
                  <a:lnTo>
                    <a:pt x="9291856" y="4572000"/>
                  </a:lnTo>
                  <a:lnTo>
                    <a:pt x="9291856" y="4305300"/>
                  </a:lnTo>
                  <a:close/>
                  <a:moveTo>
                    <a:pt x="8731793" y="4305300"/>
                  </a:moveTo>
                  <a:lnTo>
                    <a:pt x="8731793" y="4572000"/>
                  </a:lnTo>
                  <a:lnTo>
                    <a:pt x="9001334" y="4572000"/>
                  </a:lnTo>
                  <a:lnTo>
                    <a:pt x="9001334" y="4305300"/>
                  </a:lnTo>
                  <a:close/>
                  <a:moveTo>
                    <a:pt x="8441272" y="4305300"/>
                  </a:moveTo>
                  <a:lnTo>
                    <a:pt x="8441272" y="4572000"/>
                  </a:lnTo>
                  <a:lnTo>
                    <a:pt x="8712425" y="4572000"/>
                  </a:lnTo>
                  <a:lnTo>
                    <a:pt x="8712425" y="4305300"/>
                  </a:lnTo>
                  <a:close/>
                  <a:moveTo>
                    <a:pt x="8150750" y="4305300"/>
                  </a:moveTo>
                  <a:lnTo>
                    <a:pt x="8150750" y="4572000"/>
                  </a:lnTo>
                  <a:lnTo>
                    <a:pt x="8421904" y="4572000"/>
                  </a:lnTo>
                  <a:lnTo>
                    <a:pt x="8421904" y="4305300"/>
                  </a:lnTo>
                  <a:close/>
                  <a:moveTo>
                    <a:pt x="7860228" y="4305300"/>
                  </a:moveTo>
                  <a:lnTo>
                    <a:pt x="7860228" y="4572000"/>
                  </a:lnTo>
                  <a:lnTo>
                    <a:pt x="8131382" y="4572000"/>
                  </a:lnTo>
                  <a:lnTo>
                    <a:pt x="8131382" y="4305300"/>
                  </a:lnTo>
                  <a:close/>
                  <a:moveTo>
                    <a:pt x="7569706" y="4305300"/>
                  </a:moveTo>
                  <a:lnTo>
                    <a:pt x="7569706" y="4572000"/>
                  </a:lnTo>
                  <a:lnTo>
                    <a:pt x="7840860" y="4572000"/>
                  </a:lnTo>
                  <a:lnTo>
                    <a:pt x="7840860" y="4305300"/>
                  </a:lnTo>
                  <a:close/>
                  <a:moveTo>
                    <a:pt x="7279185" y="4305300"/>
                  </a:moveTo>
                  <a:lnTo>
                    <a:pt x="7279185" y="4572000"/>
                  </a:lnTo>
                  <a:lnTo>
                    <a:pt x="7550338" y="4572000"/>
                  </a:lnTo>
                  <a:lnTo>
                    <a:pt x="7550338" y="4305300"/>
                  </a:lnTo>
                  <a:close/>
                  <a:moveTo>
                    <a:pt x="6988663" y="4305300"/>
                  </a:moveTo>
                  <a:lnTo>
                    <a:pt x="6988663" y="4572000"/>
                  </a:lnTo>
                  <a:lnTo>
                    <a:pt x="7259817" y="4572000"/>
                  </a:lnTo>
                  <a:lnTo>
                    <a:pt x="7259817" y="4305300"/>
                  </a:lnTo>
                  <a:close/>
                  <a:moveTo>
                    <a:pt x="6698141" y="4305300"/>
                  </a:moveTo>
                  <a:lnTo>
                    <a:pt x="6698141" y="4572000"/>
                  </a:lnTo>
                  <a:lnTo>
                    <a:pt x="6969295" y="4572000"/>
                  </a:lnTo>
                  <a:lnTo>
                    <a:pt x="6969295" y="4305300"/>
                  </a:lnTo>
                  <a:close/>
                  <a:moveTo>
                    <a:pt x="6407619" y="4305300"/>
                  </a:moveTo>
                  <a:lnTo>
                    <a:pt x="6407619" y="4572000"/>
                  </a:lnTo>
                  <a:lnTo>
                    <a:pt x="6678773" y="4572000"/>
                  </a:lnTo>
                  <a:lnTo>
                    <a:pt x="6678773" y="4305300"/>
                  </a:lnTo>
                  <a:close/>
                  <a:moveTo>
                    <a:pt x="6117097" y="4305300"/>
                  </a:moveTo>
                  <a:lnTo>
                    <a:pt x="6117097" y="4572000"/>
                  </a:lnTo>
                  <a:lnTo>
                    <a:pt x="6388251" y="4572000"/>
                  </a:lnTo>
                  <a:lnTo>
                    <a:pt x="6388251" y="4305300"/>
                  </a:lnTo>
                  <a:close/>
                  <a:moveTo>
                    <a:pt x="5826576" y="4305300"/>
                  </a:moveTo>
                  <a:lnTo>
                    <a:pt x="5826576" y="4572000"/>
                  </a:lnTo>
                  <a:lnTo>
                    <a:pt x="6097729" y="4572000"/>
                  </a:lnTo>
                  <a:lnTo>
                    <a:pt x="6097729" y="4305300"/>
                  </a:lnTo>
                  <a:close/>
                  <a:moveTo>
                    <a:pt x="5536054" y="4305300"/>
                  </a:moveTo>
                  <a:lnTo>
                    <a:pt x="5536054" y="4572000"/>
                  </a:lnTo>
                  <a:lnTo>
                    <a:pt x="5807208" y="4572000"/>
                  </a:lnTo>
                  <a:lnTo>
                    <a:pt x="5807208" y="4305300"/>
                  </a:lnTo>
                  <a:close/>
                  <a:moveTo>
                    <a:pt x="5247147" y="4305300"/>
                  </a:moveTo>
                  <a:lnTo>
                    <a:pt x="5247147" y="4572000"/>
                  </a:lnTo>
                  <a:lnTo>
                    <a:pt x="5516686" y="4572000"/>
                  </a:lnTo>
                  <a:lnTo>
                    <a:pt x="5516686" y="4305300"/>
                  </a:lnTo>
                  <a:close/>
                  <a:moveTo>
                    <a:pt x="4956625" y="4305300"/>
                  </a:moveTo>
                  <a:lnTo>
                    <a:pt x="4956625" y="4572000"/>
                  </a:lnTo>
                  <a:lnTo>
                    <a:pt x="5227779" y="4572000"/>
                  </a:lnTo>
                  <a:lnTo>
                    <a:pt x="5227779" y="4305300"/>
                  </a:lnTo>
                  <a:close/>
                  <a:moveTo>
                    <a:pt x="4666103" y="4305300"/>
                  </a:moveTo>
                  <a:lnTo>
                    <a:pt x="4666103" y="4572000"/>
                  </a:lnTo>
                  <a:lnTo>
                    <a:pt x="4937257" y="4572000"/>
                  </a:lnTo>
                  <a:lnTo>
                    <a:pt x="4937257" y="4305300"/>
                  </a:lnTo>
                  <a:close/>
                  <a:moveTo>
                    <a:pt x="4375581" y="4305300"/>
                  </a:moveTo>
                  <a:lnTo>
                    <a:pt x="4375581" y="4572000"/>
                  </a:lnTo>
                  <a:lnTo>
                    <a:pt x="4646735" y="4572000"/>
                  </a:lnTo>
                  <a:lnTo>
                    <a:pt x="4646735" y="4305300"/>
                  </a:lnTo>
                  <a:close/>
                  <a:moveTo>
                    <a:pt x="4085059" y="4305300"/>
                  </a:moveTo>
                  <a:lnTo>
                    <a:pt x="4085059" y="4572000"/>
                  </a:lnTo>
                  <a:lnTo>
                    <a:pt x="4356213" y="4572000"/>
                  </a:lnTo>
                  <a:lnTo>
                    <a:pt x="4356213" y="4305300"/>
                  </a:lnTo>
                  <a:close/>
                  <a:moveTo>
                    <a:pt x="3794538" y="4305300"/>
                  </a:moveTo>
                  <a:lnTo>
                    <a:pt x="3794538" y="4572000"/>
                  </a:lnTo>
                  <a:lnTo>
                    <a:pt x="4065691" y="4572000"/>
                  </a:lnTo>
                  <a:lnTo>
                    <a:pt x="4065691" y="4305300"/>
                  </a:lnTo>
                  <a:close/>
                  <a:moveTo>
                    <a:pt x="3504016" y="4305300"/>
                  </a:moveTo>
                  <a:lnTo>
                    <a:pt x="3504016" y="4572000"/>
                  </a:lnTo>
                  <a:lnTo>
                    <a:pt x="3775170" y="4572000"/>
                  </a:lnTo>
                  <a:lnTo>
                    <a:pt x="3775170" y="4305300"/>
                  </a:lnTo>
                  <a:close/>
                  <a:moveTo>
                    <a:pt x="3213494" y="4305300"/>
                  </a:moveTo>
                  <a:lnTo>
                    <a:pt x="3213494" y="4572000"/>
                  </a:lnTo>
                  <a:lnTo>
                    <a:pt x="3484648" y="4572000"/>
                  </a:lnTo>
                  <a:lnTo>
                    <a:pt x="3484648" y="4305300"/>
                  </a:lnTo>
                  <a:close/>
                  <a:moveTo>
                    <a:pt x="2922972" y="4305300"/>
                  </a:moveTo>
                  <a:lnTo>
                    <a:pt x="2922972" y="4572000"/>
                  </a:lnTo>
                  <a:lnTo>
                    <a:pt x="3194126" y="4572000"/>
                  </a:lnTo>
                  <a:lnTo>
                    <a:pt x="3194126" y="4305300"/>
                  </a:lnTo>
                  <a:close/>
                  <a:moveTo>
                    <a:pt x="2632451" y="4305300"/>
                  </a:moveTo>
                  <a:lnTo>
                    <a:pt x="2632451" y="4572000"/>
                  </a:lnTo>
                  <a:lnTo>
                    <a:pt x="2903604" y="4572000"/>
                  </a:lnTo>
                  <a:lnTo>
                    <a:pt x="2903604" y="4305300"/>
                  </a:lnTo>
                  <a:close/>
                  <a:moveTo>
                    <a:pt x="2341929" y="4305300"/>
                  </a:moveTo>
                  <a:lnTo>
                    <a:pt x="2341929" y="4572000"/>
                  </a:lnTo>
                  <a:lnTo>
                    <a:pt x="2613083" y="4572000"/>
                  </a:lnTo>
                  <a:lnTo>
                    <a:pt x="2613083" y="4305300"/>
                  </a:lnTo>
                  <a:close/>
                  <a:moveTo>
                    <a:pt x="2051407" y="4305300"/>
                  </a:moveTo>
                  <a:lnTo>
                    <a:pt x="2051407" y="4572000"/>
                  </a:lnTo>
                  <a:lnTo>
                    <a:pt x="2322561" y="4572000"/>
                  </a:lnTo>
                  <a:lnTo>
                    <a:pt x="2322561" y="4305300"/>
                  </a:lnTo>
                  <a:close/>
                  <a:moveTo>
                    <a:pt x="1760886" y="4305300"/>
                  </a:moveTo>
                  <a:lnTo>
                    <a:pt x="1760886" y="4572000"/>
                  </a:lnTo>
                  <a:lnTo>
                    <a:pt x="2032039" y="4572000"/>
                  </a:lnTo>
                  <a:lnTo>
                    <a:pt x="2032039" y="4305300"/>
                  </a:lnTo>
                  <a:close/>
                  <a:moveTo>
                    <a:pt x="1471977" y="4305300"/>
                  </a:moveTo>
                  <a:lnTo>
                    <a:pt x="1471977" y="4572000"/>
                  </a:lnTo>
                  <a:lnTo>
                    <a:pt x="1743131" y="4572000"/>
                  </a:lnTo>
                  <a:lnTo>
                    <a:pt x="1743131" y="4305300"/>
                  </a:lnTo>
                  <a:close/>
                  <a:moveTo>
                    <a:pt x="1181455" y="4305300"/>
                  </a:moveTo>
                  <a:lnTo>
                    <a:pt x="1181455" y="4572000"/>
                  </a:lnTo>
                  <a:lnTo>
                    <a:pt x="1452609" y="4572000"/>
                  </a:lnTo>
                  <a:lnTo>
                    <a:pt x="1452609" y="4305300"/>
                  </a:lnTo>
                  <a:close/>
                  <a:moveTo>
                    <a:pt x="890933" y="4305300"/>
                  </a:moveTo>
                  <a:lnTo>
                    <a:pt x="890933" y="4572000"/>
                  </a:lnTo>
                  <a:lnTo>
                    <a:pt x="1162087" y="4572000"/>
                  </a:lnTo>
                  <a:lnTo>
                    <a:pt x="1162087" y="4305300"/>
                  </a:lnTo>
                  <a:close/>
                  <a:moveTo>
                    <a:pt x="600412" y="4305300"/>
                  </a:moveTo>
                  <a:lnTo>
                    <a:pt x="600412" y="4572000"/>
                  </a:lnTo>
                  <a:lnTo>
                    <a:pt x="871565" y="4572000"/>
                  </a:lnTo>
                  <a:lnTo>
                    <a:pt x="871565" y="4305300"/>
                  </a:lnTo>
                  <a:close/>
                  <a:moveTo>
                    <a:pt x="309890" y="4305300"/>
                  </a:moveTo>
                  <a:lnTo>
                    <a:pt x="309890" y="4572000"/>
                  </a:lnTo>
                  <a:lnTo>
                    <a:pt x="581044" y="4572000"/>
                  </a:lnTo>
                  <a:lnTo>
                    <a:pt x="581044" y="4305300"/>
                  </a:lnTo>
                  <a:close/>
                  <a:moveTo>
                    <a:pt x="19368" y="4305300"/>
                  </a:moveTo>
                  <a:lnTo>
                    <a:pt x="19368" y="4572000"/>
                  </a:lnTo>
                  <a:lnTo>
                    <a:pt x="290522" y="4572000"/>
                  </a:lnTo>
                  <a:lnTo>
                    <a:pt x="290522" y="4305300"/>
                  </a:lnTo>
                  <a:close/>
                  <a:moveTo>
                    <a:pt x="11925920" y="4019550"/>
                  </a:moveTo>
                  <a:lnTo>
                    <a:pt x="11925920" y="4286250"/>
                  </a:lnTo>
                  <a:lnTo>
                    <a:pt x="12197073" y="4286250"/>
                  </a:lnTo>
                  <a:lnTo>
                    <a:pt x="12197073" y="4019550"/>
                  </a:lnTo>
                  <a:close/>
                  <a:moveTo>
                    <a:pt x="11635398" y="4019550"/>
                  </a:moveTo>
                  <a:lnTo>
                    <a:pt x="11635398" y="4286250"/>
                  </a:lnTo>
                  <a:lnTo>
                    <a:pt x="11906552" y="4286250"/>
                  </a:lnTo>
                  <a:lnTo>
                    <a:pt x="11906552" y="4019550"/>
                  </a:lnTo>
                  <a:close/>
                  <a:moveTo>
                    <a:pt x="11344876" y="4019550"/>
                  </a:moveTo>
                  <a:lnTo>
                    <a:pt x="11344876" y="4286250"/>
                  </a:lnTo>
                  <a:lnTo>
                    <a:pt x="11616030" y="4286250"/>
                  </a:lnTo>
                  <a:lnTo>
                    <a:pt x="11616030" y="4019550"/>
                  </a:lnTo>
                  <a:close/>
                  <a:moveTo>
                    <a:pt x="11054354" y="4019550"/>
                  </a:moveTo>
                  <a:lnTo>
                    <a:pt x="11054354" y="4286250"/>
                  </a:lnTo>
                  <a:lnTo>
                    <a:pt x="11325508" y="4286250"/>
                  </a:lnTo>
                  <a:lnTo>
                    <a:pt x="11325508" y="4019550"/>
                  </a:lnTo>
                  <a:close/>
                  <a:moveTo>
                    <a:pt x="10763832" y="4019550"/>
                  </a:moveTo>
                  <a:lnTo>
                    <a:pt x="10763832" y="4286250"/>
                  </a:lnTo>
                  <a:lnTo>
                    <a:pt x="11034986" y="4286250"/>
                  </a:lnTo>
                  <a:lnTo>
                    <a:pt x="11034986" y="4019550"/>
                  </a:lnTo>
                  <a:close/>
                  <a:moveTo>
                    <a:pt x="10473311" y="4019550"/>
                  </a:moveTo>
                  <a:lnTo>
                    <a:pt x="10473311" y="4286250"/>
                  </a:lnTo>
                  <a:lnTo>
                    <a:pt x="10744464" y="4286250"/>
                  </a:lnTo>
                  <a:lnTo>
                    <a:pt x="10744464" y="4019550"/>
                  </a:lnTo>
                  <a:close/>
                  <a:moveTo>
                    <a:pt x="10182789" y="4019550"/>
                  </a:moveTo>
                  <a:lnTo>
                    <a:pt x="10182789" y="4286250"/>
                  </a:lnTo>
                  <a:lnTo>
                    <a:pt x="10453943" y="4286250"/>
                  </a:lnTo>
                  <a:lnTo>
                    <a:pt x="10453943" y="4019550"/>
                  </a:lnTo>
                  <a:close/>
                  <a:moveTo>
                    <a:pt x="9892267" y="4019550"/>
                  </a:moveTo>
                  <a:lnTo>
                    <a:pt x="9892267" y="4286250"/>
                  </a:lnTo>
                  <a:lnTo>
                    <a:pt x="10163421" y="4286250"/>
                  </a:lnTo>
                  <a:lnTo>
                    <a:pt x="10163421" y="4019550"/>
                  </a:lnTo>
                  <a:close/>
                  <a:moveTo>
                    <a:pt x="9601745" y="4019550"/>
                  </a:moveTo>
                  <a:lnTo>
                    <a:pt x="9601745" y="4286250"/>
                  </a:lnTo>
                  <a:lnTo>
                    <a:pt x="9872899" y="4286250"/>
                  </a:lnTo>
                  <a:lnTo>
                    <a:pt x="9872899" y="4019550"/>
                  </a:lnTo>
                  <a:close/>
                  <a:moveTo>
                    <a:pt x="9311224" y="4019550"/>
                  </a:moveTo>
                  <a:lnTo>
                    <a:pt x="9311224" y="4286250"/>
                  </a:lnTo>
                  <a:lnTo>
                    <a:pt x="9582377" y="4286250"/>
                  </a:lnTo>
                  <a:lnTo>
                    <a:pt x="9582377" y="4019550"/>
                  </a:lnTo>
                  <a:close/>
                  <a:moveTo>
                    <a:pt x="9020702" y="4019550"/>
                  </a:moveTo>
                  <a:lnTo>
                    <a:pt x="9020702" y="4286250"/>
                  </a:lnTo>
                  <a:lnTo>
                    <a:pt x="9291856" y="4286250"/>
                  </a:lnTo>
                  <a:lnTo>
                    <a:pt x="9291856" y="4019550"/>
                  </a:lnTo>
                  <a:close/>
                  <a:moveTo>
                    <a:pt x="8731793" y="4019550"/>
                  </a:moveTo>
                  <a:lnTo>
                    <a:pt x="8731793" y="4286250"/>
                  </a:lnTo>
                  <a:lnTo>
                    <a:pt x="9001334" y="4286250"/>
                  </a:lnTo>
                  <a:lnTo>
                    <a:pt x="9001334" y="4019550"/>
                  </a:lnTo>
                  <a:close/>
                  <a:moveTo>
                    <a:pt x="8441272" y="4019550"/>
                  </a:moveTo>
                  <a:lnTo>
                    <a:pt x="8441272" y="4286250"/>
                  </a:lnTo>
                  <a:lnTo>
                    <a:pt x="8712425" y="4286250"/>
                  </a:lnTo>
                  <a:lnTo>
                    <a:pt x="8712425" y="4019550"/>
                  </a:lnTo>
                  <a:close/>
                  <a:moveTo>
                    <a:pt x="8150750" y="4019550"/>
                  </a:moveTo>
                  <a:lnTo>
                    <a:pt x="8150750" y="4286250"/>
                  </a:lnTo>
                  <a:lnTo>
                    <a:pt x="8421904" y="4286250"/>
                  </a:lnTo>
                  <a:lnTo>
                    <a:pt x="8421904" y="4019550"/>
                  </a:lnTo>
                  <a:close/>
                  <a:moveTo>
                    <a:pt x="7860228" y="4019550"/>
                  </a:moveTo>
                  <a:lnTo>
                    <a:pt x="7860228" y="4286250"/>
                  </a:lnTo>
                  <a:lnTo>
                    <a:pt x="8131382" y="4286250"/>
                  </a:lnTo>
                  <a:lnTo>
                    <a:pt x="8131382" y="4019550"/>
                  </a:lnTo>
                  <a:close/>
                  <a:moveTo>
                    <a:pt x="7569706" y="4019550"/>
                  </a:moveTo>
                  <a:lnTo>
                    <a:pt x="7569706" y="4286250"/>
                  </a:lnTo>
                  <a:lnTo>
                    <a:pt x="7840860" y="4286250"/>
                  </a:lnTo>
                  <a:lnTo>
                    <a:pt x="7840860" y="4019550"/>
                  </a:lnTo>
                  <a:close/>
                  <a:moveTo>
                    <a:pt x="7279185" y="4019550"/>
                  </a:moveTo>
                  <a:lnTo>
                    <a:pt x="7279185" y="4286250"/>
                  </a:lnTo>
                  <a:lnTo>
                    <a:pt x="7550338" y="4286250"/>
                  </a:lnTo>
                  <a:lnTo>
                    <a:pt x="7550338" y="4019550"/>
                  </a:lnTo>
                  <a:close/>
                  <a:moveTo>
                    <a:pt x="6988663" y="4019550"/>
                  </a:moveTo>
                  <a:lnTo>
                    <a:pt x="6988663" y="4286250"/>
                  </a:lnTo>
                  <a:lnTo>
                    <a:pt x="7259817" y="4286250"/>
                  </a:lnTo>
                  <a:lnTo>
                    <a:pt x="7259817" y="4019550"/>
                  </a:lnTo>
                  <a:close/>
                  <a:moveTo>
                    <a:pt x="6698141" y="4019550"/>
                  </a:moveTo>
                  <a:lnTo>
                    <a:pt x="6698141" y="4286250"/>
                  </a:lnTo>
                  <a:lnTo>
                    <a:pt x="6969295" y="4286250"/>
                  </a:lnTo>
                  <a:lnTo>
                    <a:pt x="6969295" y="4019550"/>
                  </a:lnTo>
                  <a:close/>
                  <a:moveTo>
                    <a:pt x="6407619" y="4019550"/>
                  </a:moveTo>
                  <a:lnTo>
                    <a:pt x="6407619" y="4286250"/>
                  </a:lnTo>
                  <a:lnTo>
                    <a:pt x="6678773" y="4286250"/>
                  </a:lnTo>
                  <a:lnTo>
                    <a:pt x="6678773" y="4019550"/>
                  </a:lnTo>
                  <a:close/>
                  <a:moveTo>
                    <a:pt x="6117097" y="4019550"/>
                  </a:moveTo>
                  <a:lnTo>
                    <a:pt x="6117097" y="4286250"/>
                  </a:lnTo>
                  <a:lnTo>
                    <a:pt x="6388251" y="4286250"/>
                  </a:lnTo>
                  <a:lnTo>
                    <a:pt x="6388251" y="4019550"/>
                  </a:lnTo>
                  <a:close/>
                  <a:moveTo>
                    <a:pt x="5826576" y="4019550"/>
                  </a:moveTo>
                  <a:lnTo>
                    <a:pt x="5826576" y="4286250"/>
                  </a:lnTo>
                  <a:lnTo>
                    <a:pt x="6097729" y="4286250"/>
                  </a:lnTo>
                  <a:lnTo>
                    <a:pt x="6097729" y="4019550"/>
                  </a:lnTo>
                  <a:close/>
                  <a:moveTo>
                    <a:pt x="5536054" y="4019550"/>
                  </a:moveTo>
                  <a:lnTo>
                    <a:pt x="5536054" y="4286250"/>
                  </a:lnTo>
                  <a:lnTo>
                    <a:pt x="5807208" y="4286250"/>
                  </a:lnTo>
                  <a:lnTo>
                    <a:pt x="5807208" y="4019550"/>
                  </a:lnTo>
                  <a:close/>
                  <a:moveTo>
                    <a:pt x="5247147" y="4019550"/>
                  </a:moveTo>
                  <a:lnTo>
                    <a:pt x="5247147" y="4286250"/>
                  </a:lnTo>
                  <a:lnTo>
                    <a:pt x="5516686" y="4286250"/>
                  </a:lnTo>
                  <a:lnTo>
                    <a:pt x="5516686" y="4019550"/>
                  </a:lnTo>
                  <a:close/>
                  <a:moveTo>
                    <a:pt x="4956625" y="4019550"/>
                  </a:moveTo>
                  <a:lnTo>
                    <a:pt x="4956625" y="4286250"/>
                  </a:lnTo>
                  <a:lnTo>
                    <a:pt x="5227779" y="4286250"/>
                  </a:lnTo>
                  <a:lnTo>
                    <a:pt x="5227779" y="4019550"/>
                  </a:lnTo>
                  <a:close/>
                  <a:moveTo>
                    <a:pt x="4666103" y="4019550"/>
                  </a:moveTo>
                  <a:lnTo>
                    <a:pt x="4666103" y="4286250"/>
                  </a:lnTo>
                  <a:lnTo>
                    <a:pt x="4937257" y="4286250"/>
                  </a:lnTo>
                  <a:lnTo>
                    <a:pt x="4937257" y="4019550"/>
                  </a:lnTo>
                  <a:close/>
                  <a:moveTo>
                    <a:pt x="4375581" y="4019550"/>
                  </a:moveTo>
                  <a:lnTo>
                    <a:pt x="4375581" y="4286250"/>
                  </a:lnTo>
                  <a:lnTo>
                    <a:pt x="4646735" y="4286250"/>
                  </a:lnTo>
                  <a:lnTo>
                    <a:pt x="4646735" y="4019550"/>
                  </a:lnTo>
                  <a:close/>
                  <a:moveTo>
                    <a:pt x="4085059" y="4019550"/>
                  </a:moveTo>
                  <a:lnTo>
                    <a:pt x="4085059" y="4286250"/>
                  </a:lnTo>
                  <a:lnTo>
                    <a:pt x="4356213" y="4286250"/>
                  </a:lnTo>
                  <a:lnTo>
                    <a:pt x="4356213" y="4019550"/>
                  </a:lnTo>
                  <a:close/>
                  <a:moveTo>
                    <a:pt x="3794538" y="4019550"/>
                  </a:moveTo>
                  <a:lnTo>
                    <a:pt x="3794538" y="4286250"/>
                  </a:lnTo>
                  <a:lnTo>
                    <a:pt x="4065691" y="4286250"/>
                  </a:lnTo>
                  <a:lnTo>
                    <a:pt x="4065691" y="4019550"/>
                  </a:lnTo>
                  <a:close/>
                  <a:moveTo>
                    <a:pt x="3504016" y="4019550"/>
                  </a:moveTo>
                  <a:lnTo>
                    <a:pt x="3504016" y="4286250"/>
                  </a:lnTo>
                  <a:lnTo>
                    <a:pt x="3775170" y="4286250"/>
                  </a:lnTo>
                  <a:lnTo>
                    <a:pt x="3775170" y="4019550"/>
                  </a:lnTo>
                  <a:close/>
                  <a:moveTo>
                    <a:pt x="3213494" y="4019550"/>
                  </a:moveTo>
                  <a:lnTo>
                    <a:pt x="3213494" y="4286250"/>
                  </a:lnTo>
                  <a:lnTo>
                    <a:pt x="3484648" y="4286250"/>
                  </a:lnTo>
                  <a:lnTo>
                    <a:pt x="3484648" y="4019550"/>
                  </a:lnTo>
                  <a:close/>
                  <a:moveTo>
                    <a:pt x="2922972" y="4019550"/>
                  </a:moveTo>
                  <a:lnTo>
                    <a:pt x="2922972" y="4286250"/>
                  </a:lnTo>
                  <a:lnTo>
                    <a:pt x="3194126" y="4286250"/>
                  </a:lnTo>
                  <a:lnTo>
                    <a:pt x="3194126" y="4019550"/>
                  </a:lnTo>
                  <a:close/>
                  <a:moveTo>
                    <a:pt x="2632451" y="4019550"/>
                  </a:moveTo>
                  <a:lnTo>
                    <a:pt x="2632451" y="4286250"/>
                  </a:lnTo>
                  <a:lnTo>
                    <a:pt x="2903604" y="4286250"/>
                  </a:lnTo>
                  <a:lnTo>
                    <a:pt x="2903604" y="4019550"/>
                  </a:lnTo>
                  <a:close/>
                  <a:moveTo>
                    <a:pt x="2341929" y="4019550"/>
                  </a:moveTo>
                  <a:lnTo>
                    <a:pt x="2341929" y="4286250"/>
                  </a:lnTo>
                  <a:lnTo>
                    <a:pt x="2613083" y="4286250"/>
                  </a:lnTo>
                  <a:lnTo>
                    <a:pt x="2613083" y="4019550"/>
                  </a:lnTo>
                  <a:close/>
                  <a:moveTo>
                    <a:pt x="2051407" y="4019550"/>
                  </a:moveTo>
                  <a:lnTo>
                    <a:pt x="2051407" y="4286250"/>
                  </a:lnTo>
                  <a:lnTo>
                    <a:pt x="2322561" y="4286250"/>
                  </a:lnTo>
                  <a:lnTo>
                    <a:pt x="2322561" y="4019550"/>
                  </a:lnTo>
                  <a:close/>
                  <a:moveTo>
                    <a:pt x="1760886" y="4019550"/>
                  </a:moveTo>
                  <a:lnTo>
                    <a:pt x="1760886" y="4286250"/>
                  </a:lnTo>
                  <a:lnTo>
                    <a:pt x="2032039" y="4286250"/>
                  </a:lnTo>
                  <a:lnTo>
                    <a:pt x="2032039" y="4019550"/>
                  </a:lnTo>
                  <a:close/>
                  <a:moveTo>
                    <a:pt x="1471977" y="4019550"/>
                  </a:moveTo>
                  <a:lnTo>
                    <a:pt x="1471977" y="4286250"/>
                  </a:lnTo>
                  <a:lnTo>
                    <a:pt x="1743131" y="4286250"/>
                  </a:lnTo>
                  <a:lnTo>
                    <a:pt x="1743131" y="4019550"/>
                  </a:lnTo>
                  <a:close/>
                  <a:moveTo>
                    <a:pt x="1181455" y="4019550"/>
                  </a:moveTo>
                  <a:lnTo>
                    <a:pt x="1181455" y="4286250"/>
                  </a:lnTo>
                  <a:lnTo>
                    <a:pt x="1452609" y="4286250"/>
                  </a:lnTo>
                  <a:lnTo>
                    <a:pt x="1452609" y="4019550"/>
                  </a:lnTo>
                  <a:close/>
                  <a:moveTo>
                    <a:pt x="890933" y="4019550"/>
                  </a:moveTo>
                  <a:lnTo>
                    <a:pt x="890933" y="4286250"/>
                  </a:lnTo>
                  <a:lnTo>
                    <a:pt x="1162087" y="4286250"/>
                  </a:lnTo>
                  <a:lnTo>
                    <a:pt x="1162087" y="4019550"/>
                  </a:lnTo>
                  <a:close/>
                  <a:moveTo>
                    <a:pt x="600412" y="4019550"/>
                  </a:moveTo>
                  <a:lnTo>
                    <a:pt x="600412" y="4286250"/>
                  </a:lnTo>
                  <a:lnTo>
                    <a:pt x="871565" y="4286250"/>
                  </a:lnTo>
                  <a:lnTo>
                    <a:pt x="871565" y="4019550"/>
                  </a:lnTo>
                  <a:close/>
                  <a:moveTo>
                    <a:pt x="309890" y="4019550"/>
                  </a:moveTo>
                  <a:lnTo>
                    <a:pt x="309890" y="4286250"/>
                  </a:lnTo>
                  <a:lnTo>
                    <a:pt x="581044" y="4286250"/>
                  </a:lnTo>
                  <a:lnTo>
                    <a:pt x="581044" y="4019550"/>
                  </a:lnTo>
                  <a:close/>
                  <a:moveTo>
                    <a:pt x="19368" y="4019550"/>
                  </a:moveTo>
                  <a:lnTo>
                    <a:pt x="19368" y="4286250"/>
                  </a:lnTo>
                  <a:lnTo>
                    <a:pt x="290522" y="4286250"/>
                  </a:lnTo>
                  <a:lnTo>
                    <a:pt x="290522" y="4019550"/>
                  </a:lnTo>
                  <a:close/>
                  <a:moveTo>
                    <a:pt x="11925920" y="3733800"/>
                  </a:moveTo>
                  <a:lnTo>
                    <a:pt x="11925920" y="4000500"/>
                  </a:lnTo>
                  <a:lnTo>
                    <a:pt x="12197073" y="4000500"/>
                  </a:lnTo>
                  <a:lnTo>
                    <a:pt x="12197073" y="3733800"/>
                  </a:lnTo>
                  <a:close/>
                  <a:moveTo>
                    <a:pt x="11635398" y="3733800"/>
                  </a:moveTo>
                  <a:lnTo>
                    <a:pt x="11635398" y="4000500"/>
                  </a:lnTo>
                  <a:lnTo>
                    <a:pt x="11906552" y="4000500"/>
                  </a:lnTo>
                  <a:lnTo>
                    <a:pt x="11906552" y="3733800"/>
                  </a:lnTo>
                  <a:close/>
                  <a:moveTo>
                    <a:pt x="11344876" y="3733800"/>
                  </a:moveTo>
                  <a:lnTo>
                    <a:pt x="11344876" y="4000500"/>
                  </a:lnTo>
                  <a:lnTo>
                    <a:pt x="11616030" y="4000500"/>
                  </a:lnTo>
                  <a:lnTo>
                    <a:pt x="11616030" y="3733800"/>
                  </a:lnTo>
                  <a:close/>
                  <a:moveTo>
                    <a:pt x="11054354" y="3733800"/>
                  </a:moveTo>
                  <a:lnTo>
                    <a:pt x="11054354" y="4000500"/>
                  </a:lnTo>
                  <a:lnTo>
                    <a:pt x="11325508" y="4000500"/>
                  </a:lnTo>
                  <a:lnTo>
                    <a:pt x="11325508" y="3733800"/>
                  </a:lnTo>
                  <a:close/>
                  <a:moveTo>
                    <a:pt x="10763832" y="3733800"/>
                  </a:moveTo>
                  <a:lnTo>
                    <a:pt x="10763832" y="4000500"/>
                  </a:lnTo>
                  <a:lnTo>
                    <a:pt x="11034986" y="4000500"/>
                  </a:lnTo>
                  <a:lnTo>
                    <a:pt x="11034986" y="3733800"/>
                  </a:lnTo>
                  <a:close/>
                  <a:moveTo>
                    <a:pt x="10473311" y="3733800"/>
                  </a:moveTo>
                  <a:lnTo>
                    <a:pt x="10473311" y="4000500"/>
                  </a:lnTo>
                  <a:lnTo>
                    <a:pt x="10744464" y="4000500"/>
                  </a:lnTo>
                  <a:lnTo>
                    <a:pt x="10744464" y="3733800"/>
                  </a:lnTo>
                  <a:close/>
                  <a:moveTo>
                    <a:pt x="10182789" y="3733800"/>
                  </a:moveTo>
                  <a:lnTo>
                    <a:pt x="10182789" y="4000500"/>
                  </a:lnTo>
                  <a:lnTo>
                    <a:pt x="10453943" y="4000500"/>
                  </a:lnTo>
                  <a:lnTo>
                    <a:pt x="10453943" y="3733800"/>
                  </a:lnTo>
                  <a:close/>
                  <a:moveTo>
                    <a:pt x="9892267" y="3733800"/>
                  </a:moveTo>
                  <a:lnTo>
                    <a:pt x="9892267" y="4000500"/>
                  </a:lnTo>
                  <a:lnTo>
                    <a:pt x="10163421" y="4000500"/>
                  </a:lnTo>
                  <a:lnTo>
                    <a:pt x="10163421" y="3733800"/>
                  </a:lnTo>
                  <a:close/>
                  <a:moveTo>
                    <a:pt x="9601745" y="3733800"/>
                  </a:moveTo>
                  <a:lnTo>
                    <a:pt x="9601745" y="4000500"/>
                  </a:lnTo>
                  <a:lnTo>
                    <a:pt x="9872899" y="4000500"/>
                  </a:lnTo>
                  <a:lnTo>
                    <a:pt x="9872899" y="3733800"/>
                  </a:lnTo>
                  <a:close/>
                  <a:moveTo>
                    <a:pt x="9311224" y="3733800"/>
                  </a:moveTo>
                  <a:lnTo>
                    <a:pt x="9311224" y="4000500"/>
                  </a:lnTo>
                  <a:lnTo>
                    <a:pt x="9582377" y="4000500"/>
                  </a:lnTo>
                  <a:lnTo>
                    <a:pt x="9582377" y="3733800"/>
                  </a:lnTo>
                  <a:close/>
                  <a:moveTo>
                    <a:pt x="9020702" y="3733800"/>
                  </a:moveTo>
                  <a:lnTo>
                    <a:pt x="9020702" y="4000500"/>
                  </a:lnTo>
                  <a:lnTo>
                    <a:pt x="9291856" y="4000500"/>
                  </a:lnTo>
                  <a:lnTo>
                    <a:pt x="9291856" y="3733800"/>
                  </a:lnTo>
                  <a:close/>
                  <a:moveTo>
                    <a:pt x="8731793" y="3733800"/>
                  </a:moveTo>
                  <a:lnTo>
                    <a:pt x="8731793" y="4000500"/>
                  </a:lnTo>
                  <a:lnTo>
                    <a:pt x="9001334" y="4000500"/>
                  </a:lnTo>
                  <a:lnTo>
                    <a:pt x="9001334" y="3733800"/>
                  </a:lnTo>
                  <a:close/>
                  <a:moveTo>
                    <a:pt x="8441272" y="3733800"/>
                  </a:moveTo>
                  <a:lnTo>
                    <a:pt x="8441272" y="4000500"/>
                  </a:lnTo>
                  <a:lnTo>
                    <a:pt x="8712425" y="4000500"/>
                  </a:lnTo>
                  <a:lnTo>
                    <a:pt x="8712425" y="3733800"/>
                  </a:lnTo>
                  <a:close/>
                  <a:moveTo>
                    <a:pt x="8150750" y="3733800"/>
                  </a:moveTo>
                  <a:lnTo>
                    <a:pt x="8150750" y="4000500"/>
                  </a:lnTo>
                  <a:lnTo>
                    <a:pt x="8421904" y="4000500"/>
                  </a:lnTo>
                  <a:lnTo>
                    <a:pt x="8421904" y="3733800"/>
                  </a:lnTo>
                  <a:close/>
                  <a:moveTo>
                    <a:pt x="7860228" y="3733800"/>
                  </a:moveTo>
                  <a:lnTo>
                    <a:pt x="7860228" y="4000500"/>
                  </a:lnTo>
                  <a:lnTo>
                    <a:pt x="8131382" y="4000500"/>
                  </a:lnTo>
                  <a:lnTo>
                    <a:pt x="8131382" y="3733800"/>
                  </a:lnTo>
                  <a:close/>
                  <a:moveTo>
                    <a:pt x="7569706" y="3733800"/>
                  </a:moveTo>
                  <a:lnTo>
                    <a:pt x="7569706" y="4000500"/>
                  </a:lnTo>
                  <a:lnTo>
                    <a:pt x="7840860" y="4000500"/>
                  </a:lnTo>
                  <a:lnTo>
                    <a:pt x="7840860" y="3733800"/>
                  </a:lnTo>
                  <a:close/>
                  <a:moveTo>
                    <a:pt x="7279185" y="3733800"/>
                  </a:moveTo>
                  <a:lnTo>
                    <a:pt x="7279185" y="4000500"/>
                  </a:lnTo>
                  <a:lnTo>
                    <a:pt x="7550338" y="4000500"/>
                  </a:lnTo>
                  <a:lnTo>
                    <a:pt x="7550338" y="3733800"/>
                  </a:lnTo>
                  <a:close/>
                  <a:moveTo>
                    <a:pt x="6988663" y="3733800"/>
                  </a:moveTo>
                  <a:lnTo>
                    <a:pt x="6988663" y="4000500"/>
                  </a:lnTo>
                  <a:lnTo>
                    <a:pt x="7259817" y="4000500"/>
                  </a:lnTo>
                  <a:lnTo>
                    <a:pt x="7259817" y="3733800"/>
                  </a:lnTo>
                  <a:close/>
                  <a:moveTo>
                    <a:pt x="6698141" y="3733800"/>
                  </a:moveTo>
                  <a:lnTo>
                    <a:pt x="6698141" y="4000500"/>
                  </a:lnTo>
                  <a:lnTo>
                    <a:pt x="6969295" y="4000500"/>
                  </a:lnTo>
                  <a:lnTo>
                    <a:pt x="6969295" y="3733800"/>
                  </a:lnTo>
                  <a:close/>
                  <a:moveTo>
                    <a:pt x="6407619" y="3733800"/>
                  </a:moveTo>
                  <a:lnTo>
                    <a:pt x="6407619" y="4000500"/>
                  </a:lnTo>
                  <a:lnTo>
                    <a:pt x="6678773" y="4000500"/>
                  </a:lnTo>
                  <a:lnTo>
                    <a:pt x="6678773" y="3733800"/>
                  </a:lnTo>
                  <a:close/>
                  <a:moveTo>
                    <a:pt x="6117097" y="3733800"/>
                  </a:moveTo>
                  <a:lnTo>
                    <a:pt x="6117097" y="4000500"/>
                  </a:lnTo>
                  <a:lnTo>
                    <a:pt x="6388251" y="4000500"/>
                  </a:lnTo>
                  <a:lnTo>
                    <a:pt x="6388251" y="3733800"/>
                  </a:lnTo>
                  <a:close/>
                  <a:moveTo>
                    <a:pt x="5826576" y="3733800"/>
                  </a:moveTo>
                  <a:lnTo>
                    <a:pt x="5826576" y="4000500"/>
                  </a:lnTo>
                  <a:lnTo>
                    <a:pt x="6097729" y="4000500"/>
                  </a:lnTo>
                  <a:lnTo>
                    <a:pt x="6097729" y="3733800"/>
                  </a:lnTo>
                  <a:close/>
                  <a:moveTo>
                    <a:pt x="5536054" y="3733800"/>
                  </a:moveTo>
                  <a:lnTo>
                    <a:pt x="5536054" y="4000500"/>
                  </a:lnTo>
                  <a:lnTo>
                    <a:pt x="5807208" y="4000500"/>
                  </a:lnTo>
                  <a:lnTo>
                    <a:pt x="5807208" y="3733800"/>
                  </a:lnTo>
                  <a:close/>
                  <a:moveTo>
                    <a:pt x="5247147" y="3733800"/>
                  </a:moveTo>
                  <a:lnTo>
                    <a:pt x="5247147" y="4000500"/>
                  </a:lnTo>
                  <a:lnTo>
                    <a:pt x="5516686" y="4000500"/>
                  </a:lnTo>
                  <a:lnTo>
                    <a:pt x="5516686" y="3733800"/>
                  </a:lnTo>
                  <a:close/>
                  <a:moveTo>
                    <a:pt x="4956625" y="3733800"/>
                  </a:moveTo>
                  <a:lnTo>
                    <a:pt x="4956625" y="4000500"/>
                  </a:lnTo>
                  <a:lnTo>
                    <a:pt x="5227779" y="4000500"/>
                  </a:lnTo>
                  <a:lnTo>
                    <a:pt x="5227779" y="3733800"/>
                  </a:lnTo>
                  <a:close/>
                  <a:moveTo>
                    <a:pt x="4666103" y="3733800"/>
                  </a:moveTo>
                  <a:lnTo>
                    <a:pt x="4666103" y="4000500"/>
                  </a:lnTo>
                  <a:lnTo>
                    <a:pt x="4937257" y="4000500"/>
                  </a:lnTo>
                  <a:lnTo>
                    <a:pt x="4937257" y="3733800"/>
                  </a:lnTo>
                  <a:close/>
                  <a:moveTo>
                    <a:pt x="4375581" y="3733800"/>
                  </a:moveTo>
                  <a:lnTo>
                    <a:pt x="4375581" y="4000500"/>
                  </a:lnTo>
                  <a:lnTo>
                    <a:pt x="4646735" y="4000500"/>
                  </a:lnTo>
                  <a:lnTo>
                    <a:pt x="4646735" y="3733800"/>
                  </a:lnTo>
                  <a:close/>
                  <a:moveTo>
                    <a:pt x="4085059" y="3733800"/>
                  </a:moveTo>
                  <a:lnTo>
                    <a:pt x="4085059" y="4000500"/>
                  </a:lnTo>
                  <a:lnTo>
                    <a:pt x="4356213" y="4000500"/>
                  </a:lnTo>
                  <a:lnTo>
                    <a:pt x="4356213" y="3733800"/>
                  </a:lnTo>
                  <a:close/>
                  <a:moveTo>
                    <a:pt x="3794538" y="3733800"/>
                  </a:moveTo>
                  <a:lnTo>
                    <a:pt x="3794538" y="4000500"/>
                  </a:lnTo>
                  <a:lnTo>
                    <a:pt x="4065691" y="4000500"/>
                  </a:lnTo>
                  <a:lnTo>
                    <a:pt x="4065691" y="3733800"/>
                  </a:lnTo>
                  <a:close/>
                  <a:moveTo>
                    <a:pt x="3504016" y="3733800"/>
                  </a:moveTo>
                  <a:lnTo>
                    <a:pt x="3504016" y="4000500"/>
                  </a:lnTo>
                  <a:lnTo>
                    <a:pt x="3775170" y="4000500"/>
                  </a:lnTo>
                  <a:lnTo>
                    <a:pt x="3775170" y="3733800"/>
                  </a:lnTo>
                  <a:close/>
                  <a:moveTo>
                    <a:pt x="3213494" y="3733800"/>
                  </a:moveTo>
                  <a:lnTo>
                    <a:pt x="3213494" y="4000500"/>
                  </a:lnTo>
                  <a:lnTo>
                    <a:pt x="3484648" y="4000500"/>
                  </a:lnTo>
                  <a:lnTo>
                    <a:pt x="3484648" y="3733800"/>
                  </a:lnTo>
                  <a:close/>
                  <a:moveTo>
                    <a:pt x="2922972" y="3733800"/>
                  </a:moveTo>
                  <a:lnTo>
                    <a:pt x="2922972" y="4000500"/>
                  </a:lnTo>
                  <a:lnTo>
                    <a:pt x="3194126" y="4000500"/>
                  </a:lnTo>
                  <a:lnTo>
                    <a:pt x="3194126" y="3733800"/>
                  </a:lnTo>
                  <a:close/>
                  <a:moveTo>
                    <a:pt x="2632451" y="3733800"/>
                  </a:moveTo>
                  <a:lnTo>
                    <a:pt x="2632451" y="4000500"/>
                  </a:lnTo>
                  <a:lnTo>
                    <a:pt x="2903604" y="4000500"/>
                  </a:lnTo>
                  <a:lnTo>
                    <a:pt x="2903604" y="3733800"/>
                  </a:lnTo>
                  <a:close/>
                  <a:moveTo>
                    <a:pt x="2341929" y="3733800"/>
                  </a:moveTo>
                  <a:lnTo>
                    <a:pt x="2341929" y="4000500"/>
                  </a:lnTo>
                  <a:lnTo>
                    <a:pt x="2613083" y="4000500"/>
                  </a:lnTo>
                  <a:lnTo>
                    <a:pt x="2613083" y="3733800"/>
                  </a:lnTo>
                  <a:close/>
                  <a:moveTo>
                    <a:pt x="2051407" y="3733800"/>
                  </a:moveTo>
                  <a:lnTo>
                    <a:pt x="2051407" y="4000500"/>
                  </a:lnTo>
                  <a:lnTo>
                    <a:pt x="2322561" y="4000500"/>
                  </a:lnTo>
                  <a:lnTo>
                    <a:pt x="2322561" y="3733800"/>
                  </a:lnTo>
                  <a:close/>
                  <a:moveTo>
                    <a:pt x="1760886" y="3733800"/>
                  </a:moveTo>
                  <a:lnTo>
                    <a:pt x="1760886" y="4000500"/>
                  </a:lnTo>
                  <a:lnTo>
                    <a:pt x="2032039" y="4000500"/>
                  </a:lnTo>
                  <a:lnTo>
                    <a:pt x="2032039" y="3733800"/>
                  </a:lnTo>
                  <a:close/>
                  <a:moveTo>
                    <a:pt x="1471977" y="3733800"/>
                  </a:moveTo>
                  <a:lnTo>
                    <a:pt x="1471977" y="4000500"/>
                  </a:lnTo>
                  <a:lnTo>
                    <a:pt x="1743131" y="4000500"/>
                  </a:lnTo>
                  <a:lnTo>
                    <a:pt x="1743131" y="3733800"/>
                  </a:lnTo>
                  <a:close/>
                  <a:moveTo>
                    <a:pt x="1181455" y="3733800"/>
                  </a:moveTo>
                  <a:lnTo>
                    <a:pt x="1181455" y="4000500"/>
                  </a:lnTo>
                  <a:lnTo>
                    <a:pt x="1452609" y="4000500"/>
                  </a:lnTo>
                  <a:lnTo>
                    <a:pt x="1452609" y="3733800"/>
                  </a:lnTo>
                  <a:close/>
                  <a:moveTo>
                    <a:pt x="890933" y="3733800"/>
                  </a:moveTo>
                  <a:lnTo>
                    <a:pt x="890933" y="4000500"/>
                  </a:lnTo>
                  <a:lnTo>
                    <a:pt x="1162087" y="4000500"/>
                  </a:lnTo>
                  <a:lnTo>
                    <a:pt x="1162087" y="3733800"/>
                  </a:lnTo>
                  <a:close/>
                  <a:moveTo>
                    <a:pt x="600412" y="3733800"/>
                  </a:moveTo>
                  <a:lnTo>
                    <a:pt x="600412" y="4000500"/>
                  </a:lnTo>
                  <a:lnTo>
                    <a:pt x="871565" y="4000500"/>
                  </a:lnTo>
                  <a:lnTo>
                    <a:pt x="871565" y="3733800"/>
                  </a:lnTo>
                  <a:close/>
                  <a:moveTo>
                    <a:pt x="309890" y="3733800"/>
                  </a:moveTo>
                  <a:lnTo>
                    <a:pt x="309890" y="4000500"/>
                  </a:lnTo>
                  <a:lnTo>
                    <a:pt x="581044" y="4000500"/>
                  </a:lnTo>
                  <a:lnTo>
                    <a:pt x="581044" y="3733800"/>
                  </a:lnTo>
                  <a:close/>
                  <a:moveTo>
                    <a:pt x="19368" y="3733800"/>
                  </a:moveTo>
                  <a:lnTo>
                    <a:pt x="19368" y="4000500"/>
                  </a:lnTo>
                  <a:lnTo>
                    <a:pt x="290522" y="4000500"/>
                  </a:lnTo>
                  <a:lnTo>
                    <a:pt x="290522" y="3733800"/>
                  </a:lnTo>
                  <a:close/>
                  <a:moveTo>
                    <a:pt x="11925920" y="3448050"/>
                  </a:moveTo>
                  <a:lnTo>
                    <a:pt x="11925920" y="3714750"/>
                  </a:lnTo>
                  <a:lnTo>
                    <a:pt x="12197073" y="3714750"/>
                  </a:lnTo>
                  <a:lnTo>
                    <a:pt x="12197073" y="3448050"/>
                  </a:lnTo>
                  <a:close/>
                  <a:moveTo>
                    <a:pt x="11635398" y="3448050"/>
                  </a:moveTo>
                  <a:lnTo>
                    <a:pt x="11635398" y="3714750"/>
                  </a:lnTo>
                  <a:lnTo>
                    <a:pt x="11906552" y="3714750"/>
                  </a:lnTo>
                  <a:lnTo>
                    <a:pt x="11906552" y="3448050"/>
                  </a:lnTo>
                  <a:close/>
                  <a:moveTo>
                    <a:pt x="11344876" y="3448050"/>
                  </a:moveTo>
                  <a:lnTo>
                    <a:pt x="11344876" y="3714750"/>
                  </a:lnTo>
                  <a:lnTo>
                    <a:pt x="11616030" y="3714750"/>
                  </a:lnTo>
                  <a:lnTo>
                    <a:pt x="11616030" y="3448050"/>
                  </a:lnTo>
                  <a:close/>
                  <a:moveTo>
                    <a:pt x="11054354" y="3448050"/>
                  </a:moveTo>
                  <a:lnTo>
                    <a:pt x="11054354" y="3714750"/>
                  </a:lnTo>
                  <a:lnTo>
                    <a:pt x="11325508" y="3714750"/>
                  </a:lnTo>
                  <a:lnTo>
                    <a:pt x="11325508" y="3448050"/>
                  </a:lnTo>
                  <a:close/>
                  <a:moveTo>
                    <a:pt x="10763832" y="3448050"/>
                  </a:moveTo>
                  <a:lnTo>
                    <a:pt x="10763832" y="3714750"/>
                  </a:lnTo>
                  <a:lnTo>
                    <a:pt x="11034986" y="3714750"/>
                  </a:lnTo>
                  <a:lnTo>
                    <a:pt x="11034986" y="3448050"/>
                  </a:lnTo>
                  <a:close/>
                  <a:moveTo>
                    <a:pt x="10473311" y="3448050"/>
                  </a:moveTo>
                  <a:lnTo>
                    <a:pt x="10473311" y="3714750"/>
                  </a:lnTo>
                  <a:lnTo>
                    <a:pt x="10744464" y="3714750"/>
                  </a:lnTo>
                  <a:lnTo>
                    <a:pt x="10744464" y="3448050"/>
                  </a:lnTo>
                  <a:close/>
                  <a:moveTo>
                    <a:pt x="10182789" y="3448050"/>
                  </a:moveTo>
                  <a:lnTo>
                    <a:pt x="10182789" y="3714750"/>
                  </a:lnTo>
                  <a:lnTo>
                    <a:pt x="10453943" y="3714750"/>
                  </a:lnTo>
                  <a:lnTo>
                    <a:pt x="10453943" y="3448050"/>
                  </a:lnTo>
                  <a:close/>
                  <a:moveTo>
                    <a:pt x="9892267" y="3448050"/>
                  </a:moveTo>
                  <a:lnTo>
                    <a:pt x="9892267" y="3714750"/>
                  </a:lnTo>
                  <a:lnTo>
                    <a:pt x="10163421" y="3714750"/>
                  </a:lnTo>
                  <a:lnTo>
                    <a:pt x="10163421" y="3448050"/>
                  </a:lnTo>
                  <a:close/>
                  <a:moveTo>
                    <a:pt x="9601745" y="3448050"/>
                  </a:moveTo>
                  <a:lnTo>
                    <a:pt x="9601745" y="3714750"/>
                  </a:lnTo>
                  <a:lnTo>
                    <a:pt x="9872899" y="3714750"/>
                  </a:lnTo>
                  <a:lnTo>
                    <a:pt x="9872899" y="3448050"/>
                  </a:lnTo>
                  <a:close/>
                  <a:moveTo>
                    <a:pt x="9311224" y="3448050"/>
                  </a:moveTo>
                  <a:lnTo>
                    <a:pt x="9311224" y="3714750"/>
                  </a:lnTo>
                  <a:lnTo>
                    <a:pt x="9582377" y="3714750"/>
                  </a:lnTo>
                  <a:lnTo>
                    <a:pt x="9582377" y="3448050"/>
                  </a:lnTo>
                  <a:close/>
                  <a:moveTo>
                    <a:pt x="9020702" y="3448050"/>
                  </a:moveTo>
                  <a:lnTo>
                    <a:pt x="9020702" y="3714750"/>
                  </a:lnTo>
                  <a:lnTo>
                    <a:pt x="9291856" y="3714750"/>
                  </a:lnTo>
                  <a:lnTo>
                    <a:pt x="9291856" y="3448050"/>
                  </a:lnTo>
                  <a:close/>
                  <a:moveTo>
                    <a:pt x="8731793" y="3448050"/>
                  </a:moveTo>
                  <a:lnTo>
                    <a:pt x="8731793" y="3714750"/>
                  </a:lnTo>
                  <a:lnTo>
                    <a:pt x="9001334" y="3714750"/>
                  </a:lnTo>
                  <a:lnTo>
                    <a:pt x="9001334" y="3448050"/>
                  </a:lnTo>
                  <a:close/>
                  <a:moveTo>
                    <a:pt x="8441272" y="3448050"/>
                  </a:moveTo>
                  <a:lnTo>
                    <a:pt x="8441272" y="3714750"/>
                  </a:lnTo>
                  <a:lnTo>
                    <a:pt x="8712425" y="3714750"/>
                  </a:lnTo>
                  <a:lnTo>
                    <a:pt x="8712425" y="3448050"/>
                  </a:lnTo>
                  <a:close/>
                  <a:moveTo>
                    <a:pt x="8150750" y="3448050"/>
                  </a:moveTo>
                  <a:lnTo>
                    <a:pt x="8150750" y="3714750"/>
                  </a:lnTo>
                  <a:lnTo>
                    <a:pt x="8421904" y="3714750"/>
                  </a:lnTo>
                  <a:lnTo>
                    <a:pt x="8421904" y="3448050"/>
                  </a:lnTo>
                  <a:close/>
                  <a:moveTo>
                    <a:pt x="7860228" y="3448050"/>
                  </a:moveTo>
                  <a:lnTo>
                    <a:pt x="7860228" y="3714750"/>
                  </a:lnTo>
                  <a:lnTo>
                    <a:pt x="8131382" y="3714750"/>
                  </a:lnTo>
                  <a:lnTo>
                    <a:pt x="8131382" y="3448050"/>
                  </a:lnTo>
                  <a:close/>
                  <a:moveTo>
                    <a:pt x="7569706" y="3448050"/>
                  </a:moveTo>
                  <a:lnTo>
                    <a:pt x="7569706" y="3714750"/>
                  </a:lnTo>
                  <a:lnTo>
                    <a:pt x="7840860" y="3714750"/>
                  </a:lnTo>
                  <a:lnTo>
                    <a:pt x="7840860" y="3448050"/>
                  </a:lnTo>
                  <a:close/>
                  <a:moveTo>
                    <a:pt x="7279185" y="3448050"/>
                  </a:moveTo>
                  <a:lnTo>
                    <a:pt x="7279185" y="3714750"/>
                  </a:lnTo>
                  <a:lnTo>
                    <a:pt x="7550338" y="3714750"/>
                  </a:lnTo>
                  <a:lnTo>
                    <a:pt x="7550338" y="3448050"/>
                  </a:lnTo>
                  <a:close/>
                  <a:moveTo>
                    <a:pt x="6988663" y="3448050"/>
                  </a:moveTo>
                  <a:lnTo>
                    <a:pt x="6988663" y="3714750"/>
                  </a:lnTo>
                  <a:lnTo>
                    <a:pt x="7259817" y="3714750"/>
                  </a:lnTo>
                  <a:lnTo>
                    <a:pt x="7259817" y="3448050"/>
                  </a:lnTo>
                  <a:close/>
                  <a:moveTo>
                    <a:pt x="6698141" y="3448050"/>
                  </a:moveTo>
                  <a:lnTo>
                    <a:pt x="6698141" y="3714750"/>
                  </a:lnTo>
                  <a:lnTo>
                    <a:pt x="6969295" y="3714750"/>
                  </a:lnTo>
                  <a:lnTo>
                    <a:pt x="6969295" y="3448050"/>
                  </a:lnTo>
                  <a:close/>
                  <a:moveTo>
                    <a:pt x="6407619" y="3448050"/>
                  </a:moveTo>
                  <a:lnTo>
                    <a:pt x="6407619" y="3714750"/>
                  </a:lnTo>
                  <a:lnTo>
                    <a:pt x="6678773" y="3714750"/>
                  </a:lnTo>
                  <a:lnTo>
                    <a:pt x="6678773" y="3448050"/>
                  </a:lnTo>
                  <a:close/>
                  <a:moveTo>
                    <a:pt x="6117097" y="3448050"/>
                  </a:moveTo>
                  <a:lnTo>
                    <a:pt x="6117097" y="3714750"/>
                  </a:lnTo>
                  <a:lnTo>
                    <a:pt x="6388251" y="3714750"/>
                  </a:lnTo>
                  <a:lnTo>
                    <a:pt x="6388251" y="3448050"/>
                  </a:lnTo>
                  <a:close/>
                  <a:moveTo>
                    <a:pt x="5826576" y="3448050"/>
                  </a:moveTo>
                  <a:lnTo>
                    <a:pt x="5826576" y="3714750"/>
                  </a:lnTo>
                  <a:lnTo>
                    <a:pt x="6097729" y="3714750"/>
                  </a:lnTo>
                  <a:lnTo>
                    <a:pt x="6097729" y="3448050"/>
                  </a:lnTo>
                  <a:close/>
                  <a:moveTo>
                    <a:pt x="5536054" y="3448050"/>
                  </a:moveTo>
                  <a:lnTo>
                    <a:pt x="5536054" y="3714750"/>
                  </a:lnTo>
                  <a:lnTo>
                    <a:pt x="5807208" y="3714750"/>
                  </a:lnTo>
                  <a:lnTo>
                    <a:pt x="5807208" y="3448050"/>
                  </a:lnTo>
                  <a:close/>
                  <a:moveTo>
                    <a:pt x="5247147" y="3448050"/>
                  </a:moveTo>
                  <a:lnTo>
                    <a:pt x="5247147" y="3714750"/>
                  </a:lnTo>
                  <a:lnTo>
                    <a:pt x="5516686" y="3714750"/>
                  </a:lnTo>
                  <a:lnTo>
                    <a:pt x="5516686" y="3448050"/>
                  </a:lnTo>
                  <a:close/>
                  <a:moveTo>
                    <a:pt x="4956625" y="3448050"/>
                  </a:moveTo>
                  <a:lnTo>
                    <a:pt x="4956625" y="3714750"/>
                  </a:lnTo>
                  <a:lnTo>
                    <a:pt x="5227779" y="3714750"/>
                  </a:lnTo>
                  <a:lnTo>
                    <a:pt x="5227779" y="3448050"/>
                  </a:lnTo>
                  <a:close/>
                  <a:moveTo>
                    <a:pt x="4666103" y="3448050"/>
                  </a:moveTo>
                  <a:lnTo>
                    <a:pt x="4666103" y="3714750"/>
                  </a:lnTo>
                  <a:lnTo>
                    <a:pt x="4937257" y="3714750"/>
                  </a:lnTo>
                  <a:lnTo>
                    <a:pt x="4937257" y="3448050"/>
                  </a:lnTo>
                  <a:close/>
                  <a:moveTo>
                    <a:pt x="4375581" y="3448050"/>
                  </a:moveTo>
                  <a:lnTo>
                    <a:pt x="4375581" y="3714750"/>
                  </a:lnTo>
                  <a:lnTo>
                    <a:pt x="4646735" y="3714750"/>
                  </a:lnTo>
                  <a:lnTo>
                    <a:pt x="4646735" y="3448050"/>
                  </a:lnTo>
                  <a:close/>
                  <a:moveTo>
                    <a:pt x="4085059" y="3448050"/>
                  </a:moveTo>
                  <a:lnTo>
                    <a:pt x="4085059" y="3714750"/>
                  </a:lnTo>
                  <a:lnTo>
                    <a:pt x="4356213" y="3714750"/>
                  </a:lnTo>
                  <a:lnTo>
                    <a:pt x="4356213" y="3448050"/>
                  </a:lnTo>
                  <a:close/>
                  <a:moveTo>
                    <a:pt x="3794538" y="3448050"/>
                  </a:moveTo>
                  <a:lnTo>
                    <a:pt x="3794538" y="3714750"/>
                  </a:lnTo>
                  <a:lnTo>
                    <a:pt x="4065691" y="3714750"/>
                  </a:lnTo>
                  <a:lnTo>
                    <a:pt x="4065691" y="3448050"/>
                  </a:lnTo>
                  <a:close/>
                  <a:moveTo>
                    <a:pt x="3504016" y="3448050"/>
                  </a:moveTo>
                  <a:lnTo>
                    <a:pt x="3504016" y="3714750"/>
                  </a:lnTo>
                  <a:lnTo>
                    <a:pt x="3775170" y="3714750"/>
                  </a:lnTo>
                  <a:lnTo>
                    <a:pt x="3775170" y="3448050"/>
                  </a:lnTo>
                  <a:close/>
                  <a:moveTo>
                    <a:pt x="3213494" y="3448050"/>
                  </a:moveTo>
                  <a:lnTo>
                    <a:pt x="3213494" y="3714750"/>
                  </a:lnTo>
                  <a:lnTo>
                    <a:pt x="3484648" y="3714750"/>
                  </a:lnTo>
                  <a:lnTo>
                    <a:pt x="3484648" y="3448050"/>
                  </a:lnTo>
                  <a:close/>
                  <a:moveTo>
                    <a:pt x="2922972" y="3448050"/>
                  </a:moveTo>
                  <a:lnTo>
                    <a:pt x="2922972" y="3714750"/>
                  </a:lnTo>
                  <a:lnTo>
                    <a:pt x="3194126" y="3714750"/>
                  </a:lnTo>
                  <a:lnTo>
                    <a:pt x="3194126" y="3448050"/>
                  </a:lnTo>
                  <a:close/>
                  <a:moveTo>
                    <a:pt x="2632451" y="3448050"/>
                  </a:moveTo>
                  <a:lnTo>
                    <a:pt x="2632451" y="3714750"/>
                  </a:lnTo>
                  <a:lnTo>
                    <a:pt x="2903604" y="3714750"/>
                  </a:lnTo>
                  <a:lnTo>
                    <a:pt x="2903604" y="3448050"/>
                  </a:lnTo>
                  <a:close/>
                  <a:moveTo>
                    <a:pt x="2341929" y="3448050"/>
                  </a:moveTo>
                  <a:lnTo>
                    <a:pt x="2341929" y="3714750"/>
                  </a:lnTo>
                  <a:lnTo>
                    <a:pt x="2613083" y="3714750"/>
                  </a:lnTo>
                  <a:lnTo>
                    <a:pt x="2613083" y="3448050"/>
                  </a:lnTo>
                  <a:close/>
                  <a:moveTo>
                    <a:pt x="2051407" y="3448050"/>
                  </a:moveTo>
                  <a:lnTo>
                    <a:pt x="2051407" y="3714750"/>
                  </a:lnTo>
                  <a:lnTo>
                    <a:pt x="2322561" y="3714750"/>
                  </a:lnTo>
                  <a:lnTo>
                    <a:pt x="2322561" y="3448050"/>
                  </a:lnTo>
                  <a:close/>
                  <a:moveTo>
                    <a:pt x="1760886" y="3448050"/>
                  </a:moveTo>
                  <a:lnTo>
                    <a:pt x="1760886" y="3714750"/>
                  </a:lnTo>
                  <a:lnTo>
                    <a:pt x="2032039" y="3714750"/>
                  </a:lnTo>
                  <a:lnTo>
                    <a:pt x="2032039" y="3448050"/>
                  </a:lnTo>
                  <a:close/>
                  <a:moveTo>
                    <a:pt x="1471977" y="3448050"/>
                  </a:moveTo>
                  <a:lnTo>
                    <a:pt x="1471977" y="3714750"/>
                  </a:lnTo>
                  <a:lnTo>
                    <a:pt x="1743131" y="3714750"/>
                  </a:lnTo>
                  <a:lnTo>
                    <a:pt x="1743131" y="3448050"/>
                  </a:lnTo>
                  <a:close/>
                  <a:moveTo>
                    <a:pt x="1181455" y="3448050"/>
                  </a:moveTo>
                  <a:lnTo>
                    <a:pt x="1181455" y="3714750"/>
                  </a:lnTo>
                  <a:lnTo>
                    <a:pt x="1452609" y="3714750"/>
                  </a:lnTo>
                  <a:lnTo>
                    <a:pt x="1452609" y="3448050"/>
                  </a:lnTo>
                  <a:close/>
                  <a:moveTo>
                    <a:pt x="890933" y="3448050"/>
                  </a:moveTo>
                  <a:lnTo>
                    <a:pt x="890933" y="3714750"/>
                  </a:lnTo>
                  <a:lnTo>
                    <a:pt x="1162087" y="3714750"/>
                  </a:lnTo>
                  <a:lnTo>
                    <a:pt x="1162087" y="3448050"/>
                  </a:lnTo>
                  <a:close/>
                  <a:moveTo>
                    <a:pt x="600412" y="3448050"/>
                  </a:moveTo>
                  <a:lnTo>
                    <a:pt x="600412" y="3714750"/>
                  </a:lnTo>
                  <a:lnTo>
                    <a:pt x="871565" y="3714750"/>
                  </a:lnTo>
                  <a:lnTo>
                    <a:pt x="871565" y="3448050"/>
                  </a:lnTo>
                  <a:close/>
                  <a:moveTo>
                    <a:pt x="309890" y="3448050"/>
                  </a:moveTo>
                  <a:lnTo>
                    <a:pt x="309890" y="3714750"/>
                  </a:lnTo>
                  <a:lnTo>
                    <a:pt x="581044" y="3714750"/>
                  </a:lnTo>
                  <a:lnTo>
                    <a:pt x="581044" y="3448050"/>
                  </a:lnTo>
                  <a:close/>
                  <a:moveTo>
                    <a:pt x="19368" y="3448050"/>
                  </a:moveTo>
                  <a:lnTo>
                    <a:pt x="19368" y="3714750"/>
                  </a:lnTo>
                  <a:lnTo>
                    <a:pt x="290522" y="3714750"/>
                  </a:lnTo>
                  <a:lnTo>
                    <a:pt x="290522" y="3448050"/>
                  </a:lnTo>
                  <a:close/>
                  <a:moveTo>
                    <a:pt x="11925920" y="3162300"/>
                  </a:moveTo>
                  <a:lnTo>
                    <a:pt x="11925920" y="3429000"/>
                  </a:lnTo>
                  <a:lnTo>
                    <a:pt x="12197073" y="3429000"/>
                  </a:lnTo>
                  <a:lnTo>
                    <a:pt x="12197073" y="3162300"/>
                  </a:lnTo>
                  <a:close/>
                  <a:moveTo>
                    <a:pt x="11635398" y="3162300"/>
                  </a:moveTo>
                  <a:lnTo>
                    <a:pt x="11635398" y="3429000"/>
                  </a:lnTo>
                  <a:lnTo>
                    <a:pt x="11906552" y="3429000"/>
                  </a:lnTo>
                  <a:lnTo>
                    <a:pt x="11906552" y="3162300"/>
                  </a:lnTo>
                  <a:close/>
                  <a:moveTo>
                    <a:pt x="11344876" y="3162300"/>
                  </a:moveTo>
                  <a:lnTo>
                    <a:pt x="11344876" y="3429000"/>
                  </a:lnTo>
                  <a:lnTo>
                    <a:pt x="11616030" y="3429000"/>
                  </a:lnTo>
                  <a:lnTo>
                    <a:pt x="11616030" y="3162300"/>
                  </a:lnTo>
                  <a:close/>
                  <a:moveTo>
                    <a:pt x="11054354" y="3162300"/>
                  </a:moveTo>
                  <a:lnTo>
                    <a:pt x="11054354" y="3429000"/>
                  </a:lnTo>
                  <a:lnTo>
                    <a:pt x="11325508" y="3429000"/>
                  </a:lnTo>
                  <a:lnTo>
                    <a:pt x="11325508" y="3162300"/>
                  </a:lnTo>
                  <a:close/>
                  <a:moveTo>
                    <a:pt x="10763832" y="3162300"/>
                  </a:moveTo>
                  <a:lnTo>
                    <a:pt x="10763832" y="3429000"/>
                  </a:lnTo>
                  <a:lnTo>
                    <a:pt x="11034986" y="3429000"/>
                  </a:lnTo>
                  <a:lnTo>
                    <a:pt x="11034986" y="3162300"/>
                  </a:lnTo>
                  <a:close/>
                  <a:moveTo>
                    <a:pt x="10473311" y="3162300"/>
                  </a:moveTo>
                  <a:lnTo>
                    <a:pt x="10473311" y="3429000"/>
                  </a:lnTo>
                  <a:lnTo>
                    <a:pt x="10744464" y="3429000"/>
                  </a:lnTo>
                  <a:lnTo>
                    <a:pt x="10744464" y="3162300"/>
                  </a:lnTo>
                  <a:close/>
                  <a:moveTo>
                    <a:pt x="10182789" y="3162300"/>
                  </a:moveTo>
                  <a:lnTo>
                    <a:pt x="10182789" y="3429000"/>
                  </a:lnTo>
                  <a:lnTo>
                    <a:pt x="10453943" y="3429000"/>
                  </a:lnTo>
                  <a:lnTo>
                    <a:pt x="10453943" y="3162300"/>
                  </a:lnTo>
                  <a:close/>
                  <a:moveTo>
                    <a:pt x="9892267" y="3162300"/>
                  </a:moveTo>
                  <a:lnTo>
                    <a:pt x="9892267" y="3429000"/>
                  </a:lnTo>
                  <a:lnTo>
                    <a:pt x="10163421" y="3429000"/>
                  </a:lnTo>
                  <a:lnTo>
                    <a:pt x="10163421" y="3162300"/>
                  </a:lnTo>
                  <a:close/>
                  <a:moveTo>
                    <a:pt x="9601745" y="3162300"/>
                  </a:moveTo>
                  <a:lnTo>
                    <a:pt x="9601745" y="3429000"/>
                  </a:lnTo>
                  <a:lnTo>
                    <a:pt x="9872899" y="3429000"/>
                  </a:lnTo>
                  <a:lnTo>
                    <a:pt x="9872899" y="3162300"/>
                  </a:lnTo>
                  <a:close/>
                  <a:moveTo>
                    <a:pt x="9311224" y="3162300"/>
                  </a:moveTo>
                  <a:lnTo>
                    <a:pt x="9311224" y="3429000"/>
                  </a:lnTo>
                  <a:lnTo>
                    <a:pt x="9582377" y="3429000"/>
                  </a:lnTo>
                  <a:lnTo>
                    <a:pt x="9582377" y="3162300"/>
                  </a:lnTo>
                  <a:close/>
                  <a:moveTo>
                    <a:pt x="9020702" y="3162300"/>
                  </a:moveTo>
                  <a:lnTo>
                    <a:pt x="9020702" y="3429000"/>
                  </a:lnTo>
                  <a:lnTo>
                    <a:pt x="9291856" y="3429000"/>
                  </a:lnTo>
                  <a:lnTo>
                    <a:pt x="9291856" y="3162300"/>
                  </a:lnTo>
                  <a:close/>
                  <a:moveTo>
                    <a:pt x="8731793" y="3162300"/>
                  </a:moveTo>
                  <a:lnTo>
                    <a:pt x="8731793" y="3429000"/>
                  </a:lnTo>
                  <a:lnTo>
                    <a:pt x="9001334" y="3429000"/>
                  </a:lnTo>
                  <a:lnTo>
                    <a:pt x="9001334" y="3162300"/>
                  </a:lnTo>
                  <a:close/>
                  <a:moveTo>
                    <a:pt x="8441272" y="3162300"/>
                  </a:moveTo>
                  <a:lnTo>
                    <a:pt x="8441272" y="3429000"/>
                  </a:lnTo>
                  <a:lnTo>
                    <a:pt x="8712425" y="3429000"/>
                  </a:lnTo>
                  <a:lnTo>
                    <a:pt x="8712425" y="3162300"/>
                  </a:lnTo>
                  <a:close/>
                  <a:moveTo>
                    <a:pt x="8150750" y="3162300"/>
                  </a:moveTo>
                  <a:lnTo>
                    <a:pt x="8150750" y="3429000"/>
                  </a:lnTo>
                  <a:lnTo>
                    <a:pt x="8421904" y="3429000"/>
                  </a:lnTo>
                  <a:lnTo>
                    <a:pt x="8421904" y="3162300"/>
                  </a:lnTo>
                  <a:close/>
                  <a:moveTo>
                    <a:pt x="7860228" y="3162300"/>
                  </a:moveTo>
                  <a:lnTo>
                    <a:pt x="7860228" y="3429000"/>
                  </a:lnTo>
                  <a:lnTo>
                    <a:pt x="8131382" y="3429000"/>
                  </a:lnTo>
                  <a:lnTo>
                    <a:pt x="8131382" y="3162300"/>
                  </a:lnTo>
                  <a:close/>
                  <a:moveTo>
                    <a:pt x="7569706" y="3162300"/>
                  </a:moveTo>
                  <a:lnTo>
                    <a:pt x="7569706" y="3429000"/>
                  </a:lnTo>
                  <a:lnTo>
                    <a:pt x="7840860" y="3429000"/>
                  </a:lnTo>
                  <a:lnTo>
                    <a:pt x="7840860" y="3162300"/>
                  </a:lnTo>
                  <a:close/>
                  <a:moveTo>
                    <a:pt x="7279185" y="3162300"/>
                  </a:moveTo>
                  <a:lnTo>
                    <a:pt x="7279185" y="3429000"/>
                  </a:lnTo>
                  <a:lnTo>
                    <a:pt x="7550338" y="3429000"/>
                  </a:lnTo>
                  <a:lnTo>
                    <a:pt x="7550338" y="3162300"/>
                  </a:lnTo>
                  <a:close/>
                  <a:moveTo>
                    <a:pt x="6988663" y="3162300"/>
                  </a:moveTo>
                  <a:lnTo>
                    <a:pt x="6988663" y="3429000"/>
                  </a:lnTo>
                  <a:lnTo>
                    <a:pt x="7259817" y="3429000"/>
                  </a:lnTo>
                  <a:lnTo>
                    <a:pt x="7259817" y="3162300"/>
                  </a:lnTo>
                  <a:close/>
                  <a:moveTo>
                    <a:pt x="6698141" y="3162300"/>
                  </a:moveTo>
                  <a:lnTo>
                    <a:pt x="6698141" y="3429000"/>
                  </a:lnTo>
                  <a:lnTo>
                    <a:pt x="6969295" y="3429000"/>
                  </a:lnTo>
                  <a:lnTo>
                    <a:pt x="6969295" y="3162300"/>
                  </a:lnTo>
                  <a:close/>
                  <a:moveTo>
                    <a:pt x="6407619" y="3162300"/>
                  </a:moveTo>
                  <a:lnTo>
                    <a:pt x="6407619" y="3429000"/>
                  </a:lnTo>
                  <a:lnTo>
                    <a:pt x="6678773" y="3429000"/>
                  </a:lnTo>
                  <a:lnTo>
                    <a:pt x="6678773" y="3162300"/>
                  </a:lnTo>
                  <a:close/>
                  <a:moveTo>
                    <a:pt x="6117097" y="3162300"/>
                  </a:moveTo>
                  <a:lnTo>
                    <a:pt x="6117097" y="3429000"/>
                  </a:lnTo>
                  <a:lnTo>
                    <a:pt x="6388251" y="3429000"/>
                  </a:lnTo>
                  <a:lnTo>
                    <a:pt x="6388251" y="3162300"/>
                  </a:lnTo>
                  <a:close/>
                  <a:moveTo>
                    <a:pt x="5826576" y="3162300"/>
                  </a:moveTo>
                  <a:lnTo>
                    <a:pt x="5826576" y="3429000"/>
                  </a:lnTo>
                  <a:lnTo>
                    <a:pt x="6097729" y="3429000"/>
                  </a:lnTo>
                  <a:lnTo>
                    <a:pt x="6097729" y="3162300"/>
                  </a:lnTo>
                  <a:close/>
                  <a:moveTo>
                    <a:pt x="5536054" y="3162300"/>
                  </a:moveTo>
                  <a:lnTo>
                    <a:pt x="5536054" y="3429000"/>
                  </a:lnTo>
                  <a:lnTo>
                    <a:pt x="5807208" y="3429000"/>
                  </a:lnTo>
                  <a:lnTo>
                    <a:pt x="5807208" y="3162300"/>
                  </a:lnTo>
                  <a:close/>
                  <a:moveTo>
                    <a:pt x="5247147" y="3162300"/>
                  </a:moveTo>
                  <a:lnTo>
                    <a:pt x="5247147" y="3429000"/>
                  </a:lnTo>
                  <a:lnTo>
                    <a:pt x="5516686" y="3429000"/>
                  </a:lnTo>
                  <a:lnTo>
                    <a:pt x="5516686" y="3162300"/>
                  </a:lnTo>
                  <a:close/>
                  <a:moveTo>
                    <a:pt x="4956625" y="3162300"/>
                  </a:moveTo>
                  <a:lnTo>
                    <a:pt x="4956625" y="3429000"/>
                  </a:lnTo>
                  <a:lnTo>
                    <a:pt x="5227779" y="3429000"/>
                  </a:lnTo>
                  <a:lnTo>
                    <a:pt x="5227779" y="3162300"/>
                  </a:lnTo>
                  <a:close/>
                  <a:moveTo>
                    <a:pt x="4666103" y="3162300"/>
                  </a:moveTo>
                  <a:lnTo>
                    <a:pt x="4666103" y="3429000"/>
                  </a:lnTo>
                  <a:lnTo>
                    <a:pt x="4937257" y="3429000"/>
                  </a:lnTo>
                  <a:lnTo>
                    <a:pt x="4937257" y="3162300"/>
                  </a:lnTo>
                  <a:close/>
                  <a:moveTo>
                    <a:pt x="4375581" y="3162300"/>
                  </a:moveTo>
                  <a:lnTo>
                    <a:pt x="4375581" y="3429000"/>
                  </a:lnTo>
                  <a:lnTo>
                    <a:pt x="4646735" y="3429000"/>
                  </a:lnTo>
                  <a:lnTo>
                    <a:pt x="4646735" y="3162300"/>
                  </a:lnTo>
                  <a:close/>
                  <a:moveTo>
                    <a:pt x="4085059" y="3162300"/>
                  </a:moveTo>
                  <a:lnTo>
                    <a:pt x="4085059" y="3429000"/>
                  </a:lnTo>
                  <a:lnTo>
                    <a:pt x="4356213" y="3429000"/>
                  </a:lnTo>
                  <a:lnTo>
                    <a:pt x="4356213" y="3162300"/>
                  </a:lnTo>
                  <a:close/>
                  <a:moveTo>
                    <a:pt x="3794538" y="3162300"/>
                  </a:moveTo>
                  <a:lnTo>
                    <a:pt x="3794538" y="3429000"/>
                  </a:lnTo>
                  <a:lnTo>
                    <a:pt x="4065691" y="3429000"/>
                  </a:lnTo>
                  <a:lnTo>
                    <a:pt x="4065691" y="3162300"/>
                  </a:lnTo>
                  <a:close/>
                  <a:moveTo>
                    <a:pt x="3504016" y="3162300"/>
                  </a:moveTo>
                  <a:lnTo>
                    <a:pt x="3504016" y="3429000"/>
                  </a:lnTo>
                  <a:lnTo>
                    <a:pt x="3775170" y="3429000"/>
                  </a:lnTo>
                  <a:lnTo>
                    <a:pt x="3775170" y="3162300"/>
                  </a:lnTo>
                  <a:close/>
                  <a:moveTo>
                    <a:pt x="3213494" y="3162300"/>
                  </a:moveTo>
                  <a:lnTo>
                    <a:pt x="3213494" y="3429000"/>
                  </a:lnTo>
                  <a:lnTo>
                    <a:pt x="3484648" y="3429000"/>
                  </a:lnTo>
                  <a:lnTo>
                    <a:pt x="3484648" y="3162300"/>
                  </a:lnTo>
                  <a:close/>
                  <a:moveTo>
                    <a:pt x="2922972" y="3162300"/>
                  </a:moveTo>
                  <a:lnTo>
                    <a:pt x="2922972" y="3429000"/>
                  </a:lnTo>
                  <a:lnTo>
                    <a:pt x="3194126" y="3429000"/>
                  </a:lnTo>
                  <a:lnTo>
                    <a:pt x="3194126" y="3162300"/>
                  </a:lnTo>
                  <a:close/>
                  <a:moveTo>
                    <a:pt x="2632451" y="3162300"/>
                  </a:moveTo>
                  <a:lnTo>
                    <a:pt x="2632451" y="3429000"/>
                  </a:lnTo>
                  <a:lnTo>
                    <a:pt x="2903604" y="3429000"/>
                  </a:lnTo>
                  <a:lnTo>
                    <a:pt x="2903604" y="3162300"/>
                  </a:lnTo>
                  <a:close/>
                  <a:moveTo>
                    <a:pt x="2341929" y="3162300"/>
                  </a:moveTo>
                  <a:lnTo>
                    <a:pt x="2341929" y="3429000"/>
                  </a:lnTo>
                  <a:lnTo>
                    <a:pt x="2613083" y="3429000"/>
                  </a:lnTo>
                  <a:lnTo>
                    <a:pt x="2613083" y="3162300"/>
                  </a:lnTo>
                  <a:close/>
                  <a:moveTo>
                    <a:pt x="2051407" y="3162300"/>
                  </a:moveTo>
                  <a:lnTo>
                    <a:pt x="2051407" y="3429000"/>
                  </a:lnTo>
                  <a:lnTo>
                    <a:pt x="2322561" y="3429000"/>
                  </a:lnTo>
                  <a:lnTo>
                    <a:pt x="2322561" y="3162300"/>
                  </a:lnTo>
                  <a:close/>
                  <a:moveTo>
                    <a:pt x="1760886" y="3162300"/>
                  </a:moveTo>
                  <a:lnTo>
                    <a:pt x="1760886" y="3429000"/>
                  </a:lnTo>
                  <a:lnTo>
                    <a:pt x="2032039" y="3429000"/>
                  </a:lnTo>
                  <a:lnTo>
                    <a:pt x="2032039" y="3162300"/>
                  </a:lnTo>
                  <a:close/>
                  <a:moveTo>
                    <a:pt x="1471977" y="3162300"/>
                  </a:moveTo>
                  <a:lnTo>
                    <a:pt x="1471977" y="3429000"/>
                  </a:lnTo>
                  <a:lnTo>
                    <a:pt x="1743131" y="3429000"/>
                  </a:lnTo>
                  <a:lnTo>
                    <a:pt x="1743131" y="3162300"/>
                  </a:lnTo>
                  <a:close/>
                  <a:moveTo>
                    <a:pt x="1181455" y="3162300"/>
                  </a:moveTo>
                  <a:lnTo>
                    <a:pt x="1181455" y="3429000"/>
                  </a:lnTo>
                  <a:lnTo>
                    <a:pt x="1452609" y="3429000"/>
                  </a:lnTo>
                  <a:lnTo>
                    <a:pt x="1452609" y="3162300"/>
                  </a:lnTo>
                  <a:close/>
                  <a:moveTo>
                    <a:pt x="890933" y="3162300"/>
                  </a:moveTo>
                  <a:lnTo>
                    <a:pt x="890933" y="3429000"/>
                  </a:lnTo>
                  <a:lnTo>
                    <a:pt x="1162087" y="3429000"/>
                  </a:lnTo>
                  <a:lnTo>
                    <a:pt x="1162087" y="3162300"/>
                  </a:lnTo>
                  <a:close/>
                  <a:moveTo>
                    <a:pt x="600412" y="3162300"/>
                  </a:moveTo>
                  <a:lnTo>
                    <a:pt x="600412" y="3429000"/>
                  </a:lnTo>
                  <a:lnTo>
                    <a:pt x="871565" y="3429000"/>
                  </a:lnTo>
                  <a:lnTo>
                    <a:pt x="871565" y="3162300"/>
                  </a:lnTo>
                  <a:close/>
                  <a:moveTo>
                    <a:pt x="309890" y="3162300"/>
                  </a:moveTo>
                  <a:lnTo>
                    <a:pt x="309890" y="3429000"/>
                  </a:lnTo>
                  <a:lnTo>
                    <a:pt x="581044" y="3429000"/>
                  </a:lnTo>
                  <a:lnTo>
                    <a:pt x="581044" y="3162300"/>
                  </a:lnTo>
                  <a:close/>
                  <a:moveTo>
                    <a:pt x="19368" y="3162300"/>
                  </a:moveTo>
                  <a:lnTo>
                    <a:pt x="19368" y="3429000"/>
                  </a:lnTo>
                  <a:lnTo>
                    <a:pt x="290522" y="3429000"/>
                  </a:lnTo>
                  <a:lnTo>
                    <a:pt x="290522" y="3162300"/>
                  </a:lnTo>
                  <a:close/>
                  <a:moveTo>
                    <a:pt x="11925920" y="2876550"/>
                  </a:moveTo>
                  <a:lnTo>
                    <a:pt x="11925920" y="3143250"/>
                  </a:lnTo>
                  <a:lnTo>
                    <a:pt x="12197073" y="3143250"/>
                  </a:lnTo>
                  <a:lnTo>
                    <a:pt x="12197073" y="2876550"/>
                  </a:lnTo>
                  <a:close/>
                  <a:moveTo>
                    <a:pt x="11635398" y="2876550"/>
                  </a:moveTo>
                  <a:lnTo>
                    <a:pt x="11635398" y="3143250"/>
                  </a:lnTo>
                  <a:lnTo>
                    <a:pt x="11906552" y="3143250"/>
                  </a:lnTo>
                  <a:lnTo>
                    <a:pt x="11906552" y="2876550"/>
                  </a:lnTo>
                  <a:close/>
                  <a:moveTo>
                    <a:pt x="11344876" y="2876550"/>
                  </a:moveTo>
                  <a:lnTo>
                    <a:pt x="11344876" y="3143250"/>
                  </a:lnTo>
                  <a:lnTo>
                    <a:pt x="11616030" y="3143250"/>
                  </a:lnTo>
                  <a:lnTo>
                    <a:pt x="11616030" y="2876550"/>
                  </a:lnTo>
                  <a:close/>
                  <a:moveTo>
                    <a:pt x="11054354" y="2876550"/>
                  </a:moveTo>
                  <a:lnTo>
                    <a:pt x="11054354" y="3143250"/>
                  </a:lnTo>
                  <a:lnTo>
                    <a:pt x="11325508" y="3143250"/>
                  </a:lnTo>
                  <a:lnTo>
                    <a:pt x="11325508" y="2876550"/>
                  </a:lnTo>
                  <a:close/>
                  <a:moveTo>
                    <a:pt x="10763832" y="2876550"/>
                  </a:moveTo>
                  <a:lnTo>
                    <a:pt x="10763832" y="3143250"/>
                  </a:lnTo>
                  <a:lnTo>
                    <a:pt x="11034986" y="3143250"/>
                  </a:lnTo>
                  <a:lnTo>
                    <a:pt x="11034986" y="2876550"/>
                  </a:lnTo>
                  <a:close/>
                  <a:moveTo>
                    <a:pt x="10473311" y="2876550"/>
                  </a:moveTo>
                  <a:lnTo>
                    <a:pt x="10473311" y="3143250"/>
                  </a:lnTo>
                  <a:lnTo>
                    <a:pt x="10744464" y="3143250"/>
                  </a:lnTo>
                  <a:lnTo>
                    <a:pt x="10744464" y="2876550"/>
                  </a:lnTo>
                  <a:close/>
                  <a:moveTo>
                    <a:pt x="10182789" y="2876550"/>
                  </a:moveTo>
                  <a:lnTo>
                    <a:pt x="10182789" y="3143250"/>
                  </a:lnTo>
                  <a:lnTo>
                    <a:pt x="10453943" y="3143250"/>
                  </a:lnTo>
                  <a:lnTo>
                    <a:pt x="10453943" y="2876550"/>
                  </a:lnTo>
                  <a:close/>
                  <a:moveTo>
                    <a:pt x="9892267" y="2876550"/>
                  </a:moveTo>
                  <a:lnTo>
                    <a:pt x="9892267" y="3143250"/>
                  </a:lnTo>
                  <a:lnTo>
                    <a:pt x="10163421" y="3143250"/>
                  </a:lnTo>
                  <a:lnTo>
                    <a:pt x="10163421" y="2876550"/>
                  </a:lnTo>
                  <a:close/>
                  <a:moveTo>
                    <a:pt x="9601745" y="2876550"/>
                  </a:moveTo>
                  <a:lnTo>
                    <a:pt x="9601745" y="3143250"/>
                  </a:lnTo>
                  <a:lnTo>
                    <a:pt x="9872899" y="3143250"/>
                  </a:lnTo>
                  <a:lnTo>
                    <a:pt x="9872899" y="2876550"/>
                  </a:lnTo>
                  <a:close/>
                  <a:moveTo>
                    <a:pt x="9311224" y="2876550"/>
                  </a:moveTo>
                  <a:lnTo>
                    <a:pt x="9311224" y="3143250"/>
                  </a:lnTo>
                  <a:lnTo>
                    <a:pt x="9582377" y="3143250"/>
                  </a:lnTo>
                  <a:lnTo>
                    <a:pt x="9582377" y="2876550"/>
                  </a:lnTo>
                  <a:close/>
                  <a:moveTo>
                    <a:pt x="9020702" y="2876550"/>
                  </a:moveTo>
                  <a:lnTo>
                    <a:pt x="9020702" y="3143250"/>
                  </a:lnTo>
                  <a:lnTo>
                    <a:pt x="9291856" y="3143250"/>
                  </a:lnTo>
                  <a:lnTo>
                    <a:pt x="9291856" y="2876550"/>
                  </a:lnTo>
                  <a:close/>
                  <a:moveTo>
                    <a:pt x="8731793" y="2876550"/>
                  </a:moveTo>
                  <a:lnTo>
                    <a:pt x="8731793" y="3143250"/>
                  </a:lnTo>
                  <a:lnTo>
                    <a:pt x="9001334" y="3143250"/>
                  </a:lnTo>
                  <a:lnTo>
                    <a:pt x="9001334" y="2876550"/>
                  </a:lnTo>
                  <a:close/>
                  <a:moveTo>
                    <a:pt x="8441272" y="2876550"/>
                  </a:moveTo>
                  <a:lnTo>
                    <a:pt x="8441272" y="3143250"/>
                  </a:lnTo>
                  <a:lnTo>
                    <a:pt x="8712425" y="3143250"/>
                  </a:lnTo>
                  <a:lnTo>
                    <a:pt x="8712425" y="2876550"/>
                  </a:lnTo>
                  <a:close/>
                  <a:moveTo>
                    <a:pt x="8150750" y="2876550"/>
                  </a:moveTo>
                  <a:lnTo>
                    <a:pt x="8150750" y="3143250"/>
                  </a:lnTo>
                  <a:lnTo>
                    <a:pt x="8421904" y="3143250"/>
                  </a:lnTo>
                  <a:lnTo>
                    <a:pt x="8421904" y="2876550"/>
                  </a:lnTo>
                  <a:close/>
                  <a:moveTo>
                    <a:pt x="7860228" y="2876550"/>
                  </a:moveTo>
                  <a:lnTo>
                    <a:pt x="7860228" y="3143250"/>
                  </a:lnTo>
                  <a:lnTo>
                    <a:pt x="8131382" y="3143250"/>
                  </a:lnTo>
                  <a:lnTo>
                    <a:pt x="8131382" y="2876550"/>
                  </a:lnTo>
                  <a:close/>
                  <a:moveTo>
                    <a:pt x="7569706" y="2876550"/>
                  </a:moveTo>
                  <a:lnTo>
                    <a:pt x="7569706" y="3143250"/>
                  </a:lnTo>
                  <a:lnTo>
                    <a:pt x="7840860" y="3143250"/>
                  </a:lnTo>
                  <a:lnTo>
                    <a:pt x="7840860" y="2876550"/>
                  </a:lnTo>
                  <a:close/>
                  <a:moveTo>
                    <a:pt x="7279185" y="2876550"/>
                  </a:moveTo>
                  <a:lnTo>
                    <a:pt x="7279185" y="3143250"/>
                  </a:lnTo>
                  <a:lnTo>
                    <a:pt x="7550338" y="3143250"/>
                  </a:lnTo>
                  <a:lnTo>
                    <a:pt x="7550338" y="2876550"/>
                  </a:lnTo>
                  <a:close/>
                  <a:moveTo>
                    <a:pt x="6988663" y="2876550"/>
                  </a:moveTo>
                  <a:lnTo>
                    <a:pt x="6988663" y="3143250"/>
                  </a:lnTo>
                  <a:lnTo>
                    <a:pt x="7259817" y="3143250"/>
                  </a:lnTo>
                  <a:lnTo>
                    <a:pt x="7259817" y="2876550"/>
                  </a:lnTo>
                  <a:close/>
                  <a:moveTo>
                    <a:pt x="6698141" y="2876550"/>
                  </a:moveTo>
                  <a:lnTo>
                    <a:pt x="6698141" y="3143250"/>
                  </a:lnTo>
                  <a:lnTo>
                    <a:pt x="6969295" y="3143250"/>
                  </a:lnTo>
                  <a:lnTo>
                    <a:pt x="6969295" y="2876550"/>
                  </a:lnTo>
                  <a:close/>
                  <a:moveTo>
                    <a:pt x="6407619" y="2876550"/>
                  </a:moveTo>
                  <a:lnTo>
                    <a:pt x="6407619" y="3143250"/>
                  </a:lnTo>
                  <a:lnTo>
                    <a:pt x="6678773" y="3143250"/>
                  </a:lnTo>
                  <a:lnTo>
                    <a:pt x="6678773" y="2876550"/>
                  </a:lnTo>
                  <a:close/>
                  <a:moveTo>
                    <a:pt x="6117097" y="2876550"/>
                  </a:moveTo>
                  <a:lnTo>
                    <a:pt x="6117097" y="3143250"/>
                  </a:lnTo>
                  <a:lnTo>
                    <a:pt x="6388251" y="3143250"/>
                  </a:lnTo>
                  <a:lnTo>
                    <a:pt x="6388251" y="2876550"/>
                  </a:lnTo>
                  <a:close/>
                  <a:moveTo>
                    <a:pt x="5826576" y="2876550"/>
                  </a:moveTo>
                  <a:lnTo>
                    <a:pt x="5826576" y="3143250"/>
                  </a:lnTo>
                  <a:lnTo>
                    <a:pt x="6097729" y="3143250"/>
                  </a:lnTo>
                  <a:lnTo>
                    <a:pt x="6097729" y="2876550"/>
                  </a:lnTo>
                  <a:close/>
                  <a:moveTo>
                    <a:pt x="5536054" y="2876550"/>
                  </a:moveTo>
                  <a:lnTo>
                    <a:pt x="5536054" y="3143250"/>
                  </a:lnTo>
                  <a:lnTo>
                    <a:pt x="5807208" y="3143250"/>
                  </a:lnTo>
                  <a:lnTo>
                    <a:pt x="5807208" y="2876550"/>
                  </a:lnTo>
                  <a:close/>
                  <a:moveTo>
                    <a:pt x="5247147" y="2876550"/>
                  </a:moveTo>
                  <a:lnTo>
                    <a:pt x="5247147" y="3143250"/>
                  </a:lnTo>
                  <a:lnTo>
                    <a:pt x="5516686" y="3143250"/>
                  </a:lnTo>
                  <a:lnTo>
                    <a:pt x="5516686" y="2876550"/>
                  </a:lnTo>
                  <a:close/>
                  <a:moveTo>
                    <a:pt x="4956625" y="2876550"/>
                  </a:moveTo>
                  <a:lnTo>
                    <a:pt x="4956625" y="3143250"/>
                  </a:lnTo>
                  <a:lnTo>
                    <a:pt x="5227779" y="3143250"/>
                  </a:lnTo>
                  <a:lnTo>
                    <a:pt x="5227779" y="2876550"/>
                  </a:lnTo>
                  <a:close/>
                  <a:moveTo>
                    <a:pt x="4666103" y="2876550"/>
                  </a:moveTo>
                  <a:lnTo>
                    <a:pt x="4666103" y="3143250"/>
                  </a:lnTo>
                  <a:lnTo>
                    <a:pt x="4937257" y="3143250"/>
                  </a:lnTo>
                  <a:lnTo>
                    <a:pt x="4937257" y="2876550"/>
                  </a:lnTo>
                  <a:close/>
                  <a:moveTo>
                    <a:pt x="4375581" y="2876550"/>
                  </a:moveTo>
                  <a:lnTo>
                    <a:pt x="4375581" y="3143250"/>
                  </a:lnTo>
                  <a:lnTo>
                    <a:pt x="4646735" y="3143250"/>
                  </a:lnTo>
                  <a:lnTo>
                    <a:pt x="4646735" y="2876550"/>
                  </a:lnTo>
                  <a:close/>
                  <a:moveTo>
                    <a:pt x="4085059" y="2876550"/>
                  </a:moveTo>
                  <a:lnTo>
                    <a:pt x="4085059" y="3143250"/>
                  </a:lnTo>
                  <a:lnTo>
                    <a:pt x="4356213" y="3143250"/>
                  </a:lnTo>
                  <a:lnTo>
                    <a:pt x="4356213" y="2876550"/>
                  </a:lnTo>
                  <a:close/>
                  <a:moveTo>
                    <a:pt x="3794538" y="2876550"/>
                  </a:moveTo>
                  <a:lnTo>
                    <a:pt x="3794538" y="3143250"/>
                  </a:lnTo>
                  <a:lnTo>
                    <a:pt x="4065691" y="3143250"/>
                  </a:lnTo>
                  <a:lnTo>
                    <a:pt x="4065691" y="2876550"/>
                  </a:lnTo>
                  <a:close/>
                  <a:moveTo>
                    <a:pt x="3504016" y="2876550"/>
                  </a:moveTo>
                  <a:lnTo>
                    <a:pt x="3504016" y="3143250"/>
                  </a:lnTo>
                  <a:lnTo>
                    <a:pt x="3775170" y="3143250"/>
                  </a:lnTo>
                  <a:lnTo>
                    <a:pt x="3775170" y="2876550"/>
                  </a:lnTo>
                  <a:close/>
                  <a:moveTo>
                    <a:pt x="3213494" y="2876550"/>
                  </a:moveTo>
                  <a:lnTo>
                    <a:pt x="3213494" y="3143250"/>
                  </a:lnTo>
                  <a:lnTo>
                    <a:pt x="3484648" y="3143250"/>
                  </a:lnTo>
                  <a:lnTo>
                    <a:pt x="3484648" y="2876550"/>
                  </a:lnTo>
                  <a:close/>
                  <a:moveTo>
                    <a:pt x="2922972" y="2876550"/>
                  </a:moveTo>
                  <a:lnTo>
                    <a:pt x="2922972" y="3143250"/>
                  </a:lnTo>
                  <a:lnTo>
                    <a:pt x="3194126" y="3143250"/>
                  </a:lnTo>
                  <a:lnTo>
                    <a:pt x="3194126" y="2876550"/>
                  </a:lnTo>
                  <a:close/>
                  <a:moveTo>
                    <a:pt x="2632451" y="2876550"/>
                  </a:moveTo>
                  <a:lnTo>
                    <a:pt x="2632451" y="3143250"/>
                  </a:lnTo>
                  <a:lnTo>
                    <a:pt x="2903604" y="3143250"/>
                  </a:lnTo>
                  <a:lnTo>
                    <a:pt x="2903604" y="2876550"/>
                  </a:lnTo>
                  <a:close/>
                  <a:moveTo>
                    <a:pt x="2341929" y="2876550"/>
                  </a:moveTo>
                  <a:lnTo>
                    <a:pt x="2341929" y="3143250"/>
                  </a:lnTo>
                  <a:lnTo>
                    <a:pt x="2613083" y="3143250"/>
                  </a:lnTo>
                  <a:lnTo>
                    <a:pt x="2613083" y="2876550"/>
                  </a:lnTo>
                  <a:close/>
                  <a:moveTo>
                    <a:pt x="2051407" y="2876550"/>
                  </a:moveTo>
                  <a:lnTo>
                    <a:pt x="2051407" y="3143250"/>
                  </a:lnTo>
                  <a:lnTo>
                    <a:pt x="2322561" y="3143250"/>
                  </a:lnTo>
                  <a:lnTo>
                    <a:pt x="2322561" y="2876550"/>
                  </a:lnTo>
                  <a:close/>
                  <a:moveTo>
                    <a:pt x="1760886" y="2876550"/>
                  </a:moveTo>
                  <a:lnTo>
                    <a:pt x="1760886" y="3143250"/>
                  </a:lnTo>
                  <a:lnTo>
                    <a:pt x="2032039" y="3143250"/>
                  </a:lnTo>
                  <a:lnTo>
                    <a:pt x="2032039" y="2876550"/>
                  </a:lnTo>
                  <a:close/>
                  <a:moveTo>
                    <a:pt x="1471977" y="2876550"/>
                  </a:moveTo>
                  <a:lnTo>
                    <a:pt x="1471977" y="3143250"/>
                  </a:lnTo>
                  <a:lnTo>
                    <a:pt x="1743131" y="3143250"/>
                  </a:lnTo>
                  <a:lnTo>
                    <a:pt x="1743131" y="2876550"/>
                  </a:lnTo>
                  <a:close/>
                  <a:moveTo>
                    <a:pt x="1181455" y="2876550"/>
                  </a:moveTo>
                  <a:lnTo>
                    <a:pt x="1181455" y="3143250"/>
                  </a:lnTo>
                  <a:lnTo>
                    <a:pt x="1452609" y="3143250"/>
                  </a:lnTo>
                  <a:lnTo>
                    <a:pt x="1452609" y="2876550"/>
                  </a:lnTo>
                  <a:close/>
                  <a:moveTo>
                    <a:pt x="890933" y="2876550"/>
                  </a:moveTo>
                  <a:lnTo>
                    <a:pt x="890933" y="3143250"/>
                  </a:lnTo>
                  <a:lnTo>
                    <a:pt x="1162087" y="3143250"/>
                  </a:lnTo>
                  <a:lnTo>
                    <a:pt x="1162087" y="2876550"/>
                  </a:lnTo>
                  <a:close/>
                  <a:moveTo>
                    <a:pt x="600412" y="2876550"/>
                  </a:moveTo>
                  <a:lnTo>
                    <a:pt x="600412" y="3143250"/>
                  </a:lnTo>
                  <a:lnTo>
                    <a:pt x="871565" y="3143250"/>
                  </a:lnTo>
                  <a:lnTo>
                    <a:pt x="871565" y="2876550"/>
                  </a:lnTo>
                  <a:close/>
                  <a:moveTo>
                    <a:pt x="309890" y="2876550"/>
                  </a:moveTo>
                  <a:lnTo>
                    <a:pt x="309890" y="3143250"/>
                  </a:lnTo>
                  <a:lnTo>
                    <a:pt x="581044" y="3143250"/>
                  </a:lnTo>
                  <a:lnTo>
                    <a:pt x="581044" y="2876550"/>
                  </a:lnTo>
                  <a:close/>
                  <a:moveTo>
                    <a:pt x="19368" y="2876550"/>
                  </a:moveTo>
                  <a:lnTo>
                    <a:pt x="19368" y="3143250"/>
                  </a:lnTo>
                  <a:lnTo>
                    <a:pt x="290522" y="3143250"/>
                  </a:lnTo>
                  <a:lnTo>
                    <a:pt x="290522" y="2876550"/>
                  </a:lnTo>
                  <a:close/>
                  <a:moveTo>
                    <a:pt x="11925920" y="2590800"/>
                  </a:moveTo>
                  <a:lnTo>
                    <a:pt x="11925920" y="2857500"/>
                  </a:lnTo>
                  <a:lnTo>
                    <a:pt x="12197073" y="2857500"/>
                  </a:lnTo>
                  <a:lnTo>
                    <a:pt x="12197073" y="2590800"/>
                  </a:lnTo>
                  <a:close/>
                  <a:moveTo>
                    <a:pt x="11635398" y="2590800"/>
                  </a:moveTo>
                  <a:lnTo>
                    <a:pt x="11635398" y="2857500"/>
                  </a:lnTo>
                  <a:lnTo>
                    <a:pt x="11906552" y="2857500"/>
                  </a:lnTo>
                  <a:lnTo>
                    <a:pt x="11906552" y="2590800"/>
                  </a:lnTo>
                  <a:close/>
                  <a:moveTo>
                    <a:pt x="11344876" y="2590800"/>
                  </a:moveTo>
                  <a:lnTo>
                    <a:pt x="11344876" y="2857500"/>
                  </a:lnTo>
                  <a:lnTo>
                    <a:pt x="11616030" y="2857500"/>
                  </a:lnTo>
                  <a:lnTo>
                    <a:pt x="11616030" y="2590800"/>
                  </a:lnTo>
                  <a:close/>
                  <a:moveTo>
                    <a:pt x="11054354" y="2590800"/>
                  </a:moveTo>
                  <a:lnTo>
                    <a:pt x="11054354" y="2857500"/>
                  </a:lnTo>
                  <a:lnTo>
                    <a:pt x="11325508" y="2857500"/>
                  </a:lnTo>
                  <a:lnTo>
                    <a:pt x="11325508" y="2590800"/>
                  </a:lnTo>
                  <a:close/>
                  <a:moveTo>
                    <a:pt x="10763832" y="2590800"/>
                  </a:moveTo>
                  <a:lnTo>
                    <a:pt x="10763832" y="2857500"/>
                  </a:lnTo>
                  <a:lnTo>
                    <a:pt x="11034986" y="2857500"/>
                  </a:lnTo>
                  <a:lnTo>
                    <a:pt x="11034986" y="2590800"/>
                  </a:lnTo>
                  <a:close/>
                  <a:moveTo>
                    <a:pt x="10473311" y="2590800"/>
                  </a:moveTo>
                  <a:lnTo>
                    <a:pt x="10473311" y="2857500"/>
                  </a:lnTo>
                  <a:lnTo>
                    <a:pt x="10744464" y="2857500"/>
                  </a:lnTo>
                  <a:lnTo>
                    <a:pt x="10744464" y="2590800"/>
                  </a:lnTo>
                  <a:close/>
                  <a:moveTo>
                    <a:pt x="10182789" y="2590800"/>
                  </a:moveTo>
                  <a:lnTo>
                    <a:pt x="10182789" y="2857500"/>
                  </a:lnTo>
                  <a:lnTo>
                    <a:pt x="10453943" y="2857500"/>
                  </a:lnTo>
                  <a:lnTo>
                    <a:pt x="10453943" y="2590800"/>
                  </a:lnTo>
                  <a:close/>
                  <a:moveTo>
                    <a:pt x="9892267" y="2590800"/>
                  </a:moveTo>
                  <a:lnTo>
                    <a:pt x="9892267" y="2857500"/>
                  </a:lnTo>
                  <a:lnTo>
                    <a:pt x="10163421" y="2857500"/>
                  </a:lnTo>
                  <a:lnTo>
                    <a:pt x="10163421" y="2590800"/>
                  </a:lnTo>
                  <a:close/>
                  <a:moveTo>
                    <a:pt x="9601745" y="2590800"/>
                  </a:moveTo>
                  <a:lnTo>
                    <a:pt x="9601745" y="2857500"/>
                  </a:lnTo>
                  <a:lnTo>
                    <a:pt x="9872899" y="2857500"/>
                  </a:lnTo>
                  <a:lnTo>
                    <a:pt x="9872899" y="2590800"/>
                  </a:lnTo>
                  <a:close/>
                  <a:moveTo>
                    <a:pt x="9311224" y="2590800"/>
                  </a:moveTo>
                  <a:lnTo>
                    <a:pt x="9311224" y="2857500"/>
                  </a:lnTo>
                  <a:lnTo>
                    <a:pt x="9582377" y="2857500"/>
                  </a:lnTo>
                  <a:lnTo>
                    <a:pt x="9582377" y="2590800"/>
                  </a:lnTo>
                  <a:close/>
                  <a:moveTo>
                    <a:pt x="9020702" y="2590800"/>
                  </a:moveTo>
                  <a:lnTo>
                    <a:pt x="9020702" y="2857500"/>
                  </a:lnTo>
                  <a:lnTo>
                    <a:pt x="9291856" y="2857500"/>
                  </a:lnTo>
                  <a:lnTo>
                    <a:pt x="9291856" y="2590800"/>
                  </a:lnTo>
                  <a:close/>
                  <a:moveTo>
                    <a:pt x="8731793" y="2590800"/>
                  </a:moveTo>
                  <a:lnTo>
                    <a:pt x="8731793" y="2857500"/>
                  </a:lnTo>
                  <a:lnTo>
                    <a:pt x="9001334" y="2857500"/>
                  </a:lnTo>
                  <a:lnTo>
                    <a:pt x="9001334" y="2590800"/>
                  </a:lnTo>
                  <a:close/>
                  <a:moveTo>
                    <a:pt x="8441272" y="2590800"/>
                  </a:moveTo>
                  <a:lnTo>
                    <a:pt x="8441272" y="2857500"/>
                  </a:lnTo>
                  <a:lnTo>
                    <a:pt x="8712425" y="2857500"/>
                  </a:lnTo>
                  <a:lnTo>
                    <a:pt x="8712425" y="2590800"/>
                  </a:lnTo>
                  <a:close/>
                  <a:moveTo>
                    <a:pt x="8150750" y="2590800"/>
                  </a:moveTo>
                  <a:lnTo>
                    <a:pt x="8150750" y="2857500"/>
                  </a:lnTo>
                  <a:lnTo>
                    <a:pt x="8421904" y="2857500"/>
                  </a:lnTo>
                  <a:lnTo>
                    <a:pt x="8421904" y="2590800"/>
                  </a:lnTo>
                  <a:close/>
                  <a:moveTo>
                    <a:pt x="7860228" y="2590800"/>
                  </a:moveTo>
                  <a:lnTo>
                    <a:pt x="7860228" y="2857500"/>
                  </a:lnTo>
                  <a:lnTo>
                    <a:pt x="8131382" y="2857500"/>
                  </a:lnTo>
                  <a:lnTo>
                    <a:pt x="8131382" y="2590800"/>
                  </a:lnTo>
                  <a:close/>
                  <a:moveTo>
                    <a:pt x="7569706" y="2590800"/>
                  </a:moveTo>
                  <a:lnTo>
                    <a:pt x="7569706" y="2857500"/>
                  </a:lnTo>
                  <a:lnTo>
                    <a:pt x="7840860" y="2857500"/>
                  </a:lnTo>
                  <a:lnTo>
                    <a:pt x="7840860" y="2590800"/>
                  </a:lnTo>
                  <a:close/>
                  <a:moveTo>
                    <a:pt x="7279185" y="2590800"/>
                  </a:moveTo>
                  <a:lnTo>
                    <a:pt x="7279185" y="2857500"/>
                  </a:lnTo>
                  <a:lnTo>
                    <a:pt x="7550338" y="2857500"/>
                  </a:lnTo>
                  <a:lnTo>
                    <a:pt x="7550338" y="2590800"/>
                  </a:lnTo>
                  <a:close/>
                  <a:moveTo>
                    <a:pt x="6988663" y="2590800"/>
                  </a:moveTo>
                  <a:lnTo>
                    <a:pt x="6988663" y="2857500"/>
                  </a:lnTo>
                  <a:lnTo>
                    <a:pt x="7259817" y="2857500"/>
                  </a:lnTo>
                  <a:lnTo>
                    <a:pt x="7259817" y="2590800"/>
                  </a:lnTo>
                  <a:close/>
                  <a:moveTo>
                    <a:pt x="6698141" y="2590800"/>
                  </a:moveTo>
                  <a:lnTo>
                    <a:pt x="6698141" y="2857500"/>
                  </a:lnTo>
                  <a:lnTo>
                    <a:pt x="6969295" y="2857500"/>
                  </a:lnTo>
                  <a:lnTo>
                    <a:pt x="6969295" y="2590800"/>
                  </a:lnTo>
                  <a:close/>
                  <a:moveTo>
                    <a:pt x="6407619" y="2590800"/>
                  </a:moveTo>
                  <a:lnTo>
                    <a:pt x="6407619" y="2857500"/>
                  </a:lnTo>
                  <a:lnTo>
                    <a:pt x="6678773" y="2857500"/>
                  </a:lnTo>
                  <a:lnTo>
                    <a:pt x="6678773" y="2590800"/>
                  </a:lnTo>
                  <a:close/>
                  <a:moveTo>
                    <a:pt x="6117097" y="2590800"/>
                  </a:moveTo>
                  <a:lnTo>
                    <a:pt x="6117097" y="2857500"/>
                  </a:lnTo>
                  <a:lnTo>
                    <a:pt x="6388251" y="2857500"/>
                  </a:lnTo>
                  <a:lnTo>
                    <a:pt x="6388251" y="2590800"/>
                  </a:lnTo>
                  <a:close/>
                  <a:moveTo>
                    <a:pt x="5826576" y="2590800"/>
                  </a:moveTo>
                  <a:lnTo>
                    <a:pt x="5826576" y="2857500"/>
                  </a:lnTo>
                  <a:lnTo>
                    <a:pt x="6097729" y="2857500"/>
                  </a:lnTo>
                  <a:lnTo>
                    <a:pt x="6097729" y="2590800"/>
                  </a:lnTo>
                  <a:close/>
                  <a:moveTo>
                    <a:pt x="5536054" y="2590800"/>
                  </a:moveTo>
                  <a:lnTo>
                    <a:pt x="5536054" y="2857500"/>
                  </a:lnTo>
                  <a:lnTo>
                    <a:pt x="5807208" y="2857500"/>
                  </a:lnTo>
                  <a:lnTo>
                    <a:pt x="5807208" y="2590800"/>
                  </a:lnTo>
                  <a:close/>
                  <a:moveTo>
                    <a:pt x="5247147" y="2590800"/>
                  </a:moveTo>
                  <a:lnTo>
                    <a:pt x="5247147" y="2857500"/>
                  </a:lnTo>
                  <a:lnTo>
                    <a:pt x="5516686" y="2857500"/>
                  </a:lnTo>
                  <a:lnTo>
                    <a:pt x="5516686" y="2590800"/>
                  </a:lnTo>
                  <a:close/>
                  <a:moveTo>
                    <a:pt x="4956625" y="2590800"/>
                  </a:moveTo>
                  <a:lnTo>
                    <a:pt x="4956625" y="2857500"/>
                  </a:lnTo>
                  <a:lnTo>
                    <a:pt x="5227779" y="2857500"/>
                  </a:lnTo>
                  <a:lnTo>
                    <a:pt x="5227779" y="2590800"/>
                  </a:lnTo>
                  <a:close/>
                  <a:moveTo>
                    <a:pt x="4666103" y="2590800"/>
                  </a:moveTo>
                  <a:lnTo>
                    <a:pt x="4666103" y="2857500"/>
                  </a:lnTo>
                  <a:lnTo>
                    <a:pt x="4937257" y="2857500"/>
                  </a:lnTo>
                  <a:lnTo>
                    <a:pt x="4937257" y="2590800"/>
                  </a:lnTo>
                  <a:close/>
                  <a:moveTo>
                    <a:pt x="4375581" y="2590800"/>
                  </a:moveTo>
                  <a:lnTo>
                    <a:pt x="4375581" y="2857500"/>
                  </a:lnTo>
                  <a:lnTo>
                    <a:pt x="4646735" y="2857500"/>
                  </a:lnTo>
                  <a:lnTo>
                    <a:pt x="4646735" y="2590800"/>
                  </a:lnTo>
                  <a:close/>
                  <a:moveTo>
                    <a:pt x="4085059" y="2590800"/>
                  </a:moveTo>
                  <a:lnTo>
                    <a:pt x="4085059" y="2857500"/>
                  </a:lnTo>
                  <a:lnTo>
                    <a:pt x="4356213" y="2857500"/>
                  </a:lnTo>
                  <a:lnTo>
                    <a:pt x="4356213" y="2590800"/>
                  </a:lnTo>
                  <a:close/>
                  <a:moveTo>
                    <a:pt x="3794538" y="2590800"/>
                  </a:moveTo>
                  <a:lnTo>
                    <a:pt x="3794538" y="2857500"/>
                  </a:lnTo>
                  <a:lnTo>
                    <a:pt x="4065691" y="2857500"/>
                  </a:lnTo>
                  <a:lnTo>
                    <a:pt x="4065691" y="2590800"/>
                  </a:lnTo>
                  <a:close/>
                  <a:moveTo>
                    <a:pt x="3504016" y="2590800"/>
                  </a:moveTo>
                  <a:lnTo>
                    <a:pt x="3504016" y="2857500"/>
                  </a:lnTo>
                  <a:lnTo>
                    <a:pt x="3775170" y="2857500"/>
                  </a:lnTo>
                  <a:lnTo>
                    <a:pt x="3775170" y="2590800"/>
                  </a:lnTo>
                  <a:close/>
                  <a:moveTo>
                    <a:pt x="3213494" y="2590800"/>
                  </a:moveTo>
                  <a:lnTo>
                    <a:pt x="3213494" y="2857500"/>
                  </a:lnTo>
                  <a:lnTo>
                    <a:pt x="3484648" y="2857500"/>
                  </a:lnTo>
                  <a:lnTo>
                    <a:pt x="3484648" y="2590800"/>
                  </a:lnTo>
                  <a:close/>
                  <a:moveTo>
                    <a:pt x="2922972" y="2590800"/>
                  </a:moveTo>
                  <a:lnTo>
                    <a:pt x="2922972" y="2857500"/>
                  </a:lnTo>
                  <a:lnTo>
                    <a:pt x="3194126" y="2857500"/>
                  </a:lnTo>
                  <a:lnTo>
                    <a:pt x="3194126" y="2590800"/>
                  </a:lnTo>
                  <a:close/>
                  <a:moveTo>
                    <a:pt x="2632451" y="2590800"/>
                  </a:moveTo>
                  <a:lnTo>
                    <a:pt x="2632451" y="2857500"/>
                  </a:lnTo>
                  <a:lnTo>
                    <a:pt x="2903604" y="2857500"/>
                  </a:lnTo>
                  <a:lnTo>
                    <a:pt x="2903604" y="2590800"/>
                  </a:lnTo>
                  <a:close/>
                  <a:moveTo>
                    <a:pt x="2341929" y="2590800"/>
                  </a:moveTo>
                  <a:lnTo>
                    <a:pt x="2341929" y="2857500"/>
                  </a:lnTo>
                  <a:lnTo>
                    <a:pt x="2613083" y="2857500"/>
                  </a:lnTo>
                  <a:lnTo>
                    <a:pt x="2613083" y="2590800"/>
                  </a:lnTo>
                  <a:close/>
                  <a:moveTo>
                    <a:pt x="2051407" y="2590800"/>
                  </a:moveTo>
                  <a:lnTo>
                    <a:pt x="2051407" y="2857500"/>
                  </a:lnTo>
                  <a:lnTo>
                    <a:pt x="2322561" y="2857500"/>
                  </a:lnTo>
                  <a:lnTo>
                    <a:pt x="2322561" y="2590800"/>
                  </a:lnTo>
                  <a:close/>
                  <a:moveTo>
                    <a:pt x="1760886" y="2590800"/>
                  </a:moveTo>
                  <a:lnTo>
                    <a:pt x="1760886" y="2857500"/>
                  </a:lnTo>
                  <a:lnTo>
                    <a:pt x="2032039" y="2857500"/>
                  </a:lnTo>
                  <a:lnTo>
                    <a:pt x="2032039" y="2590800"/>
                  </a:lnTo>
                  <a:close/>
                  <a:moveTo>
                    <a:pt x="1471977" y="2590800"/>
                  </a:moveTo>
                  <a:lnTo>
                    <a:pt x="1471977" y="2857500"/>
                  </a:lnTo>
                  <a:lnTo>
                    <a:pt x="1743131" y="2857500"/>
                  </a:lnTo>
                  <a:lnTo>
                    <a:pt x="1743131" y="2590800"/>
                  </a:lnTo>
                  <a:close/>
                  <a:moveTo>
                    <a:pt x="1181455" y="2590800"/>
                  </a:moveTo>
                  <a:lnTo>
                    <a:pt x="1181455" y="2857500"/>
                  </a:lnTo>
                  <a:lnTo>
                    <a:pt x="1452609" y="2857500"/>
                  </a:lnTo>
                  <a:lnTo>
                    <a:pt x="1452609" y="2590800"/>
                  </a:lnTo>
                  <a:close/>
                  <a:moveTo>
                    <a:pt x="890933" y="2590800"/>
                  </a:moveTo>
                  <a:lnTo>
                    <a:pt x="890933" y="2857500"/>
                  </a:lnTo>
                  <a:lnTo>
                    <a:pt x="1162087" y="2857500"/>
                  </a:lnTo>
                  <a:lnTo>
                    <a:pt x="1162087" y="2590800"/>
                  </a:lnTo>
                  <a:close/>
                  <a:moveTo>
                    <a:pt x="600412" y="2590800"/>
                  </a:moveTo>
                  <a:lnTo>
                    <a:pt x="600412" y="2857500"/>
                  </a:lnTo>
                  <a:lnTo>
                    <a:pt x="871565" y="2857500"/>
                  </a:lnTo>
                  <a:lnTo>
                    <a:pt x="871565" y="2590800"/>
                  </a:lnTo>
                  <a:close/>
                  <a:moveTo>
                    <a:pt x="309890" y="2590800"/>
                  </a:moveTo>
                  <a:lnTo>
                    <a:pt x="309890" y="2857500"/>
                  </a:lnTo>
                  <a:lnTo>
                    <a:pt x="581044" y="2857500"/>
                  </a:lnTo>
                  <a:lnTo>
                    <a:pt x="581044" y="2590800"/>
                  </a:lnTo>
                  <a:close/>
                  <a:moveTo>
                    <a:pt x="19368" y="2590800"/>
                  </a:moveTo>
                  <a:lnTo>
                    <a:pt x="19368" y="2857500"/>
                  </a:lnTo>
                  <a:lnTo>
                    <a:pt x="290522" y="2857500"/>
                  </a:lnTo>
                  <a:lnTo>
                    <a:pt x="290522" y="2590800"/>
                  </a:lnTo>
                  <a:close/>
                  <a:moveTo>
                    <a:pt x="11925920" y="2305050"/>
                  </a:moveTo>
                  <a:lnTo>
                    <a:pt x="11925920" y="2571750"/>
                  </a:lnTo>
                  <a:lnTo>
                    <a:pt x="12197073" y="2571750"/>
                  </a:lnTo>
                  <a:lnTo>
                    <a:pt x="12197073" y="2305050"/>
                  </a:lnTo>
                  <a:close/>
                  <a:moveTo>
                    <a:pt x="11635398" y="2305050"/>
                  </a:moveTo>
                  <a:lnTo>
                    <a:pt x="11635398" y="2571750"/>
                  </a:lnTo>
                  <a:lnTo>
                    <a:pt x="11906552" y="2571750"/>
                  </a:lnTo>
                  <a:lnTo>
                    <a:pt x="11906552" y="2305050"/>
                  </a:lnTo>
                  <a:close/>
                  <a:moveTo>
                    <a:pt x="11344876" y="2305050"/>
                  </a:moveTo>
                  <a:lnTo>
                    <a:pt x="11344876" y="2571750"/>
                  </a:lnTo>
                  <a:lnTo>
                    <a:pt x="11616030" y="2571750"/>
                  </a:lnTo>
                  <a:lnTo>
                    <a:pt x="11616030" y="2305050"/>
                  </a:lnTo>
                  <a:close/>
                  <a:moveTo>
                    <a:pt x="11054354" y="2305050"/>
                  </a:moveTo>
                  <a:lnTo>
                    <a:pt x="11054354" y="2571750"/>
                  </a:lnTo>
                  <a:lnTo>
                    <a:pt x="11325508" y="2571750"/>
                  </a:lnTo>
                  <a:lnTo>
                    <a:pt x="11325508" y="2305050"/>
                  </a:lnTo>
                  <a:close/>
                  <a:moveTo>
                    <a:pt x="10763832" y="2305050"/>
                  </a:moveTo>
                  <a:lnTo>
                    <a:pt x="10763832" y="2571750"/>
                  </a:lnTo>
                  <a:lnTo>
                    <a:pt x="11034986" y="2571750"/>
                  </a:lnTo>
                  <a:lnTo>
                    <a:pt x="11034986" y="2305050"/>
                  </a:lnTo>
                  <a:close/>
                  <a:moveTo>
                    <a:pt x="10473311" y="2305050"/>
                  </a:moveTo>
                  <a:lnTo>
                    <a:pt x="10473311" y="2571750"/>
                  </a:lnTo>
                  <a:lnTo>
                    <a:pt x="10744464" y="2571750"/>
                  </a:lnTo>
                  <a:lnTo>
                    <a:pt x="10744464" y="2305050"/>
                  </a:lnTo>
                  <a:close/>
                  <a:moveTo>
                    <a:pt x="10182789" y="2305050"/>
                  </a:moveTo>
                  <a:lnTo>
                    <a:pt x="10182789" y="2571750"/>
                  </a:lnTo>
                  <a:lnTo>
                    <a:pt x="10453943" y="2571750"/>
                  </a:lnTo>
                  <a:lnTo>
                    <a:pt x="10453943" y="2305050"/>
                  </a:lnTo>
                  <a:close/>
                  <a:moveTo>
                    <a:pt x="9892267" y="2305050"/>
                  </a:moveTo>
                  <a:lnTo>
                    <a:pt x="9892267" y="2571750"/>
                  </a:lnTo>
                  <a:lnTo>
                    <a:pt x="10163421" y="2571750"/>
                  </a:lnTo>
                  <a:lnTo>
                    <a:pt x="10163421" y="2305050"/>
                  </a:lnTo>
                  <a:close/>
                  <a:moveTo>
                    <a:pt x="9601745" y="2305050"/>
                  </a:moveTo>
                  <a:lnTo>
                    <a:pt x="9601745" y="2571750"/>
                  </a:lnTo>
                  <a:lnTo>
                    <a:pt x="9872899" y="2571750"/>
                  </a:lnTo>
                  <a:lnTo>
                    <a:pt x="9872899" y="2305050"/>
                  </a:lnTo>
                  <a:close/>
                  <a:moveTo>
                    <a:pt x="9311224" y="2305050"/>
                  </a:moveTo>
                  <a:lnTo>
                    <a:pt x="9311224" y="2571750"/>
                  </a:lnTo>
                  <a:lnTo>
                    <a:pt x="9582377" y="2571750"/>
                  </a:lnTo>
                  <a:lnTo>
                    <a:pt x="9582377" y="2305050"/>
                  </a:lnTo>
                  <a:close/>
                  <a:moveTo>
                    <a:pt x="9020702" y="2305050"/>
                  </a:moveTo>
                  <a:lnTo>
                    <a:pt x="9020702" y="2571750"/>
                  </a:lnTo>
                  <a:lnTo>
                    <a:pt x="9291856" y="2571750"/>
                  </a:lnTo>
                  <a:lnTo>
                    <a:pt x="9291856" y="2305050"/>
                  </a:lnTo>
                  <a:close/>
                  <a:moveTo>
                    <a:pt x="8731793" y="2305050"/>
                  </a:moveTo>
                  <a:lnTo>
                    <a:pt x="8731793" y="2571750"/>
                  </a:lnTo>
                  <a:lnTo>
                    <a:pt x="9001334" y="2571750"/>
                  </a:lnTo>
                  <a:lnTo>
                    <a:pt x="9001334" y="2305050"/>
                  </a:lnTo>
                  <a:close/>
                  <a:moveTo>
                    <a:pt x="8441272" y="2305050"/>
                  </a:moveTo>
                  <a:lnTo>
                    <a:pt x="8441272" y="2571750"/>
                  </a:lnTo>
                  <a:lnTo>
                    <a:pt x="8712425" y="2571750"/>
                  </a:lnTo>
                  <a:lnTo>
                    <a:pt x="8712425" y="2305050"/>
                  </a:lnTo>
                  <a:close/>
                  <a:moveTo>
                    <a:pt x="8150750" y="2305050"/>
                  </a:moveTo>
                  <a:lnTo>
                    <a:pt x="8150750" y="2571750"/>
                  </a:lnTo>
                  <a:lnTo>
                    <a:pt x="8421904" y="2571750"/>
                  </a:lnTo>
                  <a:lnTo>
                    <a:pt x="8421904" y="2305050"/>
                  </a:lnTo>
                  <a:close/>
                  <a:moveTo>
                    <a:pt x="7860228" y="2305050"/>
                  </a:moveTo>
                  <a:lnTo>
                    <a:pt x="7860228" y="2571750"/>
                  </a:lnTo>
                  <a:lnTo>
                    <a:pt x="8131382" y="2571750"/>
                  </a:lnTo>
                  <a:lnTo>
                    <a:pt x="8131382" y="2305050"/>
                  </a:lnTo>
                  <a:close/>
                  <a:moveTo>
                    <a:pt x="7569706" y="2305050"/>
                  </a:moveTo>
                  <a:lnTo>
                    <a:pt x="7569706" y="2571750"/>
                  </a:lnTo>
                  <a:lnTo>
                    <a:pt x="7840860" y="2571750"/>
                  </a:lnTo>
                  <a:lnTo>
                    <a:pt x="7840860" y="2305050"/>
                  </a:lnTo>
                  <a:close/>
                  <a:moveTo>
                    <a:pt x="7279185" y="2305050"/>
                  </a:moveTo>
                  <a:lnTo>
                    <a:pt x="7279185" y="2571750"/>
                  </a:lnTo>
                  <a:lnTo>
                    <a:pt x="7550338" y="2571750"/>
                  </a:lnTo>
                  <a:lnTo>
                    <a:pt x="7550338" y="2305050"/>
                  </a:lnTo>
                  <a:close/>
                  <a:moveTo>
                    <a:pt x="6988663" y="2305050"/>
                  </a:moveTo>
                  <a:lnTo>
                    <a:pt x="6988663" y="2571750"/>
                  </a:lnTo>
                  <a:lnTo>
                    <a:pt x="7259817" y="2571750"/>
                  </a:lnTo>
                  <a:lnTo>
                    <a:pt x="7259817" y="2305050"/>
                  </a:lnTo>
                  <a:close/>
                  <a:moveTo>
                    <a:pt x="6698141" y="2305050"/>
                  </a:moveTo>
                  <a:lnTo>
                    <a:pt x="6698141" y="2571750"/>
                  </a:lnTo>
                  <a:lnTo>
                    <a:pt x="6969295" y="2571750"/>
                  </a:lnTo>
                  <a:lnTo>
                    <a:pt x="6969295" y="2305050"/>
                  </a:lnTo>
                  <a:close/>
                  <a:moveTo>
                    <a:pt x="6407619" y="2305050"/>
                  </a:moveTo>
                  <a:lnTo>
                    <a:pt x="6407619" y="2571750"/>
                  </a:lnTo>
                  <a:lnTo>
                    <a:pt x="6678773" y="2571750"/>
                  </a:lnTo>
                  <a:lnTo>
                    <a:pt x="6678773" y="2305050"/>
                  </a:lnTo>
                  <a:close/>
                  <a:moveTo>
                    <a:pt x="6117097" y="2305050"/>
                  </a:moveTo>
                  <a:lnTo>
                    <a:pt x="6117097" y="2571750"/>
                  </a:lnTo>
                  <a:lnTo>
                    <a:pt x="6388251" y="2571750"/>
                  </a:lnTo>
                  <a:lnTo>
                    <a:pt x="6388251" y="2305050"/>
                  </a:lnTo>
                  <a:close/>
                  <a:moveTo>
                    <a:pt x="5826576" y="2305050"/>
                  </a:moveTo>
                  <a:lnTo>
                    <a:pt x="5826576" y="2571750"/>
                  </a:lnTo>
                  <a:lnTo>
                    <a:pt x="6097729" y="2571750"/>
                  </a:lnTo>
                  <a:lnTo>
                    <a:pt x="6097729" y="2305050"/>
                  </a:lnTo>
                  <a:close/>
                  <a:moveTo>
                    <a:pt x="5536054" y="2305050"/>
                  </a:moveTo>
                  <a:lnTo>
                    <a:pt x="5536054" y="2571750"/>
                  </a:lnTo>
                  <a:lnTo>
                    <a:pt x="5807208" y="2571750"/>
                  </a:lnTo>
                  <a:lnTo>
                    <a:pt x="5807208" y="2305050"/>
                  </a:lnTo>
                  <a:close/>
                  <a:moveTo>
                    <a:pt x="5247147" y="2305050"/>
                  </a:moveTo>
                  <a:lnTo>
                    <a:pt x="5247147" y="2571750"/>
                  </a:lnTo>
                  <a:lnTo>
                    <a:pt x="5516686" y="2571750"/>
                  </a:lnTo>
                  <a:lnTo>
                    <a:pt x="5516686" y="2305050"/>
                  </a:lnTo>
                  <a:close/>
                  <a:moveTo>
                    <a:pt x="4956625" y="2305050"/>
                  </a:moveTo>
                  <a:lnTo>
                    <a:pt x="4956625" y="2571750"/>
                  </a:lnTo>
                  <a:lnTo>
                    <a:pt x="5227779" y="2571750"/>
                  </a:lnTo>
                  <a:lnTo>
                    <a:pt x="5227779" y="2305050"/>
                  </a:lnTo>
                  <a:close/>
                  <a:moveTo>
                    <a:pt x="4666103" y="2305050"/>
                  </a:moveTo>
                  <a:lnTo>
                    <a:pt x="4666103" y="2571750"/>
                  </a:lnTo>
                  <a:lnTo>
                    <a:pt x="4937257" y="2571750"/>
                  </a:lnTo>
                  <a:lnTo>
                    <a:pt x="4937257" y="2305050"/>
                  </a:lnTo>
                  <a:close/>
                  <a:moveTo>
                    <a:pt x="4375581" y="2305050"/>
                  </a:moveTo>
                  <a:lnTo>
                    <a:pt x="4375581" y="2571750"/>
                  </a:lnTo>
                  <a:lnTo>
                    <a:pt x="4646735" y="2571750"/>
                  </a:lnTo>
                  <a:lnTo>
                    <a:pt x="4646735" y="2305050"/>
                  </a:lnTo>
                  <a:close/>
                  <a:moveTo>
                    <a:pt x="4085059" y="2305050"/>
                  </a:moveTo>
                  <a:lnTo>
                    <a:pt x="4085059" y="2571750"/>
                  </a:lnTo>
                  <a:lnTo>
                    <a:pt x="4356213" y="2571750"/>
                  </a:lnTo>
                  <a:lnTo>
                    <a:pt x="4356213" y="2305050"/>
                  </a:lnTo>
                  <a:close/>
                  <a:moveTo>
                    <a:pt x="3794538" y="2305050"/>
                  </a:moveTo>
                  <a:lnTo>
                    <a:pt x="3794538" y="2571750"/>
                  </a:lnTo>
                  <a:lnTo>
                    <a:pt x="4065691" y="2571750"/>
                  </a:lnTo>
                  <a:lnTo>
                    <a:pt x="4065691" y="2305050"/>
                  </a:lnTo>
                  <a:close/>
                  <a:moveTo>
                    <a:pt x="3504016" y="2305050"/>
                  </a:moveTo>
                  <a:lnTo>
                    <a:pt x="3504016" y="2571750"/>
                  </a:lnTo>
                  <a:lnTo>
                    <a:pt x="3775170" y="2571750"/>
                  </a:lnTo>
                  <a:lnTo>
                    <a:pt x="3775170" y="2305050"/>
                  </a:lnTo>
                  <a:close/>
                  <a:moveTo>
                    <a:pt x="3213494" y="2305050"/>
                  </a:moveTo>
                  <a:lnTo>
                    <a:pt x="3213494" y="2571750"/>
                  </a:lnTo>
                  <a:lnTo>
                    <a:pt x="3484648" y="2571750"/>
                  </a:lnTo>
                  <a:lnTo>
                    <a:pt x="3484648" y="2305050"/>
                  </a:lnTo>
                  <a:close/>
                  <a:moveTo>
                    <a:pt x="2922972" y="2305050"/>
                  </a:moveTo>
                  <a:lnTo>
                    <a:pt x="2922972" y="2571750"/>
                  </a:lnTo>
                  <a:lnTo>
                    <a:pt x="3194126" y="2571750"/>
                  </a:lnTo>
                  <a:lnTo>
                    <a:pt x="3194126" y="2305050"/>
                  </a:lnTo>
                  <a:close/>
                  <a:moveTo>
                    <a:pt x="2632451" y="2305050"/>
                  </a:moveTo>
                  <a:lnTo>
                    <a:pt x="2632451" y="2571750"/>
                  </a:lnTo>
                  <a:lnTo>
                    <a:pt x="2903604" y="2571750"/>
                  </a:lnTo>
                  <a:lnTo>
                    <a:pt x="2903604" y="2305050"/>
                  </a:lnTo>
                  <a:close/>
                  <a:moveTo>
                    <a:pt x="2341929" y="2305050"/>
                  </a:moveTo>
                  <a:lnTo>
                    <a:pt x="2341929" y="2571750"/>
                  </a:lnTo>
                  <a:lnTo>
                    <a:pt x="2613083" y="2571750"/>
                  </a:lnTo>
                  <a:lnTo>
                    <a:pt x="2613083" y="2305050"/>
                  </a:lnTo>
                  <a:close/>
                  <a:moveTo>
                    <a:pt x="2051407" y="2305050"/>
                  </a:moveTo>
                  <a:lnTo>
                    <a:pt x="2051407" y="2571750"/>
                  </a:lnTo>
                  <a:lnTo>
                    <a:pt x="2322561" y="2571750"/>
                  </a:lnTo>
                  <a:lnTo>
                    <a:pt x="2322561" y="2305050"/>
                  </a:lnTo>
                  <a:close/>
                  <a:moveTo>
                    <a:pt x="1760886" y="2305050"/>
                  </a:moveTo>
                  <a:lnTo>
                    <a:pt x="1760886" y="2571750"/>
                  </a:lnTo>
                  <a:lnTo>
                    <a:pt x="2032039" y="2571750"/>
                  </a:lnTo>
                  <a:lnTo>
                    <a:pt x="2032039" y="2305050"/>
                  </a:lnTo>
                  <a:close/>
                  <a:moveTo>
                    <a:pt x="1471977" y="2305050"/>
                  </a:moveTo>
                  <a:lnTo>
                    <a:pt x="1471977" y="2571750"/>
                  </a:lnTo>
                  <a:lnTo>
                    <a:pt x="1743131" y="2571750"/>
                  </a:lnTo>
                  <a:lnTo>
                    <a:pt x="1743131" y="2305050"/>
                  </a:lnTo>
                  <a:close/>
                  <a:moveTo>
                    <a:pt x="1181455" y="2305050"/>
                  </a:moveTo>
                  <a:lnTo>
                    <a:pt x="1181455" y="2571750"/>
                  </a:lnTo>
                  <a:lnTo>
                    <a:pt x="1452609" y="2571750"/>
                  </a:lnTo>
                  <a:lnTo>
                    <a:pt x="1452609" y="2305050"/>
                  </a:lnTo>
                  <a:close/>
                  <a:moveTo>
                    <a:pt x="890933" y="2305050"/>
                  </a:moveTo>
                  <a:lnTo>
                    <a:pt x="890933" y="2571750"/>
                  </a:lnTo>
                  <a:lnTo>
                    <a:pt x="1162087" y="2571750"/>
                  </a:lnTo>
                  <a:lnTo>
                    <a:pt x="1162087" y="2305050"/>
                  </a:lnTo>
                  <a:close/>
                  <a:moveTo>
                    <a:pt x="600412" y="2305050"/>
                  </a:moveTo>
                  <a:lnTo>
                    <a:pt x="600412" y="2571750"/>
                  </a:lnTo>
                  <a:lnTo>
                    <a:pt x="871565" y="2571750"/>
                  </a:lnTo>
                  <a:lnTo>
                    <a:pt x="871565" y="2305050"/>
                  </a:lnTo>
                  <a:close/>
                  <a:moveTo>
                    <a:pt x="309890" y="2305050"/>
                  </a:moveTo>
                  <a:lnTo>
                    <a:pt x="309890" y="2571750"/>
                  </a:lnTo>
                  <a:lnTo>
                    <a:pt x="581044" y="2571750"/>
                  </a:lnTo>
                  <a:lnTo>
                    <a:pt x="581044" y="2305050"/>
                  </a:lnTo>
                  <a:close/>
                  <a:moveTo>
                    <a:pt x="19368" y="2305050"/>
                  </a:moveTo>
                  <a:lnTo>
                    <a:pt x="19368" y="2571750"/>
                  </a:lnTo>
                  <a:lnTo>
                    <a:pt x="290522" y="2571750"/>
                  </a:lnTo>
                  <a:lnTo>
                    <a:pt x="290522" y="2305050"/>
                  </a:lnTo>
                  <a:close/>
                  <a:moveTo>
                    <a:pt x="11925920" y="2019300"/>
                  </a:moveTo>
                  <a:lnTo>
                    <a:pt x="11925920" y="2286000"/>
                  </a:lnTo>
                  <a:lnTo>
                    <a:pt x="12197073" y="2286000"/>
                  </a:lnTo>
                  <a:lnTo>
                    <a:pt x="12197073" y="2019300"/>
                  </a:lnTo>
                  <a:close/>
                  <a:moveTo>
                    <a:pt x="11635398" y="2019300"/>
                  </a:moveTo>
                  <a:lnTo>
                    <a:pt x="11635398" y="2286000"/>
                  </a:lnTo>
                  <a:lnTo>
                    <a:pt x="11906552" y="2286000"/>
                  </a:lnTo>
                  <a:lnTo>
                    <a:pt x="11906552" y="2019300"/>
                  </a:lnTo>
                  <a:close/>
                  <a:moveTo>
                    <a:pt x="11344876" y="2019300"/>
                  </a:moveTo>
                  <a:lnTo>
                    <a:pt x="11344876" y="2286000"/>
                  </a:lnTo>
                  <a:lnTo>
                    <a:pt x="11616030" y="2286000"/>
                  </a:lnTo>
                  <a:lnTo>
                    <a:pt x="11616030" y="2019300"/>
                  </a:lnTo>
                  <a:close/>
                  <a:moveTo>
                    <a:pt x="11054354" y="2019300"/>
                  </a:moveTo>
                  <a:lnTo>
                    <a:pt x="11054354" y="2286000"/>
                  </a:lnTo>
                  <a:lnTo>
                    <a:pt x="11325508" y="2286000"/>
                  </a:lnTo>
                  <a:lnTo>
                    <a:pt x="11325508" y="2019300"/>
                  </a:lnTo>
                  <a:close/>
                  <a:moveTo>
                    <a:pt x="10763832" y="2019300"/>
                  </a:moveTo>
                  <a:lnTo>
                    <a:pt x="10763832" y="2286000"/>
                  </a:lnTo>
                  <a:lnTo>
                    <a:pt x="11034986" y="2286000"/>
                  </a:lnTo>
                  <a:lnTo>
                    <a:pt x="11034986" y="2019300"/>
                  </a:lnTo>
                  <a:close/>
                  <a:moveTo>
                    <a:pt x="10473311" y="2019300"/>
                  </a:moveTo>
                  <a:lnTo>
                    <a:pt x="10473311" y="2286000"/>
                  </a:lnTo>
                  <a:lnTo>
                    <a:pt x="10744464" y="2286000"/>
                  </a:lnTo>
                  <a:lnTo>
                    <a:pt x="10744464" y="2019300"/>
                  </a:lnTo>
                  <a:close/>
                  <a:moveTo>
                    <a:pt x="10182789" y="2019300"/>
                  </a:moveTo>
                  <a:lnTo>
                    <a:pt x="10182789" y="2286000"/>
                  </a:lnTo>
                  <a:lnTo>
                    <a:pt x="10453943" y="2286000"/>
                  </a:lnTo>
                  <a:lnTo>
                    <a:pt x="10453943" y="2019300"/>
                  </a:lnTo>
                  <a:close/>
                  <a:moveTo>
                    <a:pt x="9892267" y="2019300"/>
                  </a:moveTo>
                  <a:lnTo>
                    <a:pt x="9892267" y="2286000"/>
                  </a:lnTo>
                  <a:lnTo>
                    <a:pt x="10163421" y="2286000"/>
                  </a:lnTo>
                  <a:lnTo>
                    <a:pt x="10163421" y="2019300"/>
                  </a:lnTo>
                  <a:close/>
                  <a:moveTo>
                    <a:pt x="9601745" y="2019300"/>
                  </a:moveTo>
                  <a:lnTo>
                    <a:pt x="9601745" y="2286000"/>
                  </a:lnTo>
                  <a:lnTo>
                    <a:pt x="9872899" y="2286000"/>
                  </a:lnTo>
                  <a:lnTo>
                    <a:pt x="9872899" y="2019300"/>
                  </a:lnTo>
                  <a:close/>
                  <a:moveTo>
                    <a:pt x="9311224" y="2019300"/>
                  </a:moveTo>
                  <a:lnTo>
                    <a:pt x="9311224" y="2286000"/>
                  </a:lnTo>
                  <a:lnTo>
                    <a:pt x="9582377" y="2286000"/>
                  </a:lnTo>
                  <a:lnTo>
                    <a:pt x="9582377" y="2019300"/>
                  </a:lnTo>
                  <a:close/>
                  <a:moveTo>
                    <a:pt x="9020702" y="2019300"/>
                  </a:moveTo>
                  <a:lnTo>
                    <a:pt x="9020702" y="2286000"/>
                  </a:lnTo>
                  <a:lnTo>
                    <a:pt x="9291856" y="2286000"/>
                  </a:lnTo>
                  <a:lnTo>
                    <a:pt x="9291856" y="2019300"/>
                  </a:lnTo>
                  <a:close/>
                  <a:moveTo>
                    <a:pt x="8731793" y="2019300"/>
                  </a:moveTo>
                  <a:lnTo>
                    <a:pt x="8731793" y="2286000"/>
                  </a:lnTo>
                  <a:lnTo>
                    <a:pt x="9001334" y="2286000"/>
                  </a:lnTo>
                  <a:lnTo>
                    <a:pt x="9001334" y="2019300"/>
                  </a:lnTo>
                  <a:close/>
                  <a:moveTo>
                    <a:pt x="8441272" y="2019300"/>
                  </a:moveTo>
                  <a:lnTo>
                    <a:pt x="8441272" y="2286000"/>
                  </a:lnTo>
                  <a:lnTo>
                    <a:pt x="8712425" y="2286000"/>
                  </a:lnTo>
                  <a:lnTo>
                    <a:pt x="8712425" y="2019300"/>
                  </a:lnTo>
                  <a:close/>
                  <a:moveTo>
                    <a:pt x="8150750" y="2019300"/>
                  </a:moveTo>
                  <a:lnTo>
                    <a:pt x="8150750" y="2286000"/>
                  </a:lnTo>
                  <a:lnTo>
                    <a:pt x="8421904" y="2286000"/>
                  </a:lnTo>
                  <a:lnTo>
                    <a:pt x="8421904" y="2019300"/>
                  </a:lnTo>
                  <a:close/>
                  <a:moveTo>
                    <a:pt x="7860228" y="2019300"/>
                  </a:moveTo>
                  <a:lnTo>
                    <a:pt x="7860228" y="2286000"/>
                  </a:lnTo>
                  <a:lnTo>
                    <a:pt x="8131382" y="2286000"/>
                  </a:lnTo>
                  <a:lnTo>
                    <a:pt x="8131382" y="2019300"/>
                  </a:lnTo>
                  <a:close/>
                  <a:moveTo>
                    <a:pt x="7569706" y="2019300"/>
                  </a:moveTo>
                  <a:lnTo>
                    <a:pt x="7569706" y="2286000"/>
                  </a:lnTo>
                  <a:lnTo>
                    <a:pt x="7840860" y="2286000"/>
                  </a:lnTo>
                  <a:lnTo>
                    <a:pt x="7840860" y="2019300"/>
                  </a:lnTo>
                  <a:close/>
                  <a:moveTo>
                    <a:pt x="7279185" y="2019300"/>
                  </a:moveTo>
                  <a:lnTo>
                    <a:pt x="7279185" y="2286000"/>
                  </a:lnTo>
                  <a:lnTo>
                    <a:pt x="7550338" y="2286000"/>
                  </a:lnTo>
                  <a:lnTo>
                    <a:pt x="7550338" y="2019300"/>
                  </a:lnTo>
                  <a:close/>
                  <a:moveTo>
                    <a:pt x="6988663" y="2019300"/>
                  </a:moveTo>
                  <a:lnTo>
                    <a:pt x="6988663" y="2286000"/>
                  </a:lnTo>
                  <a:lnTo>
                    <a:pt x="7259817" y="2286000"/>
                  </a:lnTo>
                  <a:lnTo>
                    <a:pt x="7259817" y="2019300"/>
                  </a:lnTo>
                  <a:close/>
                  <a:moveTo>
                    <a:pt x="6698141" y="2019300"/>
                  </a:moveTo>
                  <a:lnTo>
                    <a:pt x="6698141" y="2286000"/>
                  </a:lnTo>
                  <a:lnTo>
                    <a:pt x="6969295" y="2286000"/>
                  </a:lnTo>
                  <a:lnTo>
                    <a:pt x="6969295" y="2019300"/>
                  </a:lnTo>
                  <a:close/>
                  <a:moveTo>
                    <a:pt x="6407619" y="2019300"/>
                  </a:moveTo>
                  <a:lnTo>
                    <a:pt x="6407619" y="2286000"/>
                  </a:lnTo>
                  <a:lnTo>
                    <a:pt x="6678773" y="2286000"/>
                  </a:lnTo>
                  <a:lnTo>
                    <a:pt x="6678773" y="2019300"/>
                  </a:lnTo>
                  <a:close/>
                  <a:moveTo>
                    <a:pt x="6117097" y="2019300"/>
                  </a:moveTo>
                  <a:lnTo>
                    <a:pt x="6117097" y="2286000"/>
                  </a:lnTo>
                  <a:lnTo>
                    <a:pt x="6388251" y="2286000"/>
                  </a:lnTo>
                  <a:lnTo>
                    <a:pt x="6388251" y="2019300"/>
                  </a:lnTo>
                  <a:close/>
                  <a:moveTo>
                    <a:pt x="5826576" y="2019300"/>
                  </a:moveTo>
                  <a:lnTo>
                    <a:pt x="5826576" y="2286000"/>
                  </a:lnTo>
                  <a:lnTo>
                    <a:pt x="6097729" y="2286000"/>
                  </a:lnTo>
                  <a:lnTo>
                    <a:pt x="6097729" y="2019300"/>
                  </a:lnTo>
                  <a:close/>
                  <a:moveTo>
                    <a:pt x="5536054" y="2019300"/>
                  </a:moveTo>
                  <a:lnTo>
                    <a:pt x="5536054" y="2286000"/>
                  </a:lnTo>
                  <a:lnTo>
                    <a:pt x="5807208" y="2286000"/>
                  </a:lnTo>
                  <a:lnTo>
                    <a:pt x="5807208" y="2019300"/>
                  </a:lnTo>
                  <a:close/>
                  <a:moveTo>
                    <a:pt x="5247147" y="2019300"/>
                  </a:moveTo>
                  <a:lnTo>
                    <a:pt x="5247147" y="2286000"/>
                  </a:lnTo>
                  <a:lnTo>
                    <a:pt x="5516686" y="2286000"/>
                  </a:lnTo>
                  <a:lnTo>
                    <a:pt x="5516686" y="2019300"/>
                  </a:lnTo>
                  <a:close/>
                  <a:moveTo>
                    <a:pt x="4956625" y="2019300"/>
                  </a:moveTo>
                  <a:lnTo>
                    <a:pt x="4956625" y="2286000"/>
                  </a:lnTo>
                  <a:lnTo>
                    <a:pt x="5227779" y="2286000"/>
                  </a:lnTo>
                  <a:lnTo>
                    <a:pt x="5227779" y="2019300"/>
                  </a:lnTo>
                  <a:close/>
                  <a:moveTo>
                    <a:pt x="4666103" y="2019300"/>
                  </a:moveTo>
                  <a:lnTo>
                    <a:pt x="4666103" y="2286000"/>
                  </a:lnTo>
                  <a:lnTo>
                    <a:pt x="4937257" y="2286000"/>
                  </a:lnTo>
                  <a:lnTo>
                    <a:pt x="4937257" y="2019300"/>
                  </a:lnTo>
                  <a:close/>
                  <a:moveTo>
                    <a:pt x="4375581" y="2019300"/>
                  </a:moveTo>
                  <a:lnTo>
                    <a:pt x="4375581" y="2286000"/>
                  </a:lnTo>
                  <a:lnTo>
                    <a:pt x="4646735" y="2286000"/>
                  </a:lnTo>
                  <a:lnTo>
                    <a:pt x="4646735" y="2019300"/>
                  </a:lnTo>
                  <a:close/>
                  <a:moveTo>
                    <a:pt x="4085059" y="2019300"/>
                  </a:moveTo>
                  <a:lnTo>
                    <a:pt x="4085059" y="2286000"/>
                  </a:lnTo>
                  <a:lnTo>
                    <a:pt x="4356213" y="2286000"/>
                  </a:lnTo>
                  <a:lnTo>
                    <a:pt x="4356213" y="2019300"/>
                  </a:lnTo>
                  <a:close/>
                  <a:moveTo>
                    <a:pt x="3794538" y="2019300"/>
                  </a:moveTo>
                  <a:lnTo>
                    <a:pt x="3794538" y="2286000"/>
                  </a:lnTo>
                  <a:lnTo>
                    <a:pt x="4065691" y="2286000"/>
                  </a:lnTo>
                  <a:lnTo>
                    <a:pt x="4065691" y="2019300"/>
                  </a:lnTo>
                  <a:close/>
                  <a:moveTo>
                    <a:pt x="3504016" y="2019300"/>
                  </a:moveTo>
                  <a:lnTo>
                    <a:pt x="3504016" y="2286000"/>
                  </a:lnTo>
                  <a:lnTo>
                    <a:pt x="3775170" y="2286000"/>
                  </a:lnTo>
                  <a:lnTo>
                    <a:pt x="3775170" y="2019300"/>
                  </a:lnTo>
                  <a:close/>
                  <a:moveTo>
                    <a:pt x="3213494" y="2019300"/>
                  </a:moveTo>
                  <a:lnTo>
                    <a:pt x="3213494" y="2286000"/>
                  </a:lnTo>
                  <a:lnTo>
                    <a:pt x="3484648" y="2286000"/>
                  </a:lnTo>
                  <a:lnTo>
                    <a:pt x="3484648" y="2019300"/>
                  </a:lnTo>
                  <a:close/>
                  <a:moveTo>
                    <a:pt x="2922972" y="2019300"/>
                  </a:moveTo>
                  <a:lnTo>
                    <a:pt x="2922972" y="2286000"/>
                  </a:lnTo>
                  <a:lnTo>
                    <a:pt x="3194126" y="2286000"/>
                  </a:lnTo>
                  <a:lnTo>
                    <a:pt x="3194126" y="2019300"/>
                  </a:lnTo>
                  <a:close/>
                  <a:moveTo>
                    <a:pt x="2632451" y="2019300"/>
                  </a:moveTo>
                  <a:lnTo>
                    <a:pt x="2632451" y="2286000"/>
                  </a:lnTo>
                  <a:lnTo>
                    <a:pt x="2903604" y="2286000"/>
                  </a:lnTo>
                  <a:lnTo>
                    <a:pt x="2903604" y="2019300"/>
                  </a:lnTo>
                  <a:close/>
                  <a:moveTo>
                    <a:pt x="2341929" y="2019300"/>
                  </a:moveTo>
                  <a:lnTo>
                    <a:pt x="2341929" y="2286000"/>
                  </a:lnTo>
                  <a:lnTo>
                    <a:pt x="2613083" y="2286000"/>
                  </a:lnTo>
                  <a:lnTo>
                    <a:pt x="2613083" y="2019300"/>
                  </a:lnTo>
                  <a:close/>
                  <a:moveTo>
                    <a:pt x="2051407" y="2019300"/>
                  </a:moveTo>
                  <a:lnTo>
                    <a:pt x="2051407" y="2286000"/>
                  </a:lnTo>
                  <a:lnTo>
                    <a:pt x="2322561" y="2286000"/>
                  </a:lnTo>
                  <a:lnTo>
                    <a:pt x="2322561" y="2019300"/>
                  </a:lnTo>
                  <a:close/>
                  <a:moveTo>
                    <a:pt x="1760886" y="2019300"/>
                  </a:moveTo>
                  <a:lnTo>
                    <a:pt x="1760886" y="2286000"/>
                  </a:lnTo>
                  <a:lnTo>
                    <a:pt x="2032039" y="2286000"/>
                  </a:lnTo>
                  <a:lnTo>
                    <a:pt x="2032039" y="2019300"/>
                  </a:lnTo>
                  <a:close/>
                  <a:moveTo>
                    <a:pt x="1471977" y="2019300"/>
                  </a:moveTo>
                  <a:lnTo>
                    <a:pt x="1471977" y="2286000"/>
                  </a:lnTo>
                  <a:lnTo>
                    <a:pt x="1743131" y="2286000"/>
                  </a:lnTo>
                  <a:lnTo>
                    <a:pt x="1743131" y="2019300"/>
                  </a:lnTo>
                  <a:close/>
                  <a:moveTo>
                    <a:pt x="1181455" y="2019300"/>
                  </a:moveTo>
                  <a:lnTo>
                    <a:pt x="1181455" y="2286000"/>
                  </a:lnTo>
                  <a:lnTo>
                    <a:pt x="1452609" y="2286000"/>
                  </a:lnTo>
                  <a:lnTo>
                    <a:pt x="1452609" y="2019300"/>
                  </a:lnTo>
                  <a:close/>
                  <a:moveTo>
                    <a:pt x="890933" y="2019300"/>
                  </a:moveTo>
                  <a:lnTo>
                    <a:pt x="890933" y="2286000"/>
                  </a:lnTo>
                  <a:lnTo>
                    <a:pt x="1162087" y="2286000"/>
                  </a:lnTo>
                  <a:lnTo>
                    <a:pt x="1162087" y="2019300"/>
                  </a:lnTo>
                  <a:close/>
                  <a:moveTo>
                    <a:pt x="600412" y="2019300"/>
                  </a:moveTo>
                  <a:lnTo>
                    <a:pt x="600412" y="2286000"/>
                  </a:lnTo>
                  <a:lnTo>
                    <a:pt x="871565" y="2286000"/>
                  </a:lnTo>
                  <a:lnTo>
                    <a:pt x="871565" y="2019300"/>
                  </a:lnTo>
                  <a:close/>
                  <a:moveTo>
                    <a:pt x="309890" y="2019300"/>
                  </a:moveTo>
                  <a:lnTo>
                    <a:pt x="309890" y="2286000"/>
                  </a:lnTo>
                  <a:lnTo>
                    <a:pt x="581044" y="2286000"/>
                  </a:lnTo>
                  <a:lnTo>
                    <a:pt x="581044" y="2019300"/>
                  </a:lnTo>
                  <a:close/>
                  <a:moveTo>
                    <a:pt x="19368" y="2019300"/>
                  </a:moveTo>
                  <a:lnTo>
                    <a:pt x="19368" y="2286000"/>
                  </a:lnTo>
                  <a:lnTo>
                    <a:pt x="290522" y="2286000"/>
                  </a:lnTo>
                  <a:lnTo>
                    <a:pt x="290522" y="2019300"/>
                  </a:lnTo>
                  <a:close/>
                  <a:moveTo>
                    <a:pt x="11925920" y="1733550"/>
                  </a:moveTo>
                  <a:lnTo>
                    <a:pt x="11925920" y="2000250"/>
                  </a:lnTo>
                  <a:lnTo>
                    <a:pt x="12197073" y="2000250"/>
                  </a:lnTo>
                  <a:lnTo>
                    <a:pt x="12197073" y="1733550"/>
                  </a:lnTo>
                  <a:close/>
                  <a:moveTo>
                    <a:pt x="11635398" y="1733550"/>
                  </a:moveTo>
                  <a:lnTo>
                    <a:pt x="11635398" y="2000250"/>
                  </a:lnTo>
                  <a:lnTo>
                    <a:pt x="11906552" y="2000250"/>
                  </a:lnTo>
                  <a:lnTo>
                    <a:pt x="11906552" y="1733550"/>
                  </a:lnTo>
                  <a:close/>
                  <a:moveTo>
                    <a:pt x="11344876" y="1733550"/>
                  </a:moveTo>
                  <a:lnTo>
                    <a:pt x="11344876" y="2000250"/>
                  </a:lnTo>
                  <a:lnTo>
                    <a:pt x="11616030" y="2000250"/>
                  </a:lnTo>
                  <a:lnTo>
                    <a:pt x="11616030" y="1733550"/>
                  </a:lnTo>
                  <a:close/>
                  <a:moveTo>
                    <a:pt x="11054354" y="1733550"/>
                  </a:moveTo>
                  <a:lnTo>
                    <a:pt x="11054354" y="2000250"/>
                  </a:lnTo>
                  <a:lnTo>
                    <a:pt x="11325508" y="2000250"/>
                  </a:lnTo>
                  <a:lnTo>
                    <a:pt x="11325508" y="1733550"/>
                  </a:lnTo>
                  <a:close/>
                  <a:moveTo>
                    <a:pt x="10763832" y="1733550"/>
                  </a:moveTo>
                  <a:lnTo>
                    <a:pt x="10763832" y="2000250"/>
                  </a:lnTo>
                  <a:lnTo>
                    <a:pt x="11034986" y="2000250"/>
                  </a:lnTo>
                  <a:lnTo>
                    <a:pt x="11034986" y="1733550"/>
                  </a:lnTo>
                  <a:close/>
                  <a:moveTo>
                    <a:pt x="10473311" y="1733550"/>
                  </a:moveTo>
                  <a:lnTo>
                    <a:pt x="10473311" y="2000250"/>
                  </a:lnTo>
                  <a:lnTo>
                    <a:pt x="10744464" y="2000250"/>
                  </a:lnTo>
                  <a:lnTo>
                    <a:pt x="10744464" y="1733550"/>
                  </a:lnTo>
                  <a:close/>
                  <a:moveTo>
                    <a:pt x="10182789" y="1733550"/>
                  </a:moveTo>
                  <a:lnTo>
                    <a:pt x="10182789" y="2000250"/>
                  </a:lnTo>
                  <a:lnTo>
                    <a:pt x="10453943" y="2000250"/>
                  </a:lnTo>
                  <a:lnTo>
                    <a:pt x="10453943" y="1733550"/>
                  </a:lnTo>
                  <a:close/>
                  <a:moveTo>
                    <a:pt x="9892267" y="1733550"/>
                  </a:moveTo>
                  <a:lnTo>
                    <a:pt x="9892267" y="2000250"/>
                  </a:lnTo>
                  <a:lnTo>
                    <a:pt x="10163421" y="2000250"/>
                  </a:lnTo>
                  <a:lnTo>
                    <a:pt x="10163421" y="1733550"/>
                  </a:lnTo>
                  <a:close/>
                  <a:moveTo>
                    <a:pt x="9601745" y="1733550"/>
                  </a:moveTo>
                  <a:lnTo>
                    <a:pt x="9601745" y="2000250"/>
                  </a:lnTo>
                  <a:lnTo>
                    <a:pt x="9872899" y="2000250"/>
                  </a:lnTo>
                  <a:lnTo>
                    <a:pt x="9872899" y="1733550"/>
                  </a:lnTo>
                  <a:close/>
                  <a:moveTo>
                    <a:pt x="9311224" y="1733550"/>
                  </a:moveTo>
                  <a:lnTo>
                    <a:pt x="9311224" y="2000250"/>
                  </a:lnTo>
                  <a:lnTo>
                    <a:pt x="9582377" y="2000250"/>
                  </a:lnTo>
                  <a:lnTo>
                    <a:pt x="9582377" y="1733550"/>
                  </a:lnTo>
                  <a:close/>
                  <a:moveTo>
                    <a:pt x="9020702" y="1733550"/>
                  </a:moveTo>
                  <a:lnTo>
                    <a:pt x="9020702" y="2000250"/>
                  </a:lnTo>
                  <a:lnTo>
                    <a:pt x="9291856" y="2000250"/>
                  </a:lnTo>
                  <a:lnTo>
                    <a:pt x="9291856" y="1733550"/>
                  </a:lnTo>
                  <a:close/>
                  <a:moveTo>
                    <a:pt x="8731793" y="1733550"/>
                  </a:moveTo>
                  <a:lnTo>
                    <a:pt x="8731793" y="2000250"/>
                  </a:lnTo>
                  <a:lnTo>
                    <a:pt x="9001334" y="2000250"/>
                  </a:lnTo>
                  <a:lnTo>
                    <a:pt x="9001334" y="1733550"/>
                  </a:lnTo>
                  <a:close/>
                  <a:moveTo>
                    <a:pt x="8441272" y="1733550"/>
                  </a:moveTo>
                  <a:lnTo>
                    <a:pt x="8441272" y="2000250"/>
                  </a:lnTo>
                  <a:lnTo>
                    <a:pt x="8712425" y="2000250"/>
                  </a:lnTo>
                  <a:lnTo>
                    <a:pt x="8712425" y="1733550"/>
                  </a:lnTo>
                  <a:close/>
                  <a:moveTo>
                    <a:pt x="8150750" y="1733550"/>
                  </a:moveTo>
                  <a:lnTo>
                    <a:pt x="8150750" y="2000250"/>
                  </a:lnTo>
                  <a:lnTo>
                    <a:pt x="8421904" y="2000250"/>
                  </a:lnTo>
                  <a:lnTo>
                    <a:pt x="8421904" y="1733550"/>
                  </a:lnTo>
                  <a:close/>
                  <a:moveTo>
                    <a:pt x="7860228" y="1733550"/>
                  </a:moveTo>
                  <a:lnTo>
                    <a:pt x="7860228" y="2000250"/>
                  </a:lnTo>
                  <a:lnTo>
                    <a:pt x="8131382" y="2000250"/>
                  </a:lnTo>
                  <a:lnTo>
                    <a:pt x="8131382" y="1733550"/>
                  </a:lnTo>
                  <a:close/>
                  <a:moveTo>
                    <a:pt x="7569706" y="1733550"/>
                  </a:moveTo>
                  <a:lnTo>
                    <a:pt x="7569706" y="2000250"/>
                  </a:lnTo>
                  <a:lnTo>
                    <a:pt x="7840860" y="2000250"/>
                  </a:lnTo>
                  <a:lnTo>
                    <a:pt x="7840860" y="1733550"/>
                  </a:lnTo>
                  <a:close/>
                  <a:moveTo>
                    <a:pt x="7279185" y="1733550"/>
                  </a:moveTo>
                  <a:lnTo>
                    <a:pt x="7279185" y="2000250"/>
                  </a:lnTo>
                  <a:lnTo>
                    <a:pt x="7550338" y="2000250"/>
                  </a:lnTo>
                  <a:lnTo>
                    <a:pt x="7550338" y="1733550"/>
                  </a:lnTo>
                  <a:close/>
                  <a:moveTo>
                    <a:pt x="6988663" y="1733550"/>
                  </a:moveTo>
                  <a:lnTo>
                    <a:pt x="6988663" y="2000250"/>
                  </a:lnTo>
                  <a:lnTo>
                    <a:pt x="7259817" y="2000250"/>
                  </a:lnTo>
                  <a:lnTo>
                    <a:pt x="7259817" y="1733550"/>
                  </a:lnTo>
                  <a:close/>
                  <a:moveTo>
                    <a:pt x="6698141" y="1733550"/>
                  </a:moveTo>
                  <a:lnTo>
                    <a:pt x="6698141" y="2000250"/>
                  </a:lnTo>
                  <a:lnTo>
                    <a:pt x="6969295" y="2000250"/>
                  </a:lnTo>
                  <a:lnTo>
                    <a:pt x="6969295" y="1733550"/>
                  </a:lnTo>
                  <a:close/>
                  <a:moveTo>
                    <a:pt x="6407619" y="1733550"/>
                  </a:moveTo>
                  <a:lnTo>
                    <a:pt x="6407619" y="2000250"/>
                  </a:lnTo>
                  <a:lnTo>
                    <a:pt x="6678773" y="2000250"/>
                  </a:lnTo>
                  <a:lnTo>
                    <a:pt x="6678773" y="1733550"/>
                  </a:lnTo>
                  <a:close/>
                  <a:moveTo>
                    <a:pt x="6117097" y="1733550"/>
                  </a:moveTo>
                  <a:lnTo>
                    <a:pt x="6117097" y="2000250"/>
                  </a:lnTo>
                  <a:lnTo>
                    <a:pt x="6388251" y="2000250"/>
                  </a:lnTo>
                  <a:lnTo>
                    <a:pt x="6388251" y="1733550"/>
                  </a:lnTo>
                  <a:close/>
                  <a:moveTo>
                    <a:pt x="5826576" y="1733550"/>
                  </a:moveTo>
                  <a:lnTo>
                    <a:pt x="5826576" y="2000250"/>
                  </a:lnTo>
                  <a:lnTo>
                    <a:pt x="6097729" y="2000250"/>
                  </a:lnTo>
                  <a:lnTo>
                    <a:pt x="6097729" y="1733550"/>
                  </a:lnTo>
                  <a:close/>
                  <a:moveTo>
                    <a:pt x="5536054" y="1733550"/>
                  </a:moveTo>
                  <a:lnTo>
                    <a:pt x="5536054" y="2000250"/>
                  </a:lnTo>
                  <a:lnTo>
                    <a:pt x="5807208" y="2000250"/>
                  </a:lnTo>
                  <a:lnTo>
                    <a:pt x="5807208" y="1733550"/>
                  </a:lnTo>
                  <a:close/>
                  <a:moveTo>
                    <a:pt x="5247147" y="1733550"/>
                  </a:moveTo>
                  <a:lnTo>
                    <a:pt x="5247147" y="2000250"/>
                  </a:lnTo>
                  <a:lnTo>
                    <a:pt x="5516686" y="2000250"/>
                  </a:lnTo>
                  <a:lnTo>
                    <a:pt x="5516686" y="1733550"/>
                  </a:lnTo>
                  <a:close/>
                  <a:moveTo>
                    <a:pt x="4956625" y="1733550"/>
                  </a:moveTo>
                  <a:lnTo>
                    <a:pt x="4956625" y="2000250"/>
                  </a:lnTo>
                  <a:lnTo>
                    <a:pt x="5227779" y="2000250"/>
                  </a:lnTo>
                  <a:lnTo>
                    <a:pt x="5227779" y="1733550"/>
                  </a:lnTo>
                  <a:close/>
                  <a:moveTo>
                    <a:pt x="4666103" y="1733550"/>
                  </a:moveTo>
                  <a:lnTo>
                    <a:pt x="4666103" y="2000250"/>
                  </a:lnTo>
                  <a:lnTo>
                    <a:pt x="4937257" y="2000250"/>
                  </a:lnTo>
                  <a:lnTo>
                    <a:pt x="4937257" y="1733550"/>
                  </a:lnTo>
                  <a:close/>
                  <a:moveTo>
                    <a:pt x="4375581" y="1733550"/>
                  </a:moveTo>
                  <a:lnTo>
                    <a:pt x="4375581" y="2000250"/>
                  </a:lnTo>
                  <a:lnTo>
                    <a:pt x="4646735" y="2000250"/>
                  </a:lnTo>
                  <a:lnTo>
                    <a:pt x="4646735" y="1733550"/>
                  </a:lnTo>
                  <a:close/>
                  <a:moveTo>
                    <a:pt x="4085059" y="1733550"/>
                  </a:moveTo>
                  <a:lnTo>
                    <a:pt x="4085059" y="2000250"/>
                  </a:lnTo>
                  <a:lnTo>
                    <a:pt x="4356213" y="2000250"/>
                  </a:lnTo>
                  <a:lnTo>
                    <a:pt x="4356213" y="1733550"/>
                  </a:lnTo>
                  <a:close/>
                  <a:moveTo>
                    <a:pt x="3794538" y="1733550"/>
                  </a:moveTo>
                  <a:lnTo>
                    <a:pt x="3794538" y="2000250"/>
                  </a:lnTo>
                  <a:lnTo>
                    <a:pt x="4065691" y="2000250"/>
                  </a:lnTo>
                  <a:lnTo>
                    <a:pt x="4065691" y="1733550"/>
                  </a:lnTo>
                  <a:close/>
                  <a:moveTo>
                    <a:pt x="3504016" y="1733550"/>
                  </a:moveTo>
                  <a:lnTo>
                    <a:pt x="3504016" y="2000250"/>
                  </a:lnTo>
                  <a:lnTo>
                    <a:pt x="3775170" y="2000250"/>
                  </a:lnTo>
                  <a:lnTo>
                    <a:pt x="3775170" y="1733550"/>
                  </a:lnTo>
                  <a:close/>
                  <a:moveTo>
                    <a:pt x="3213494" y="1733550"/>
                  </a:moveTo>
                  <a:lnTo>
                    <a:pt x="3213494" y="2000250"/>
                  </a:lnTo>
                  <a:lnTo>
                    <a:pt x="3484648" y="2000250"/>
                  </a:lnTo>
                  <a:lnTo>
                    <a:pt x="3484648" y="1733550"/>
                  </a:lnTo>
                  <a:close/>
                  <a:moveTo>
                    <a:pt x="2922972" y="1733550"/>
                  </a:moveTo>
                  <a:lnTo>
                    <a:pt x="2922972" y="2000250"/>
                  </a:lnTo>
                  <a:lnTo>
                    <a:pt x="3194126" y="2000250"/>
                  </a:lnTo>
                  <a:lnTo>
                    <a:pt x="3194126" y="1733550"/>
                  </a:lnTo>
                  <a:close/>
                  <a:moveTo>
                    <a:pt x="2632451" y="1733550"/>
                  </a:moveTo>
                  <a:lnTo>
                    <a:pt x="2632451" y="2000250"/>
                  </a:lnTo>
                  <a:lnTo>
                    <a:pt x="2903604" y="2000250"/>
                  </a:lnTo>
                  <a:lnTo>
                    <a:pt x="2903604" y="1733550"/>
                  </a:lnTo>
                  <a:close/>
                  <a:moveTo>
                    <a:pt x="2341929" y="1733550"/>
                  </a:moveTo>
                  <a:lnTo>
                    <a:pt x="2341929" y="2000250"/>
                  </a:lnTo>
                  <a:lnTo>
                    <a:pt x="2613083" y="2000250"/>
                  </a:lnTo>
                  <a:lnTo>
                    <a:pt x="2613083" y="1733550"/>
                  </a:lnTo>
                  <a:close/>
                  <a:moveTo>
                    <a:pt x="2051407" y="1733550"/>
                  </a:moveTo>
                  <a:lnTo>
                    <a:pt x="2051407" y="2000250"/>
                  </a:lnTo>
                  <a:lnTo>
                    <a:pt x="2322561" y="2000250"/>
                  </a:lnTo>
                  <a:lnTo>
                    <a:pt x="2322561" y="1733550"/>
                  </a:lnTo>
                  <a:close/>
                  <a:moveTo>
                    <a:pt x="1760886" y="1733550"/>
                  </a:moveTo>
                  <a:lnTo>
                    <a:pt x="1760886" y="2000250"/>
                  </a:lnTo>
                  <a:lnTo>
                    <a:pt x="2032039" y="2000250"/>
                  </a:lnTo>
                  <a:lnTo>
                    <a:pt x="2032039" y="1733550"/>
                  </a:lnTo>
                  <a:close/>
                  <a:moveTo>
                    <a:pt x="1471977" y="1733550"/>
                  </a:moveTo>
                  <a:lnTo>
                    <a:pt x="1471977" y="2000250"/>
                  </a:lnTo>
                  <a:lnTo>
                    <a:pt x="1743131" y="2000250"/>
                  </a:lnTo>
                  <a:lnTo>
                    <a:pt x="1743131" y="1733550"/>
                  </a:lnTo>
                  <a:close/>
                  <a:moveTo>
                    <a:pt x="1181455" y="1733550"/>
                  </a:moveTo>
                  <a:lnTo>
                    <a:pt x="1181455" y="2000250"/>
                  </a:lnTo>
                  <a:lnTo>
                    <a:pt x="1452609" y="2000250"/>
                  </a:lnTo>
                  <a:lnTo>
                    <a:pt x="1452609" y="1733550"/>
                  </a:lnTo>
                  <a:close/>
                  <a:moveTo>
                    <a:pt x="890933" y="1733550"/>
                  </a:moveTo>
                  <a:lnTo>
                    <a:pt x="890933" y="2000250"/>
                  </a:lnTo>
                  <a:lnTo>
                    <a:pt x="1162087" y="2000250"/>
                  </a:lnTo>
                  <a:lnTo>
                    <a:pt x="1162087" y="1733550"/>
                  </a:lnTo>
                  <a:close/>
                  <a:moveTo>
                    <a:pt x="600412" y="1733550"/>
                  </a:moveTo>
                  <a:lnTo>
                    <a:pt x="600412" y="2000250"/>
                  </a:lnTo>
                  <a:lnTo>
                    <a:pt x="871565" y="2000250"/>
                  </a:lnTo>
                  <a:lnTo>
                    <a:pt x="871565" y="1733550"/>
                  </a:lnTo>
                  <a:close/>
                  <a:moveTo>
                    <a:pt x="309890" y="1733550"/>
                  </a:moveTo>
                  <a:lnTo>
                    <a:pt x="309890" y="2000250"/>
                  </a:lnTo>
                  <a:lnTo>
                    <a:pt x="581044" y="2000250"/>
                  </a:lnTo>
                  <a:lnTo>
                    <a:pt x="581044" y="1733550"/>
                  </a:lnTo>
                  <a:close/>
                  <a:moveTo>
                    <a:pt x="19368" y="1733550"/>
                  </a:moveTo>
                  <a:lnTo>
                    <a:pt x="19368" y="2000250"/>
                  </a:lnTo>
                  <a:lnTo>
                    <a:pt x="290522" y="2000250"/>
                  </a:lnTo>
                  <a:lnTo>
                    <a:pt x="290522" y="1733550"/>
                  </a:lnTo>
                  <a:close/>
                  <a:moveTo>
                    <a:pt x="11925920" y="1447800"/>
                  </a:moveTo>
                  <a:lnTo>
                    <a:pt x="11925920" y="1714500"/>
                  </a:lnTo>
                  <a:lnTo>
                    <a:pt x="12197073" y="1714500"/>
                  </a:lnTo>
                  <a:lnTo>
                    <a:pt x="12197073" y="1447800"/>
                  </a:lnTo>
                  <a:close/>
                  <a:moveTo>
                    <a:pt x="11635398" y="1447800"/>
                  </a:moveTo>
                  <a:lnTo>
                    <a:pt x="11635398" y="1714500"/>
                  </a:lnTo>
                  <a:lnTo>
                    <a:pt x="11906552" y="1714500"/>
                  </a:lnTo>
                  <a:lnTo>
                    <a:pt x="11906552" y="1447800"/>
                  </a:lnTo>
                  <a:close/>
                  <a:moveTo>
                    <a:pt x="11344876" y="1447800"/>
                  </a:moveTo>
                  <a:lnTo>
                    <a:pt x="11344876" y="1714500"/>
                  </a:lnTo>
                  <a:lnTo>
                    <a:pt x="11616030" y="1714500"/>
                  </a:lnTo>
                  <a:lnTo>
                    <a:pt x="11616030" y="1447800"/>
                  </a:lnTo>
                  <a:close/>
                  <a:moveTo>
                    <a:pt x="11054354" y="1447800"/>
                  </a:moveTo>
                  <a:lnTo>
                    <a:pt x="11054354" y="1714500"/>
                  </a:lnTo>
                  <a:lnTo>
                    <a:pt x="11325508" y="1714500"/>
                  </a:lnTo>
                  <a:lnTo>
                    <a:pt x="11325508" y="1447800"/>
                  </a:lnTo>
                  <a:close/>
                  <a:moveTo>
                    <a:pt x="10763832" y="1447800"/>
                  </a:moveTo>
                  <a:lnTo>
                    <a:pt x="10763832" y="1714500"/>
                  </a:lnTo>
                  <a:lnTo>
                    <a:pt x="11034986" y="1714500"/>
                  </a:lnTo>
                  <a:lnTo>
                    <a:pt x="11034986" y="1447800"/>
                  </a:lnTo>
                  <a:close/>
                  <a:moveTo>
                    <a:pt x="10473311" y="1447800"/>
                  </a:moveTo>
                  <a:lnTo>
                    <a:pt x="10473311" y="1714500"/>
                  </a:lnTo>
                  <a:lnTo>
                    <a:pt x="10744464" y="1714500"/>
                  </a:lnTo>
                  <a:lnTo>
                    <a:pt x="10744464" y="1447800"/>
                  </a:lnTo>
                  <a:close/>
                  <a:moveTo>
                    <a:pt x="10182789" y="1447800"/>
                  </a:moveTo>
                  <a:lnTo>
                    <a:pt x="10182789" y="1714500"/>
                  </a:lnTo>
                  <a:lnTo>
                    <a:pt x="10453943" y="1714500"/>
                  </a:lnTo>
                  <a:lnTo>
                    <a:pt x="10453943" y="1447800"/>
                  </a:lnTo>
                  <a:close/>
                  <a:moveTo>
                    <a:pt x="9892267" y="1447800"/>
                  </a:moveTo>
                  <a:lnTo>
                    <a:pt x="9892267" y="1714500"/>
                  </a:lnTo>
                  <a:lnTo>
                    <a:pt x="10163421" y="1714500"/>
                  </a:lnTo>
                  <a:lnTo>
                    <a:pt x="10163421" y="1447800"/>
                  </a:lnTo>
                  <a:close/>
                  <a:moveTo>
                    <a:pt x="9601745" y="1447800"/>
                  </a:moveTo>
                  <a:lnTo>
                    <a:pt x="9601745" y="1714500"/>
                  </a:lnTo>
                  <a:lnTo>
                    <a:pt x="9872899" y="1714500"/>
                  </a:lnTo>
                  <a:lnTo>
                    <a:pt x="9872899" y="1447800"/>
                  </a:lnTo>
                  <a:close/>
                  <a:moveTo>
                    <a:pt x="9311224" y="1447800"/>
                  </a:moveTo>
                  <a:lnTo>
                    <a:pt x="9311224" y="1714500"/>
                  </a:lnTo>
                  <a:lnTo>
                    <a:pt x="9582377" y="1714500"/>
                  </a:lnTo>
                  <a:lnTo>
                    <a:pt x="9582377" y="1447800"/>
                  </a:lnTo>
                  <a:close/>
                  <a:moveTo>
                    <a:pt x="9020702" y="1447800"/>
                  </a:moveTo>
                  <a:lnTo>
                    <a:pt x="9020702" y="1714500"/>
                  </a:lnTo>
                  <a:lnTo>
                    <a:pt x="9291856" y="1714500"/>
                  </a:lnTo>
                  <a:lnTo>
                    <a:pt x="9291856" y="1447800"/>
                  </a:lnTo>
                  <a:close/>
                  <a:moveTo>
                    <a:pt x="8731793" y="1447800"/>
                  </a:moveTo>
                  <a:lnTo>
                    <a:pt x="8731793" y="1714500"/>
                  </a:lnTo>
                  <a:lnTo>
                    <a:pt x="9001334" y="1714500"/>
                  </a:lnTo>
                  <a:lnTo>
                    <a:pt x="9001334" y="1447800"/>
                  </a:lnTo>
                  <a:close/>
                  <a:moveTo>
                    <a:pt x="8441272" y="1447800"/>
                  </a:moveTo>
                  <a:lnTo>
                    <a:pt x="8441272" y="1714500"/>
                  </a:lnTo>
                  <a:lnTo>
                    <a:pt x="8712425" y="1714500"/>
                  </a:lnTo>
                  <a:lnTo>
                    <a:pt x="8712425" y="1447800"/>
                  </a:lnTo>
                  <a:close/>
                  <a:moveTo>
                    <a:pt x="8150750" y="1447800"/>
                  </a:moveTo>
                  <a:lnTo>
                    <a:pt x="8150750" y="1714500"/>
                  </a:lnTo>
                  <a:lnTo>
                    <a:pt x="8421904" y="1714500"/>
                  </a:lnTo>
                  <a:lnTo>
                    <a:pt x="8421904" y="1447800"/>
                  </a:lnTo>
                  <a:close/>
                  <a:moveTo>
                    <a:pt x="7860228" y="1447800"/>
                  </a:moveTo>
                  <a:lnTo>
                    <a:pt x="7860228" y="1714500"/>
                  </a:lnTo>
                  <a:lnTo>
                    <a:pt x="8131382" y="1714500"/>
                  </a:lnTo>
                  <a:lnTo>
                    <a:pt x="8131382" y="1447800"/>
                  </a:lnTo>
                  <a:close/>
                  <a:moveTo>
                    <a:pt x="7569706" y="1447800"/>
                  </a:moveTo>
                  <a:lnTo>
                    <a:pt x="7569706" y="1714500"/>
                  </a:lnTo>
                  <a:lnTo>
                    <a:pt x="7840860" y="1714500"/>
                  </a:lnTo>
                  <a:lnTo>
                    <a:pt x="7840860" y="1447800"/>
                  </a:lnTo>
                  <a:close/>
                  <a:moveTo>
                    <a:pt x="7279185" y="1447800"/>
                  </a:moveTo>
                  <a:lnTo>
                    <a:pt x="7279185" y="1714500"/>
                  </a:lnTo>
                  <a:lnTo>
                    <a:pt x="7550338" y="1714500"/>
                  </a:lnTo>
                  <a:lnTo>
                    <a:pt x="7550338" y="1447800"/>
                  </a:lnTo>
                  <a:close/>
                  <a:moveTo>
                    <a:pt x="6988663" y="1447800"/>
                  </a:moveTo>
                  <a:lnTo>
                    <a:pt x="6988663" y="1714500"/>
                  </a:lnTo>
                  <a:lnTo>
                    <a:pt x="7259817" y="1714500"/>
                  </a:lnTo>
                  <a:lnTo>
                    <a:pt x="7259817" y="1447800"/>
                  </a:lnTo>
                  <a:close/>
                  <a:moveTo>
                    <a:pt x="6698141" y="1447800"/>
                  </a:moveTo>
                  <a:lnTo>
                    <a:pt x="6698141" y="1714500"/>
                  </a:lnTo>
                  <a:lnTo>
                    <a:pt x="6969295" y="1714500"/>
                  </a:lnTo>
                  <a:lnTo>
                    <a:pt x="6969295" y="1447800"/>
                  </a:lnTo>
                  <a:close/>
                  <a:moveTo>
                    <a:pt x="6407619" y="1447800"/>
                  </a:moveTo>
                  <a:lnTo>
                    <a:pt x="6407619" y="1714500"/>
                  </a:lnTo>
                  <a:lnTo>
                    <a:pt x="6678773" y="1714500"/>
                  </a:lnTo>
                  <a:lnTo>
                    <a:pt x="6678773" y="1447800"/>
                  </a:lnTo>
                  <a:close/>
                  <a:moveTo>
                    <a:pt x="6117097" y="1447800"/>
                  </a:moveTo>
                  <a:lnTo>
                    <a:pt x="6117097" y="1714500"/>
                  </a:lnTo>
                  <a:lnTo>
                    <a:pt x="6388251" y="1714500"/>
                  </a:lnTo>
                  <a:lnTo>
                    <a:pt x="6388251" y="1447800"/>
                  </a:lnTo>
                  <a:close/>
                  <a:moveTo>
                    <a:pt x="5826576" y="1447800"/>
                  </a:moveTo>
                  <a:lnTo>
                    <a:pt x="5826576" y="1714500"/>
                  </a:lnTo>
                  <a:lnTo>
                    <a:pt x="6097729" y="1714500"/>
                  </a:lnTo>
                  <a:lnTo>
                    <a:pt x="6097729" y="1447800"/>
                  </a:lnTo>
                  <a:close/>
                  <a:moveTo>
                    <a:pt x="5536054" y="1447800"/>
                  </a:moveTo>
                  <a:lnTo>
                    <a:pt x="5536054" y="1714500"/>
                  </a:lnTo>
                  <a:lnTo>
                    <a:pt x="5807208" y="1714500"/>
                  </a:lnTo>
                  <a:lnTo>
                    <a:pt x="5807208" y="1447800"/>
                  </a:lnTo>
                  <a:close/>
                  <a:moveTo>
                    <a:pt x="5247147" y="1447800"/>
                  </a:moveTo>
                  <a:lnTo>
                    <a:pt x="5247147" y="1714500"/>
                  </a:lnTo>
                  <a:lnTo>
                    <a:pt x="5516686" y="1714500"/>
                  </a:lnTo>
                  <a:lnTo>
                    <a:pt x="5516686" y="1447800"/>
                  </a:lnTo>
                  <a:close/>
                  <a:moveTo>
                    <a:pt x="4956625" y="1447800"/>
                  </a:moveTo>
                  <a:lnTo>
                    <a:pt x="4956625" y="1714500"/>
                  </a:lnTo>
                  <a:lnTo>
                    <a:pt x="5227779" y="1714500"/>
                  </a:lnTo>
                  <a:lnTo>
                    <a:pt x="5227779" y="1447800"/>
                  </a:lnTo>
                  <a:close/>
                  <a:moveTo>
                    <a:pt x="4666103" y="1447800"/>
                  </a:moveTo>
                  <a:lnTo>
                    <a:pt x="4666103" y="1714500"/>
                  </a:lnTo>
                  <a:lnTo>
                    <a:pt x="4937257" y="1714500"/>
                  </a:lnTo>
                  <a:lnTo>
                    <a:pt x="4937257" y="1447800"/>
                  </a:lnTo>
                  <a:close/>
                  <a:moveTo>
                    <a:pt x="4375581" y="1447800"/>
                  </a:moveTo>
                  <a:lnTo>
                    <a:pt x="4375581" y="1714500"/>
                  </a:lnTo>
                  <a:lnTo>
                    <a:pt x="4646735" y="1714500"/>
                  </a:lnTo>
                  <a:lnTo>
                    <a:pt x="4646735" y="1447800"/>
                  </a:lnTo>
                  <a:close/>
                  <a:moveTo>
                    <a:pt x="4085059" y="1447800"/>
                  </a:moveTo>
                  <a:lnTo>
                    <a:pt x="4085059" y="1714500"/>
                  </a:lnTo>
                  <a:lnTo>
                    <a:pt x="4356213" y="1714500"/>
                  </a:lnTo>
                  <a:lnTo>
                    <a:pt x="4356213" y="1447800"/>
                  </a:lnTo>
                  <a:close/>
                  <a:moveTo>
                    <a:pt x="3794538" y="1447800"/>
                  </a:moveTo>
                  <a:lnTo>
                    <a:pt x="3794538" y="1714500"/>
                  </a:lnTo>
                  <a:lnTo>
                    <a:pt x="4065691" y="1714500"/>
                  </a:lnTo>
                  <a:lnTo>
                    <a:pt x="4065691" y="1447800"/>
                  </a:lnTo>
                  <a:close/>
                  <a:moveTo>
                    <a:pt x="3504016" y="1447800"/>
                  </a:moveTo>
                  <a:lnTo>
                    <a:pt x="3504016" y="1714500"/>
                  </a:lnTo>
                  <a:lnTo>
                    <a:pt x="3775170" y="1714500"/>
                  </a:lnTo>
                  <a:lnTo>
                    <a:pt x="3775170" y="1447800"/>
                  </a:lnTo>
                  <a:close/>
                  <a:moveTo>
                    <a:pt x="3213494" y="1447800"/>
                  </a:moveTo>
                  <a:lnTo>
                    <a:pt x="3213494" y="1714500"/>
                  </a:lnTo>
                  <a:lnTo>
                    <a:pt x="3484648" y="1714500"/>
                  </a:lnTo>
                  <a:lnTo>
                    <a:pt x="3484648" y="1447800"/>
                  </a:lnTo>
                  <a:close/>
                  <a:moveTo>
                    <a:pt x="2922972" y="1447800"/>
                  </a:moveTo>
                  <a:lnTo>
                    <a:pt x="2922972" y="1714500"/>
                  </a:lnTo>
                  <a:lnTo>
                    <a:pt x="3194126" y="1714500"/>
                  </a:lnTo>
                  <a:lnTo>
                    <a:pt x="3194126" y="1447800"/>
                  </a:lnTo>
                  <a:close/>
                  <a:moveTo>
                    <a:pt x="2632451" y="1447800"/>
                  </a:moveTo>
                  <a:lnTo>
                    <a:pt x="2632451" y="1714500"/>
                  </a:lnTo>
                  <a:lnTo>
                    <a:pt x="2903604" y="1714500"/>
                  </a:lnTo>
                  <a:lnTo>
                    <a:pt x="2903604" y="1447800"/>
                  </a:lnTo>
                  <a:close/>
                  <a:moveTo>
                    <a:pt x="2341929" y="1447800"/>
                  </a:moveTo>
                  <a:lnTo>
                    <a:pt x="2341929" y="1714500"/>
                  </a:lnTo>
                  <a:lnTo>
                    <a:pt x="2613083" y="1714500"/>
                  </a:lnTo>
                  <a:lnTo>
                    <a:pt x="2613083" y="1447800"/>
                  </a:lnTo>
                  <a:close/>
                  <a:moveTo>
                    <a:pt x="2051407" y="1447800"/>
                  </a:moveTo>
                  <a:lnTo>
                    <a:pt x="2051407" y="1714500"/>
                  </a:lnTo>
                  <a:lnTo>
                    <a:pt x="2322561" y="1714500"/>
                  </a:lnTo>
                  <a:lnTo>
                    <a:pt x="2322561" y="1447800"/>
                  </a:lnTo>
                  <a:close/>
                  <a:moveTo>
                    <a:pt x="1760886" y="1447800"/>
                  </a:moveTo>
                  <a:lnTo>
                    <a:pt x="1760886" y="1714500"/>
                  </a:lnTo>
                  <a:lnTo>
                    <a:pt x="2032039" y="1714500"/>
                  </a:lnTo>
                  <a:lnTo>
                    <a:pt x="2032039" y="1447800"/>
                  </a:lnTo>
                  <a:close/>
                  <a:moveTo>
                    <a:pt x="1471977" y="1447800"/>
                  </a:moveTo>
                  <a:lnTo>
                    <a:pt x="1471977" y="1714500"/>
                  </a:lnTo>
                  <a:lnTo>
                    <a:pt x="1743131" y="1714500"/>
                  </a:lnTo>
                  <a:lnTo>
                    <a:pt x="1743131" y="1447800"/>
                  </a:lnTo>
                  <a:close/>
                  <a:moveTo>
                    <a:pt x="1181455" y="1447800"/>
                  </a:moveTo>
                  <a:lnTo>
                    <a:pt x="1181455" y="1714500"/>
                  </a:lnTo>
                  <a:lnTo>
                    <a:pt x="1452609" y="1714500"/>
                  </a:lnTo>
                  <a:lnTo>
                    <a:pt x="1452609" y="1447800"/>
                  </a:lnTo>
                  <a:close/>
                  <a:moveTo>
                    <a:pt x="890933" y="1447800"/>
                  </a:moveTo>
                  <a:lnTo>
                    <a:pt x="890933" y="1714500"/>
                  </a:lnTo>
                  <a:lnTo>
                    <a:pt x="1162087" y="1714500"/>
                  </a:lnTo>
                  <a:lnTo>
                    <a:pt x="1162087" y="1447800"/>
                  </a:lnTo>
                  <a:close/>
                  <a:moveTo>
                    <a:pt x="600412" y="1447800"/>
                  </a:moveTo>
                  <a:lnTo>
                    <a:pt x="600412" y="1714500"/>
                  </a:lnTo>
                  <a:lnTo>
                    <a:pt x="871565" y="1714500"/>
                  </a:lnTo>
                  <a:lnTo>
                    <a:pt x="871565" y="1447800"/>
                  </a:lnTo>
                  <a:close/>
                  <a:moveTo>
                    <a:pt x="309890" y="1447800"/>
                  </a:moveTo>
                  <a:lnTo>
                    <a:pt x="309890" y="1714500"/>
                  </a:lnTo>
                  <a:lnTo>
                    <a:pt x="581044" y="1714500"/>
                  </a:lnTo>
                  <a:lnTo>
                    <a:pt x="581044" y="1447800"/>
                  </a:lnTo>
                  <a:close/>
                  <a:moveTo>
                    <a:pt x="19368" y="1447800"/>
                  </a:moveTo>
                  <a:lnTo>
                    <a:pt x="19368" y="1714500"/>
                  </a:lnTo>
                  <a:lnTo>
                    <a:pt x="290522" y="1714500"/>
                  </a:lnTo>
                  <a:lnTo>
                    <a:pt x="290522" y="1447800"/>
                  </a:lnTo>
                  <a:close/>
                  <a:moveTo>
                    <a:pt x="11925920" y="1162050"/>
                  </a:moveTo>
                  <a:lnTo>
                    <a:pt x="11925920" y="1428750"/>
                  </a:lnTo>
                  <a:lnTo>
                    <a:pt x="12197073" y="1428750"/>
                  </a:lnTo>
                  <a:lnTo>
                    <a:pt x="12197073" y="1162050"/>
                  </a:lnTo>
                  <a:close/>
                  <a:moveTo>
                    <a:pt x="11635398" y="1162050"/>
                  </a:moveTo>
                  <a:lnTo>
                    <a:pt x="11635398" y="1428750"/>
                  </a:lnTo>
                  <a:lnTo>
                    <a:pt x="11906552" y="1428750"/>
                  </a:lnTo>
                  <a:lnTo>
                    <a:pt x="11906552" y="1162050"/>
                  </a:lnTo>
                  <a:close/>
                  <a:moveTo>
                    <a:pt x="11344876" y="1162050"/>
                  </a:moveTo>
                  <a:lnTo>
                    <a:pt x="11344876" y="1428750"/>
                  </a:lnTo>
                  <a:lnTo>
                    <a:pt x="11616030" y="1428750"/>
                  </a:lnTo>
                  <a:lnTo>
                    <a:pt x="11616030" y="1162050"/>
                  </a:lnTo>
                  <a:close/>
                  <a:moveTo>
                    <a:pt x="11054354" y="1162050"/>
                  </a:moveTo>
                  <a:lnTo>
                    <a:pt x="11054354" y="1428750"/>
                  </a:lnTo>
                  <a:lnTo>
                    <a:pt x="11325508" y="1428750"/>
                  </a:lnTo>
                  <a:lnTo>
                    <a:pt x="11325508" y="1162050"/>
                  </a:lnTo>
                  <a:close/>
                  <a:moveTo>
                    <a:pt x="10763832" y="1162050"/>
                  </a:moveTo>
                  <a:lnTo>
                    <a:pt x="10763832" y="1428750"/>
                  </a:lnTo>
                  <a:lnTo>
                    <a:pt x="11034986" y="1428750"/>
                  </a:lnTo>
                  <a:lnTo>
                    <a:pt x="11034986" y="1162050"/>
                  </a:lnTo>
                  <a:close/>
                  <a:moveTo>
                    <a:pt x="10473311" y="1162050"/>
                  </a:moveTo>
                  <a:lnTo>
                    <a:pt x="10473311" y="1428750"/>
                  </a:lnTo>
                  <a:lnTo>
                    <a:pt x="10744464" y="1428750"/>
                  </a:lnTo>
                  <a:lnTo>
                    <a:pt x="10744464" y="1162050"/>
                  </a:lnTo>
                  <a:close/>
                  <a:moveTo>
                    <a:pt x="10182789" y="1162050"/>
                  </a:moveTo>
                  <a:lnTo>
                    <a:pt x="10182789" y="1428750"/>
                  </a:lnTo>
                  <a:lnTo>
                    <a:pt x="10453943" y="1428750"/>
                  </a:lnTo>
                  <a:lnTo>
                    <a:pt x="10453943" y="1162050"/>
                  </a:lnTo>
                  <a:close/>
                  <a:moveTo>
                    <a:pt x="9892267" y="1162050"/>
                  </a:moveTo>
                  <a:lnTo>
                    <a:pt x="9892267" y="1428750"/>
                  </a:lnTo>
                  <a:lnTo>
                    <a:pt x="10163421" y="1428750"/>
                  </a:lnTo>
                  <a:lnTo>
                    <a:pt x="10163421" y="1162050"/>
                  </a:lnTo>
                  <a:close/>
                  <a:moveTo>
                    <a:pt x="9601745" y="1162050"/>
                  </a:moveTo>
                  <a:lnTo>
                    <a:pt x="9601745" y="1428750"/>
                  </a:lnTo>
                  <a:lnTo>
                    <a:pt x="9872899" y="1428750"/>
                  </a:lnTo>
                  <a:lnTo>
                    <a:pt x="9872899" y="1162050"/>
                  </a:lnTo>
                  <a:close/>
                  <a:moveTo>
                    <a:pt x="9311224" y="1162050"/>
                  </a:moveTo>
                  <a:lnTo>
                    <a:pt x="9311224" y="1428750"/>
                  </a:lnTo>
                  <a:lnTo>
                    <a:pt x="9582377" y="1428750"/>
                  </a:lnTo>
                  <a:lnTo>
                    <a:pt x="9582377" y="1162050"/>
                  </a:lnTo>
                  <a:close/>
                  <a:moveTo>
                    <a:pt x="9020702" y="1162050"/>
                  </a:moveTo>
                  <a:lnTo>
                    <a:pt x="9020702" y="1428750"/>
                  </a:lnTo>
                  <a:lnTo>
                    <a:pt x="9291856" y="1428750"/>
                  </a:lnTo>
                  <a:lnTo>
                    <a:pt x="9291856" y="1162050"/>
                  </a:lnTo>
                  <a:close/>
                  <a:moveTo>
                    <a:pt x="8731793" y="1162050"/>
                  </a:moveTo>
                  <a:lnTo>
                    <a:pt x="8731793" y="1428750"/>
                  </a:lnTo>
                  <a:lnTo>
                    <a:pt x="9001334" y="1428750"/>
                  </a:lnTo>
                  <a:lnTo>
                    <a:pt x="9001334" y="1162050"/>
                  </a:lnTo>
                  <a:close/>
                  <a:moveTo>
                    <a:pt x="8441272" y="1162050"/>
                  </a:moveTo>
                  <a:lnTo>
                    <a:pt x="8441272" y="1428750"/>
                  </a:lnTo>
                  <a:lnTo>
                    <a:pt x="8712425" y="1428750"/>
                  </a:lnTo>
                  <a:lnTo>
                    <a:pt x="8712425" y="1162050"/>
                  </a:lnTo>
                  <a:close/>
                  <a:moveTo>
                    <a:pt x="8150750" y="1162050"/>
                  </a:moveTo>
                  <a:lnTo>
                    <a:pt x="8150750" y="1428750"/>
                  </a:lnTo>
                  <a:lnTo>
                    <a:pt x="8421904" y="1428750"/>
                  </a:lnTo>
                  <a:lnTo>
                    <a:pt x="8421904" y="1162050"/>
                  </a:lnTo>
                  <a:close/>
                  <a:moveTo>
                    <a:pt x="7860228" y="1162050"/>
                  </a:moveTo>
                  <a:lnTo>
                    <a:pt x="7860228" y="1428750"/>
                  </a:lnTo>
                  <a:lnTo>
                    <a:pt x="8131382" y="1428750"/>
                  </a:lnTo>
                  <a:lnTo>
                    <a:pt x="8131382" y="1162050"/>
                  </a:lnTo>
                  <a:close/>
                  <a:moveTo>
                    <a:pt x="7569706" y="1162050"/>
                  </a:moveTo>
                  <a:lnTo>
                    <a:pt x="7569706" y="1428750"/>
                  </a:lnTo>
                  <a:lnTo>
                    <a:pt x="7840860" y="1428750"/>
                  </a:lnTo>
                  <a:lnTo>
                    <a:pt x="7840860" y="1162050"/>
                  </a:lnTo>
                  <a:close/>
                  <a:moveTo>
                    <a:pt x="7279185" y="1162050"/>
                  </a:moveTo>
                  <a:lnTo>
                    <a:pt x="7279185" y="1428750"/>
                  </a:lnTo>
                  <a:lnTo>
                    <a:pt x="7550338" y="1428750"/>
                  </a:lnTo>
                  <a:lnTo>
                    <a:pt x="7550338" y="1162050"/>
                  </a:lnTo>
                  <a:close/>
                  <a:moveTo>
                    <a:pt x="6988663" y="1162050"/>
                  </a:moveTo>
                  <a:lnTo>
                    <a:pt x="6988663" y="1428750"/>
                  </a:lnTo>
                  <a:lnTo>
                    <a:pt x="7259817" y="1428750"/>
                  </a:lnTo>
                  <a:lnTo>
                    <a:pt x="7259817" y="1162050"/>
                  </a:lnTo>
                  <a:close/>
                  <a:moveTo>
                    <a:pt x="6698141" y="1162050"/>
                  </a:moveTo>
                  <a:lnTo>
                    <a:pt x="6698141" y="1428750"/>
                  </a:lnTo>
                  <a:lnTo>
                    <a:pt x="6969295" y="1428750"/>
                  </a:lnTo>
                  <a:lnTo>
                    <a:pt x="6969295" y="1162050"/>
                  </a:lnTo>
                  <a:close/>
                  <a:moveTo>
                    <a:pt x="6407619" y="1162050"/>
                  </a:moveTo>
                  <a:lnTo>
                    <a:pt x="6407619" y="1428750"/>
                  </a:lnTo>
                  <a:lnTo>
                    <a:pt x="6678773" y="1428750"/>
                  </a:lnTo>
                  <a:lnTo>
                    <a:pt x="6678773" y="1162050"/>
                  </a:lnTo>
                  <a:close/>
                  <a:moveTo>
                    <a:pt x="6117097" y="1162050"/>
                  </a:moveTo>
                  <a:lnTo>
                    <a:pt x="6117097" y="1428750"/>
                  </a:lnTo>
                  <a:lnTo>
                    <a:pt x="6388251" y="1428750"/>
                  </a:lnTo>
                  <a:lnTo>
                    <a:pt x="6388251" y="1162050"/>
                  </a:lnTo>
                  <a:close/>
                  <a:moveTo>
                    <a:pt x="5826576" y="1162050"/>
                  </a:moveTo>
                  <a:lnTo>
                    <a:pt x="5826576" y="1428750"/>
                  </a:lnTo>
                  <a:lnTo>
                    <a:pt x="6097729" y="1428750"/>
                  </a:lnTo>
                  <a:lnTo>
                    <a:pt x="6097729" y="1162050"/>
                  </a:lnTo>
                  <a:close/>
                  <a:moveTo>
                    <a:pt x="5536054" y="1162050"/>
                  </a:moveTo>
                  <a:lnTo>
                    <a:pt x="5536054" y="1428750"/>
                  </a:lnTo>
                  <a:lnTo>
                    <a:pt x="5807208" y="1428750"/>
                  </a:lnTo>
                  <a:lnTo>
                    <a:pt x="5807208" y="1162050"/>
                  </a:lnTo>
                  <a:close/>
                  <a:moveTo>
                    <a:pt x="5247147" y="1162050"/>
                  </a:moveTo>
                  <a:lnTo>
                    <a:pt x="5247147" y="1428750"/>
                  </a:lnTo>
                  <a:lnTo>
                    <a:pt x="5516686" y="1428750"/>
                  </a:lnTo>
                  <a:lnTo>
                    <a:pt x="5516686" y="1162050"/>
                  </a:lnTo>
                  <a:close/>
                  <a:moveTo>
                    <a:pt x="4956625" y="1162050"/>
                  </a:moveTo>
                  <a:lnTo>
                    <a:pt x="4956625" y="1428750"/>
                  </a:lnTo>
                  <a:lnTo>
                    <a:pt x="5227779" y="1428750"/>
                  </a:lnTo>
                  <a:lnTo>
                    <a:pt x="5227779" y="1162050"/>
                  </a:lnTo>
                  <a:close/>
                  <a:moveTo>
                    <a:pt x="4666103" y="1162050"/>
                  </a:moveTo>
                  <a:lnTo>
                    <a:pt x="4666103" y="1428750"/>
                  </a:lnTo>
                  <a:lnTo>
                    <a:pt x="4937257" y="1428750"/>
                  </a:lnTo>
                  <a:lnTo>
                    <a:pt x="4937257" y="1162050"/>
                  </a:lnTo>
                  <a:close/>
                  <a:moveTo>
                    <a:pt x="4375581" y="1162050"/>
                  </a:moveTo>
                  <a:lnTo>
                    <a:pt x="4375581" y="1428750"/>
                  </a:lnTo>
                  <a:lnTo>
                    <a:pt x="4646735" y="1428750"/>
                  </a:lnTo>
                  <a:lnTo>
                    <a:pt x="4646735" y="1162050"/>
                  </a:lnTo>
                  <a:close/>
                  <a:moveTo>
                    <a:pt x="4085059" y="1162050"/>
                  </a:moveTo>
                  <a:lnTo>
                    <a:pt x="4085059" y="1428750"/>
                  </a:lnTo>
                  <a:lnTo>
                    <a:pt x="4356213" y="1428750"/>
                  </a:lnTo>
                  <a:lnTo>
                    <a:pt x="4356213" y="1162050"/>
                  </a:lnTo>
                  <a:close/>
                  <a:moveTo>
                    <a:pt x="3794538" y="1162050"/>
                  </a:moveTo>
                  <a:lnTo>
                    <a:pt x="3794538" y="1428750"/>
                  </a:lnTo>
                  <a:lnTo>
                    <a:pt x="4065691" y="1428750"/>
                  </a:lnTo>
                  <a:lnTo>
                    <a:pt x="4065691" y="1162050"/>
                  </a:lnTo>
                  <a:close/>
                  <a:moveTo>
                    <a:pt x="3504016" y="1162050"/>
                  </a:moveTo>
                  <a:lnTo>
                    <a:pt x="3504016" y="1428750"/>
                  </a:lnTo>
                  <a:lnTo>
                    <a:pt x="3775170" y="1428750"/>
                  </a:lnTo>
                  <a:lnTo>
                    <a:pt x="3775170" y="1162050"/>
                  </a:lnTo>
                  <a:close/>
                  <a:moveTo>
                    <a:pt x="3213494" y="1162050"/>
                  </a:moveTo>
                  <a:lnTo>
                    <a:pt x="3213494" y="1428750"/>
                  </a:lnTo>
                  <a:lnTo>
                    <a:pt x="3484648" y="1428750"/>
                  </a:lnTo>
                  <a:lnTo>
                    <a:pt x="3484648" y="1162050"/>
                  </a:lnTo>
                  <a:close/>
                  <a:moveTo>
                    <a:pt x="2922972" y="1162050"/>
                  </a:moveTo>
                  <a:lnTo>
                    <a:pt x="2922972" y="1428750"/>
                  </a:lnTo>
                  <a:lnTo>
                    <a:pt x="3194126" y="1428750"/>
                  </a:lnTo>
                  <a:lnTo>
                    <a:pt x="3194126" y="1162050"/>
                  </a:lnTo>
                  <a:close/>
                  <a:moveTo>
                    <a:pt x="2632451" y="1162050"/>
                  </a:moveTo>
                  <a:lnTo>
                    <a:pt x="2632451" y="1428750"/>
                  </a:lnTo>
                  <a:lnTo>
                    <a:pt x="2903604" y="1428750"/>
                  </a:lnTo>
                  <a:lnTo>
                    <a:pt x="2903604" y="1162050"/>
                  </a:lnTo>
                  <a:close/>
                  <a:moveTo>
                    <a:pt x="2341929" y="1162050"/>
                  </a:moveTo>
                  <a:lnTo>
                    <a:pt x="2341929" y="1428750"/>
                  </a:lnTo>
                  <a:lnTo>
                    <a:pt x="2613083" y="1428750"/>
                  </a:lnTo>
                  <a:lnTo>
                    <a:pt x="2613083" y="1162050"/>
                  </a:lnTo>
                  <a:close/>
                  <a:moveTo>
                    <a:pt x="2051407" y="1162050"/>
                  </a:moveTo>
                  <a:lnTo>
                    <a:pt x="2051407" y="1428750"/>
                  </a:lnTo>
                  <a:lnTo>
                    <a:pt x="2322561" y="1428750"/>
                  </a:lnTo>
                  <a:lnTo>
                    <a:pt x="2322561" y="1162050"/>
                  </a:lnTo>
                  <a:close/>
                  <a:moveTo>
                    <a:pt x="1760886" y="1162050"/>
                  </a:moveTo>
                  <a:lnTo>
                    <a:pt x="1760886" y="1428750"/>
                  </a:lnTo>
                  <a:lnTo>
                    <a:pt x="2032039" y="1428750"/>
                  </a:lnTo>
                  <a:lnTo>
                    <a:pt x="2032039" y="1162050"/>
                  </a:lnTo>
                  <a:close/>
                  <a:moveTo>
                    <a:pt x="1471977" y="1162050"/>
                  </a:moveTo>
                  <a:lnTo>
                    <a:pt x="1471977" y="1428750"/>
                  </a:lnTo>
                  <a:lnTo>
                    <a:pt x="1743131" y="1428750"/>
                  </a:lnTo>
                  <a:lnTo>
                    <a:pt x="1743131" y="1162050"/>
                  </a:lnTo>
                  <a:close/>
                  <a:moveTo>
                    <a:pt x="1181455" y="1162050"/>
                  </a:moveTo>
                  <a:lnTo>
                    <a:pt x="1181455" y="1428750"/>
                  </a:lnTo>
                  <a:lnTo>
                    <a:pt x="1452609" y="1428750"/>
                  </a:lnTo>
                  <a:lnTo>
                    <a:pt x="1452609" y="1162050"/>
                  </a:lnTo>
                  <a:close/>
                  <a:moveTo>
                    <a:pt x="890933" y="1162050"/>
                  </a:moveTo>
                  <a:lnTo>
                    <a:pt x="890933" y="1428750"/>
                  </a:lnTo>
                  <a:lnTo>
                    <a:pt x="1162087" y="1428750"/>
                  </a:lnTo>
                  <a:lnTo>
                    <a:pt x="1162087" y="1162050"/>
                  </a:lnTo>
                  <a:close/>
                  <a:moveTo>
                    <a:pt x="600412" y="1162050"/>
                  </a:moveTo>
                  <a:lnTo>
                    <a:pt x="600412" y="1428750"/>
                  </a:lnTo>
                  <a:lnTo>
                    <a:pt x="871565" y="1428750"/>
                  </a:lnTo>
                  <a:lnTo>
                    <a:pt x="871565" y="1162050"/>
                  </a:lnTo>
                  <a:close/>
                  <a:moveTo>
                    <a:pt x="309890" y="1162050"/>
                  </a:moveTo>
                  <a:lnTo>
                    <a:pt x="309890" y="1428750"/>
                  </a:lnTo>
                  <a:lnTo>
                    <a:pt x="581044" y="1428750"/>
                  </a:lnTo>
                  <a:lnTo>
                    <a:pt x="581044" y="1162050"/>
                  </a:lnTo>
                  <a:close/>
                  <a:moveTo>
                    <a:pt x="19368" y="1162050"/>
                  </a:moveTo>
                  <a:lnTo>
                    <a:pt x="19368" y="1428750"/>
                  </a:lnTo>
                  <a:lnTo>
                    <a:pt x="290522" y="1428750"/>
                  </a:lnTo>
                  <a:lnTo>
                    <a:pt x="290522" y="1162050"/>
                  </a:lnTo>
                  <a:close/>
                  <a:moveTo>
                    <a:pt x="11925920" y="876300"/>
                  </a:moveTo>
                  <a:lnTo>
                    <a:pt x="11925920" y="1143000"/>
                  </a:lnTo>
                  <a:lnTo>
                    <a:pt x="12197073" y="1143000"/>
                  </a:lnTo>
                  <a:lnTo>
                    <a:pt x="12197073" y="876300"/>
                  </a:lnTo>
                  <a:close/>
                  <a:moveTo>
                    <a:pt x="11635398" y="876300"/>
                  </a:moveTo>
                  <a:lnTo>
                    <a:pt x="11635398" y="1143000"/>
                  </a:lnTo>
                  <a:lnTo>
                    <a:pt x="11906552" y="1143000"/>
                  </a:lnTo>
                  <a:lnTo>
                    <a:pt x="11906552" y="876300"/>
                  </a:lnTo>
                  <a:close/>
                  <a:moveTo>
                    <a:pt x="11344876" y="876300"/>
                  </a:moveTo>
                  <a:lnTo>
                    <a:pt x="11344876" y="1143000"/>
                  </a:lnTo>
                  <a:lnTo>
                    <a:pt x="11616030" y="1143000"/>
                  </a:lnTo>
                  <a:lnTo>
                    <a:pt x="11616030" y="876300"/>
                  </a:lnTo>
                  <a:close/>
                  <a:moveTo>
                    <a:pt x="11054354" y="876300"/>
                  </a:moveTo>
                  <a:lnTo>
                    <a:pt x="11054354" y="1143000"/>
                  </a:lnTo>
                  <a:lnTo>
                    <a:pt x="11325508" y="1143000"/>
                  </a:lnTo>
                  <a:lnTo>
                    <a:pt x="11325508" y="876300"/>
                  </a:lnTo>
                  <a:close/>
                  <a:moveTo>
                    <a:pt x="10763832" y="876300"/>
                  </a:moveTo>
                  <a:lnTo>
                    <a:pt x="10763832" y="1143000"/>
                  </a:lnTo>
                  <a:lnTo>
                    <a:pt x="11034986" y="1143000"/>
                  </a:lnTo>
                  <a:lnTo>
                    <a:pt x="11034986" y="876300"/>
                  </a:lnTo>
                  <a:close/>
                  <a:moveTo>
                    <a:pt x="10473311" y="876300"/>
                  </a:moveTo>
                  <a:lnTo>
                    <a:pt x="10473311" y="1143000"/>
                  </a:lnTo>
                  <a:lnTo>
                    <a:pt x="10744464" y="1143000"/>
                  </a:lnTo>
                  <a:lnTo>
                    <a:pt x="10744464" y="876300"/>
                  </a:lnTo>
                  <a:close/>
                  <a:moveTo>
                    <a:pt x="10182789" y="876300"/>
                  </a:moveTo>
                  <a:lnTo>
                    <a:pt x="10182789" y="1143000"/>
                  </a:lnTo>
                  <a:lnTo>
                    <a:pt x="10453943" y="1143000"/>
                  </a:lnTo>
                  <a:lnTo>
                    <a:pt x="10453943" y="876300"/>
                  </a:lnTo>
                  <a:close/>
                  <a:moveTo>
                    <a:pt x="9892267" y="876300"/>
                  </a:moveTo>
                  <a:lnTo>
                    <a:pt x="9892267" y="1143000"/>
                  </a:lnTo>
                  <a:lnTo>
                    <a:pt x="10163421" y="1143000"/>
                  </a:lnTo>
                  <a:lnTo>
                    <a:pt x="10163421" y="876300"/>
                  </a:lnTo>
                  <a:close/>
                  <a:moveTo>
                    <a:pt x="9601745" y="876300"/>
                  </a:moveTo>
                  <a:lnTo>
                    <a:pt x="9601745" y="1143000"/>
                  </a:lnTo>
                  <a:lnTo>
                    <a:pt x="9872899" y="1143000"/>
                  </a:lnTo>
                  <a:lnTo>
                    <a:pt x="9872899" y="876300"/>
                  </a:lnTo>
                  <a:close/>
                  <a:moveTo>
                    <a:pt x="9311224" y="876300"/>
                  </a:moveTo>
                  <a:lnTo>
                    <a:pt x="9311224" y="1143000"/>
                  </a:lnTo>
                  <a:lnTo>
                    <a:pt x="9582377" y="1143000"/>
                  </a:lnTo>
                  <a:lnTo>
                    <a:pt x="9582377" y="876300"/>
                  </a:lnTo>
                  <a:close/>
                  <a:moveTo>
                    <a:pt x="9020702" y="876300"/>
                  </a:moveTo>
                  <a:lnTo>
                    <a:pt x="9020702" y="1143000"/>
                  </a:lnTo>
                  <a:lnTo>
                    <a:pt x="9291856" y="1143000"/>
                  </a:lnTo>
                  <a:lnTo>
                    <a:pt x="9291856" y="876300"/>
                  </a:lnTo>
                  <a:close/>
                  <a:moveTo>
                    <a:pt x="8731793" y="876300"/>
                  </a:moveTo>
                  <a:lnTo>
                    <a:pt x="8731793" y="1143000"/>
                  </a:lnTo>
                  <a:lnTo>
                    <a:pt x="9001334" y="1143000"/>
                  </a:lnTo>
                  <a:lnTo>
                    <a:pt x="9001334" y="876300"/>
                  </a:lnTo>
                  <a:close/>
                  <a:moveTo>
                    <a:pt x="8441272" y="876300"/>
                  </a:moveTo>
                  <a:lnTo>
                    <a:pt x="8441272" y="1143000"/>
                  </a:lnTo>
                  <a:lnTo>
                    <a:pt x="8712425" y="1143000"/>
                  </a:lnTo>
                  <a:lnTo>
                    <a:pt x="8712425" y="876300"/>
                  </a:lnTo>
                  <a:close/>
                  <a:moveTo>
                    <a:pt x="8150750" y="876300"/>
                  </a:moveTo>
                  <a:lnTo>
                    <a:pt x="8150750" y="1143000"/>
                  </a:lnTo>
                  <a:lnTo>
                    <a:pt x="8421904" y="1143000"/>
                  </a:lnTo>
                  <a:lnTo>
                    <a:pt x="8421904" y="876300"/>
                  </a:lnTo>
                  <a:close/>
                  <a:moveTo>
                    <a:pt x="7860228" y="876300"/>
                  </a:moveTo>
                  <a:lnTo>
                    <a:pt x="7860228" y="1143000"/>
                  </a:lnTo>
                  <a:lnTo>
                    <a:pt x="8131382" y="1143000"/>
                  </a:lnTo>
                  <a:lnTo>
                    <a:pt x="8131382" y="876300"/>
                  </a:lnTo>
                  <a:close/>
                  <a:moveTo>
                    <a:pt x="7569706" y="876300"/>
                  </a:moveTo>
                  <a:lnTo>
                    <a:pt x="7569706" y="1143000"/>
                  </a:lnTo>
                  <a:lnTo>
                    <a:pt x="7840860" y="1143000"/>
                  </a:lnTo>
                  <a:lnTo>
                    <a:pt x="7840860" y="876300"/>
                  </a:lnTo>
                  <a:close/>
                  <a:moveTo>
                    <a:pt x="7279185" y="876300"/>
                  </a:moveTo>
                  <a:lnTo>
                    <a:pt x="7279185" y="1143000"/>
                  </a:lnTo>
                  <a:lnTo>
                    <a:pt x="7550338" y="1143000"/>
                  </a:lnTo>
                  <a:lnTo>
                    <a:pt x="7550338" y="876300"/>
                  </a:lnTo>
                  <a:close/>
                  <a:moveTo>
                    <a:pt x="6988663" y="876300"/>
                  </a:moveTo>
                  <a:lnTo>
                    <a:pt x="6988663" y="1143000"/>
                  </a:lnTo>
                  <a:lnTo>
                    <a:pt x="7259817" y="1143000"/>
                  </a:lnTo>
                  <a:lnTo>
                    <a:pt x="7259817" y="876300"/>
                  </a:lnTo>
                  <a:close/>
                  <a:moveTo>
                    <a:pt x="6698141" y="876300"/>
                  </a:moveTo>
                  <a:lnTo>
                    <a:pt x="6698141" y="1143000"/>
                  </a:lnTo>
                  <a:lnTo>
                    <a:pt x="6969295" y="1143000"/>
                  </a:lnTo>
                  <a:lnTo>
                    <a:pt x="6969295" y="876300"/>
                  </a:lnTo>
                  <a:close/>
                  <a:moveTo>
                    <a:pt x="6407619" y="876300"/>
                  </a:moveTo>
                  <a:lnTo>
                    <a:pt x="6407619" y="1143000"/>
                  </a:lnTo>
                  <a:lnTo>
                    <a:pt x="6678773" y="1143000"/>
                  </a:lnTo>
                  <a:lnTo>
                    <a:pt x="6678773" y="876300"/>
                  </a:lnTo>
                  <a:close/>
                  <a:moveTo>
                    <a:pt x="6117097" y="876300"/>
                  </a:moveTo>
                  <a:lnTo>
                    <a:pt x="6117097" y="1143000"/>
                  </a:lnTo>
                  <a:lnTo>
                    <a:pt x="6388251" y="1143000"/>
                  </a:lnTo>
                  <a:lnTo>
                    <a:pt x="6388251" y="876300"/>
                  </a:lnTo>
                  <a:close/>
                  <a:moveTo>
                    <a:pt x="5826576" y="876300"/>
                  </a:moveTo>
                  <a:lnTo>
                    <a:pt x="5826576" y="1143000"/>
                  </a:lnTo>
                  <a:lnTo>
                    <a:pt x="6097729" y="1143000"/>
                  </a:lnTo>
                  <a:lnTo>
                    <a:pt x="6097729" y="876300"/>
                  </a:lnTo>
                  <a:close/>
                  <a:moveTo>
                    <a:pt x="5536054" y="876300"/>
                  </a:moveTo>
                  <a:lnTo>
                    <a:pt x="5536054" y="1143000"/>
                  </a:lnTo>
                  <a:lnTo>
                    <a:pt x="5807208" y="1143000"/>
                  </a:lnTo>
                  <a:lnTo>
                    <a:pt x="5807208" y="876300"/>
                  </a:lnTo>
                  <a:close/>
                  <a:moveTo>
                    <a:pt x="5247147" y="876300"/>
                  </a:moveTo>
                  <a:lnTo>
                    <a:pt x="5247147" y="1143000"/>
                  </a:lnTo>
                  <a:lnTo>
                    <a:pt x="5516686" y="1143000"/>
                  </a:lnTo>
                  <a:lnTo>
                    <a:pt x="5516686" y="876300"/>
                  </a:lnTo>
                  <a:close/>
                  <a:moveTo>
                    <a:pt x="4956625" y="876300"/>
                  </a:moveTo>
                  <a:lnTo>
                    <a:pt x="4956625" y="1143000"/>
                  </a:lnTo>
                  <a:lnTo>
                    <a:pt x="5227779" y="1143000"/>
                  </a:lnTo>
                  <a:lnTo>
                    <a:pt x="5227779" y="876300"/>
                  </a:lnTo>
                  <a:close/>
                  <a:moveTo>
                    <a:pt x="4666103" y="876300"/>
                  </a:moveTo>
                  <a:lnTo>
                    <a:pt x="4666103" y="1143000"/>
                  </a:lnTo>
                  <a:lnTo>
                    <a:pt x="4937257" y="1143000"/>
                  </a:lnTo>
                  <a:lnTo>
                    <a:pt x="4937257" y="876300"/>
                  </a:lnTo>
                  <a:close/>
                  <a:moveTo>
                    <a:pt x="4375581" y="876300"/>
                  </a:moveTo>
                  <a:lnTo>
                    <a:pt x="4375581" y="1143000"/>
                  </a:lnTo>
                  <a:lnTo>
                    <a:pt x="4646735" y="1143000"/>
                  </a:lnTo>
                  <a:lnTo>
                    <a:pt x="4646735" y="876300"/>
                  </a:lnTo>
                  <a:close/>
                  <a:moveTo>
                    <a:pt x="4085059" y="876300"/>
                  </a:moveTo>
                  <a:lnTo>
                    <a:pt x="4085059" y="1143000"/>
                  </a:lnTo>
                  <a:lnTo>
                    <a:pt x="4356213" y="1143000"/>
                  </a:lnTo>
                  <a:lnTo>
                    <a:pt x="4356213" y="876300"/>
                  </a:lnTo>
                  <a:close/>
                  <a:moveTo>
                    <a:pt x="3794538" y="876300"/>
                  </a:moveTo>
                  <a:lnTo>
                    <a:pt x="3794538" y="1143000"/>
                  </a:lnTo>
                  <a:lnTo>
                    <a:pt x="4065691" y="1143000"/>
                  </a:lnTo>
                  <a:lnTo>
                    <a:pt x="4065691" y="876300"/>
                  </a:lnTo>
                  <a:close/>
                  <a:moveTo>
                    <a:pt x="3504016" y="876300"/>
                  </a:moveTo>
                  <a:lnTo>
                    <a:pt x="3504016" y="1143000"/>
                  </a:lnTo>
                  <a:lnTo>
                    <a:pt x="3775170" y="1143000"/>
                  </a:lnTo>
                  <a:lnTo>
                    <a:pt x="3775170" y="876300"/>
                  </a:lnTo>
                  <a:close/>
                  <a:moveTo>
                    <a:pt x="3213494" y="876300"/>
                  </a:moveTo>
                  <a:lnTo>
                    <a:pt x="3213494" y="1143000"/>
                  </a:lnTo>
                  <a:lnTo>
                    <a:pt x="3484648" y="1143000"/>
                  </a:lnTo>
                  <a:lnTo>
                    <a:pt x="3484648" y="876300"/>
                  </a:lnTo>
                  <a:close/>
                  <a:moveTo>
                    <a:pt x="2922972" y="876300"/>
                  </a:moveTo>
                  <a:lnTo>
                    <a:pt x="2922972" y="1143000"/>
                  </a:lnTo>
                  <a:lnTo>
                    <a:pt x="3194126" y="1143000"/>
                  </a:lnTo>
                  <a:lnTo>
                    <a:pt x="3194126" y="876300"/>
                  </a:lnTo>
                  <a:close/>
                  <a:moveTo>
                    <a:pt x="2632451" y="876300"/>
                  </a:moveTo>
                  <a:lnTo>
                    <a:pt x="2632451" y="1143000"/>
                  </a:lnTo>
                  <a:lnTo>
                    <a:pt x="2903604" y="1143000"/>
                  </a:lnTo>
                  <a:lnTo>
                    <a:pt x="2903604" y="876300"/>
                  </a:lnTo>
                  <a:close/>
                  <a:moveTo>
                    <a:pt x="2341929" y="876300"/>
                  </a:moveTo>
                  <a:lnTo>
                    <a:pt x="2341929" y="1143000"/>
                  </a:lnTo>
                  <a:lnTo>
                    <a:pt x="2613083" y="1143000"/>
                  </a:lnTo>
                  <a:lnTo>
                    <a:pt x="2613083" y="876300"/>
                  </a:lnTo>
                  <a:close/>
                  <a:moveTo>
                    <a:pt x="2051407" y="876300"/>
                  </a:moveTo>
                  <a:lnTo>
                    <a:pt x="2051407" y="1143000"/>
                  </a:lnTo>
                  <a:lnTo>
                    <a:pt x="2322561" y="1143000"/>
                  </a:lnTo>
                  <a:lnTo>
                    <a:pt x="2322561" y="876300"/>
                  </a:lnTo>
                  <a:close/>
                  <a:moveTo>
                    <a:pt x="1760886" y="876300"/>
                  </a:moveTo>
                  <a:lnTo>
                    <a:pt x="1760886" y="1143000"/>
                  </a:lnTo>
                  <a:lnTo>
                    <a:pt x="2032039" y="1143000"/>
                  </a:lnTo>
                  <a:lnTo>
                    <a:pt x="2032039" y="876300"/>
                  </a:lnTo>
                  <a:close/>
                  <a:moveTo>
                    <a:pt x="1471977" y="876300"/>
                  </a:moveTo>
                  <a:lnTo>
                    <a:pt x="1471977" y="1143000"/>
                  </a:lnTo>
                  <a:lnTo>
                    <a:pt x="1743131" y="1143000"/>
                  </a:lnTo>
                  <a:lnTo>
                    <a:pt x="1743131" y="876300"/>
                  </a:lnTo>
                  <a:close/>
                  <a:moveTo>
                    <a:pt x="1181455" y="876300"/>
                  </a:moveTo>
                  <a:lnTo>
                    <a:pt x="1181455" y="1143000"/>
                  </a:lnTo>
                  <a:lnTo>
                    <a:pt x="1452609" y="1143000"/>
                  </a:lnTo>
                  <a:lnTo>
                    <a:pt x="1452609" y="876300"/>
                  </a:lnTo>
                  <a:close/>
                  <a:moveTo>
                    <a:pt x="890933" y="876300"/>
                  </a:moveTo>
                  <a:lnTo>
                    <a:pt x="890933" y="1143000"/>
                  </a:lnTo>
                  <a:lnTo>
                    <a:pt x="1162087" y="1143000"/>
                  </a:lnTo>
                  <a:lnTo>
                    <a:pt x="1162087" y="876300"/>
                  </a:lnTo>
                  <a:close/>
                  <a:moveTo>
                    <a:pt x="600412" y="876300"/>
                  </a:moveTo>
                  <a:lnTo>
                    <a:pt x="600412" y="1143000"/>
                  </a:lnTo>
                  <a:lnTo>
                    <a:pt x="871565" y="1143000"/>
                  </a:lnTo>
                  <a:lnTo>
                    <a:pt x="871565" y="876300"/>
                  </a:lnTo>
                  <a:close/>
                  <a:moveTo>
                    <a:pt x="309890" y="876300"/>
                  </a:moveTo>
                  <a:lnTo>
                    <a:pt x="309890" y="1143000"/>
                  </a:lnTo>
                  <a:lnTo>
                    <a:pt x="581044" y="1143000"/>
                  </a:lnTo>
                  <a:lnTo>
                    <a:pt x="581044" y="876300"/>
                  </a:lnTo>
                  <a:close/>
                  <a:moveTo>
                    <a:pt x="19368" y="876300"/>
                  </a:moveTo>
                  <a:lnTo>
                    <a:pt x="19368" y="1143000"/>
                  </a:lnTo>
                  <a:lnTo>
                    <a:pt x="290522" y="1143000"/>
                  </a:lnTo>
                  <a:lnTo>
                    <a:pt x="290522" y="876300"/>
                  </a:lnTo>
                  <a:close/>
                  <a:moveTo>
                    <a:pt x="11925920" y="590550"/>
                  </a:moveTo>
                  <a:lnTo>
                    <a:pt x="11925920" y="857250"/>
                  </a:lnTo>
                  <a:lnTo>
                    <a:pt x="12197073" y="857250"/>
                  </a:lnTo>
                  <a:lnTo>
                    <a:pt x="12197073" y="590550"/>
                  </a:lnTo>
                  <a:close/>
                  <a:moveTo>
                    <a:pt x="11635398" y="590550"/>
                  </a:moveTo>
                  <a:lnTo>
                    <a:pt x="11635398" y="857250"/>
                  </a:lnTo>
                  <a:lnTo>
                    <a:pt x="11906552" y="857250"/>
                  </a:lnTo>
                  <a:lnTo>
                    <a:pt x="11906552" y="590550"/>
                  </a:lnTo>
                  <a:close/>
                  <a:moveTo>
                    <a:pt x="11344876" y="590550"/>
                  </a:moveTo>
                  <a:lnTo>
                    <a:pt x="11344876" y="857250"/>
                  </a:lnTo>
                  <a:lnTo>
                    <a:pt x="11616030" y="857250"/>
                  </a:lnTo>
                  <a:lnTo>
                    <a:pt x="11616030" y="590550"/>
                  </a:lnTo>
                  <a:close/>
                  <a:moveTo>
                    <a:pt x="11054354" y="590550"/>
                  </a:moveTo>
                  <a:lnTo>
                    <a:pt x="11054354" y="857250"/>
                  </a:lnTo>
                  <a:lnTo>
                    <a:pt x="11325508" y="857250"/>
                  </a:lnTo>
                  <a:lnTo>
                    <a:pt x="11325508" y="590550"/>
                  </a:lnTo>
                  <a:close/>
                  <a:moveTo>
                    <a:pt x="10763832" y="590550"/>
                  </a:moveTo>
                  <a:lnTo>
                    <a:pt x="10763832" y="857250"/>
                  </a:lnTo>
                  <a:lnTo>
                    <a:pt x="11034986" y="857250"/>
                  </a:lnTo>
                  <a:lnTo>
                    <a:pt x="11034986" y="590550"/>
                  </a:lnTo>
                  <a:close/>
                  <a:moveTo>
                    <a:pt x="10473311" y="590550"/>
                  </a:moveTo>
                  <a:lnTo>
                    <a:pt x="10473311" y="857250"/>
                  </a:lnTo>
                  <a:lnTo>
                    <a:pt x="10744464" y="857250"/>
                  </a:lnTo>
                  <a:lnTo>
                    <a:pt x="10744464" y="590550"/>
                  </a:lnTo>
                  <a:close/>
                  <a:moveTo>
                    <a:pt x="10182789" y="590550"/>
                  </a:moveTo>
                  <a:lnTo>
                    <a:pt x="10182789" y="857250"/>
                  </a:lnTo>
                  <a:lnTo>
                    <a:pt x="10453943" y="857250"/>
                  </a:lnTo>
                  <a:lnTo>
                    <a:pt x="10453943" y="590550"/>
                  </a:lnTo>
                  <a:close/>
                  <a:moveTo>
                    <a:pt x="9892267" y="590550"/>
                  </a:moveTo>
                  <a:lnTo>
                    <a:pt x="9892267" y="857250"/>
                  </a:lnTo>
                  <a:lnTo>
                    <a:pt x="10163421" y="857250"/>
                  </a:lnTo>
                  <a:lnTo>
                    <a:pt x="10163421" y="590550"/>
                  </a:lnTo>
                  <a:close/>
                  <a:moveTo>
                    <a:pt x="9601745" y="590550"/>
                  </a:moveTo>
                  <a:lnTo>
                    <a:pt x="9601745" y="857250"/>
                  </a:lnTo>
                  <a:lnTo>
                    <a:pt x="9872899" y="857250"/>
                  </a:lnTo>
                  <a:lnTo>
                    <a:pt x="9872899" y="590550"/>
                  </a:lnTo>
                  <a:close/>
                  <a:moveTo>
                    <a:pt x="9311224" y="590550"/>
                  </a:moveTo>
                  <a:lnTo>
                    <a:pt x="9311224" y="857250"/>
                  </a:lnTo>
                  <a:lnTo>
                    <a:pt x="9582377" y="857250"/>
                  </a:lnTo>
                  <a:lnTo>
                    <a:pt x="9582377" y="590550"/>
                  </a:lnTo>
                  <a:close/>
                  <a:moveTo>
                    <a:pt x="9020702" y="590550"/>
                  </a:moveTo>
                  <a:lnTo>
                    <a:pt x="9020702" y="857250"/>
                  </a:lnTo>
                  <a:lnTo>
                    <a:pt x="9291856" y="857250"/>
                  </a:lnTo>
                  <a:lnTo>
                    <a:pt x="9291856" y="590550"/>
                  </a:lnTo>
                  <a:close/>
                  <a:moveTo>
                    <a:pt x="8731793" y="590550"/>
                  </a:moveTo>
                  <a:lnTo>
                    <a:pt x="8731793" y="857250"/>
                  </a:lnTo>
                  <a:lnTo>
                    <a:pt x="9001334" y="857250"/>
                  </a:lnTo>
                  <a:lnTo>
                    <a:pt x="9001334" y="590550"/>
                  </a:lnTo>
                  <a:close/>
                  <a:moveTo>
                    <a:pt x="8441272" y="590550"/>
                  </a:moveTo>
                  <a:lnTo>
                    <a:pt x="8441272" y="857250"/>
                  </a:lnTo>
                  <a:lnTo>
                    <a:pt x="8712425" y="857250"/>
                  </a:lnTo>
                  <a:lnTo>
                    <a:pt x="8712425" y="590550"/>
                  </a:lnTo>
                  <a:close/>
                  <a:moveTo>
                    <a:pt x="8150750" y="590550"/>
                  </a:moveTo>
                  <a:lnTo>
                    <a:pt x="8150750" y="857250"/>
                  </a:lnTo>
                  <a:lnTo>
                    <a:pt x="8421904" y="857250"/>
                  </a:lnTo>
                  <a:lnTo>
                    <a:pt x="8421904" y="590550"/>
                  </a:lnTo>
                  <a:close/>
                  <a:moveTo>
                    <a:pt x="7860228" y="590550"/>
                  </a:moveTo>
                  <a:lnTo>
                    <a:pt x="7860228" y="857250"/>
                  </a:lnTo>
                  <a:lnTo>
                    <a:pt x="8131382" y="857250"/>
                  </a:lnTo>
                  <a:lnTo>
                    <a:pt x="8131382" y="590550"/>
                  </a:lnTo>
                  <a:close/>
                  <a:moveTo>
                    <a:pt x="7569706" y="590550"/>
                  </a:moveTo>
                  <a:lnTo>
                    <a:pt x="7569706" y="857250"/>
                  </a:lnTo>
                  <a:lnTo>
                    <a:pt x="7840860" y="857250"/>
                  </a:lnTo>
                  <a:lnTo>
                    <a:pt x="7840860" y="590550"/>
                  </a:lnTo>
                  <a:close/>
                  <a:moveTo>
                    <a:pt x="7279185" y="590550"/>
                  </a:moveTo>
                  <a:lnTo>
                    <a:pt x="7279185" y="857250"/>
                  </a:lnTo>
                  <a:lnTo>
                    <a:pt x="7550338" y="857250"/>
                  </a:lnTo>
                  <a:lnTo>
                    <a:pt x="7550338" y="590550"/>
                  </a:lnTo>
                  <a:close/>
                  <a:moveTo>
                    <a:pt x="6988663" y="590550"/>
                  </a:moveTo>
                  <a:lnTo>
                    <a:pt x="6988663" y="857250"/>
                  </a:lnTo>
                  <a:lnTo>
                    <a:pt x="7259817" y="857250"/>
                  </a:lnTo>
                  <a:lnTo>
                    <a:pt x="7259817" y="590550"/>
                  </a:lnTo>
                  <a:close/>
                  <a:moveTo>
                    <a:pt x="6698141" y="590550"/>
                  </a:moveTo>
                  <a:lnTo>
                    <a:pt x="6698141" y="857250"/>
                  </a:lnTo>
                  <a:lnTo>
                    <a:pt x="6969295" y="857250"/>
                  </a:lnTo>
                  <a:lnTo>
                    <a:pt x="6969295" y="590550"/>
                  </a:lnTo>
                  <a:close/>
                  <a:moveTo>
                    <a:pt x="6407619" y="590550"/>
                  </a:moveTo>
                  <a:lnTo>
                    <a:pt x="6407619" y="857250"/>
                  </a:lnTo>
                  <a:lnTo>
                    <a:pt x="6678773" y="857250"/>
                  </a:lnTo>
                  <a:lnTo>
                    <a:pt x="6678773" y="590550"/>
                  </a:lnTo>
                  <a:close/>
                  <a:moveTo>
                    <a:pt x="6117097" y="590550"/>
                  </a:moveTo>
                  <a:lnTo>
                    <a:pt x="6117097" y="857250"/>
                  </a:lnTo>
                  <a:lnTo>
                    <a:pt x="6388251" y="857250"/>
                  </a:lnTo>
                  <a:lnTo>
                    <a:pt x="6388251" y="590550"/>
                  </a:lnTo>
                  <a:close/>
                  <a:moveTo>
                    <a:pt x="5826576" y="590550"/>
                  </a:moveTo>
                  <a:lnTo>
                    <a:pt x="5826576" y="857250"/>
                  </a:lnTo>
                  <a:lnTo>
                    <a:pt x="6097729" y="857250"/>
                  </a:lnTo>
                  <a:lnTo>
                    <a:pt x="6097729" y="590550"/>
                  </a:lnTo>
                  <a:close/>
                  <a:moveTo>
                    <a:pt x="5536054" y="590550"/>
                  </a:moveTo>
                  <a:lnTo>
                    <a:pt x="5536054" y="857250"/>
                  </a:lnTo>
                  <a:lnTo>
                    <a:pt x="5807208" y="857250"/>
                  </a:lnTo>
                  <a:lnTo>
                    <a:pt x="5807208" y="590550"/>
                  </a:lnTo>
                  <a:close/>
                  <a:moveTo>
                    <a:pt x="5247147" y="590550"/>
                  </a:moveTo>
                  <a:lnTo>
                    <a:pt x="5247147" y="857250"/>
                  </a:lnTo>
                  <a:lnTo>
                    <a:pt x="5516686" y="857250"/>
                  </a:lnTo>
                  <a:lnTo>
                    <a:pt x="5516686" y="590550"/>
                  </a:lnTo>
                  <a:close/>
                  <a:moveTo>
                    <a:pt x="4956625" y="590550"/>
                  </a:moveTo>
                  <a:lnTo>
                    <a:pt x="4956625" y="857250"/>
                  </a:lnTo>
                  <a:lnTo>
                    <a:pt x="5227779" y="857250"/>
                  </a:lnTo>
                  <a:lnTo>
                    <a:pt x="5227779" y="590550"/>
                  </a:lnTo>
                  <a:close/>
                  <a:moveTo>
                    <a:pt x="4666103" y="590550"/>
                  </a:moveTo>
                  <a:lnTo>
                    <a:pt x="4666103" y="857250"/>
                  </a:lnTo>
                  <a:lnTo>
                    <a:pt x="4937257" y="857250"/>
                  </a:lnTo>
                  <a:lnTo>
                    <a:pt x="4937257" y="590550"/>
                  </a:lnTo>
                  <a:close/>
                  <a:moveTo>
                    <a:pt x="4375581" y="590550"/>
                  </a:moveTo>
                  <a:lnTo>
                    <a:pt x="4375581" y="857250"/>
                  </a:lnTo>
                  <a:lnTo>
                    <a:pt x="4646735" y="857250"/>
                  </a:lnTo>
                  <a:lnTo>
                    <a:pt x="4646735" y="590550"/>
                  </a:lnTo>
                  <a:close/>
                  <a:moveTo>
                    <a:pt x="4085059" y="590550"/>
                  </a:moveTo>
                  <a:lnTo>
                    <a:pt x="4085059" y="857250"/>
                  </a:lnTo>
                  <a:lnTo>
                    <a:pt x="4356213" y="857250"/>
                  </a:lnTo>
                  <a:lnTo>
                    <a:pt x="4356213" y="590550"/>
                  </a:lnTo>
                  <a:close/>
                  <a:moveTo>
                    <a:pt x="3794538" y="590550"/>
                  </a:moveTo>
                  <a:lnTo>
                    <a:pt x="3794538" y="857250"/>
                  </a:lnTo>
                  <a:lnTo>
                    <a:pt x="4065691" y="857250"/>
                  </a:lnTo>
                  <a:lnTo>
                    <a:pt x="4065691" y="590550"/>
                  </a:lnTo>
                  <a:close/>
                  <a:moveTo>
                    <a:pt x="3504016" y="590550"/>
                  </a:moveTo>
                  <a:lnTo>
                    <a:pt x="3504016" y="857250"/>
                  </a:lnTo>
                  <a:lnTo>
                    <a:pt x="3775170" y="857250"/>
                  </a:lnTo>
                  <a:lnTo>
                    <a:pt x="3775170" y="590550"/>
                  </a:lnTo>
                  <a:close/>
                  <a:moveTo>
                    <a:pt x="3213494" y="590550"/>
                  </a:moveTo>
                  <a:lnTo>
                    <a:pt x="3213494" y="857250"/>
                  </a:lnTo>
                  <a:lnTo>
                    <a:pt x="3484648" y="857250"/>
                  </a:lnTo>
                  <a:lnTo>
                    <a:pt x="3484648" y="590550"/>
                  </a:lnTo>
                  <a:close/>
                  <a:moveTo>
                    <a:pt x="2922972" y="590550"/>
                  </a:moveTo>
                  <a:lnTo>
                    <a:pt x="2922972" y="857250"/>
                  </a:lnTo>
                  <a:lnTo>
                    <a:pt x="3194126" y="857250"/>
                  </a:lnTo>
                  <a:lnTo>
                    <a:pt x="3194126" y="590550"/>
                  </a:lnTo>
                  <a:close/>
                  <a:moveTo>
                    <a:pt x="2632451" y="590550"/>
                  </a:moveTo>
                  <a:lnTo>
                    <a:pt x="2632451" y="857250"/>
                  </a:lnTo>
                  <a:lnTo>
                    <a:pt x="2903604" y="857250"/>
                  </a:lnTo>
                  <a:lnTo>
                    <a:pt x="2903604" y="590550"/>
                  </a:lnTo>
                  <a:close/>
                  <a:moveTo>
                    <a:pt x="2341929" y="590550"/>
                  </a:moveTo>
                  <a:lnTo>
                    <a:pt x="2341929" y="857250"/>
                  </a:lnTo>
                  <a:lnTo>
                    <a:pt x="2613083" y="857250"/>
                  </a:lnTo>
                  <a:lnTo>
                    <a:pt x="2613083" y="590550"/>
                  </a:lnTo>
                  <a:close/>
                  <a:moveTo>
                    <a:pt x="2051407" y="590550"/>
                  </a:moveTo>
                  <a:lnTo>
                    <a:pt x="2051407" y="857250"/>
                  </a:lnTo>
                  <a:lnTo>
                    <a:pt x="2322561" y="857250"/>
                  </a:lnTo>
                  <a:lnTo>
                    <a:pt x="2322561" y="590550"/>
                  </a:lnTo>
                  <a:close/>
                  <a:moveTo>
                    <a:pt x="1760886" y="590550"/>
                  </a:moveTo>
                  <a:lnTo>
                    <a:pt x="1760886" y="857250"/>
                  </a:lnTo>
                  <a:lnTo>
                    <a:pt x="2032039" y="857250"/>
                  </a:lnTo>
                  <a:lnTo>
                    <a:pt x="2032039" y="590550"/>
                  </a:lnTo>
                  <a:close/>
                  <a:moveTo>
                    <a:pt x="1471977" y="590550"/>
                  </a:moveTo>
                  <a:lnTo>
                    <a:pt x="1471977" y="857250"/>
                  </a:lnTo>
                  <a:lnTo>
                    <a:pt x="1743131" y="857250"/>
                  </a:lnTo>
                  <a:lnTo>
                    <a:pt x="1743131" y="590550"/>
                  </a:lnTo>
                  <a:close/>
                  <a:moveTo>
                    <a:pt x="1181455" y="590550"/>
                  </a:moveTo>
                  <a:lnTo>
                    <a:pt x="1181455" y="857250"/>
                  </a:lnTo>
                  <a:lnTo>
                    <a:pt x="1452609" y="857250"/>
                  </a:lnTo>
                  <a:lnTo>
                    <a:pt x="1452609" y="590550"/>
                  </a:lnTo>
                  <a:close/>
                  <a:moveTo>
                    <a:pt x="890933" y="590550"/>
                  </a:moveTo>
                  <a:lnTo>
                    <a:pt x="890933" y="857250"/>
                  </a:lnTo>
                  <a:lnTo>
                    <a:pt x="1162087" y="857250"/>
                  </a:lnTo>
                  <a:lnTo>
                    <a:pt x="1162087" y="590550"/>
                  </a:lnTo>
                  <a:close/>
                  <a:moveTo>
                    <a:pt x="600412" y="590550"/>
                  </a:moveTo>
                  <a:lnTo>
                    <a:pt x="600412" y="857250"/>
                  </a:lnTo>
                  <a:lnTo>
                    <a:pt x="871565" y="857250"/>
                  </a:lnTo>
                  <a:lnTo>
                    <a:pt x="871565" y="590550"/>
                  </a:lnTo>
                  <a:close/>
                  <a:moveTo>
                    <a:pt x="309890" y="590550"/>
                  </a:moveTo>
                  <a:lnTo>
                    <a:pt x="309890" y="857250"/>
                  </a:lnTo>
                  <a:lnTo>
                    <a:pt x="581044" y="857250"/>
                  </a:lnTo>
                  <a:lnTo>
                    <a:pt x="581044" y="590550"/>
                  </a:lnTo>
                  <a:close/>
                  <a:moveTo>
                    <a:pt x="19368" y="590550"/>
                  </a:moveTo>
                  <a:lnTo>
                    <a:pt x="19368" y="857250"/>
                  </a:lnTo>
                  <a:lnTo>
                    <a:pt x="290522" y="857250"/>
                  </a:lnTo>
                  <a:lnTo>
                    <a:pt x="290522" y="590550"/>
                  </a:lnTo>
                  <a:close/>
                  <a:moveTo>
                    <a:pt x="11925920" y="304800"/>
                  </a:moveTo>
                  <a:lnTo>
                    <a:pt x="11925920" y="571500"/>
                  </a:lnTo>
                  <a:lnTo>
                    <a:pt x="12197073" y="571500"/>
                  </a:lnTo>
                  <a:lnTo>
                    <a:pt x="12197073" y="304800"/>
                  </a:lnTo>
                  <a:close/>
                  <a:moveTo>
                    <a:pt x="11635398" y="304800"/>
                  </a:moveTo>
                  <a:lnTo>
                    <a:pt x="11635398" y="571500"/>
                  </a:lnTo>
                  <a:lnTo>
                    <a:pt x="11906552" y="571500"/>
                  </a:lnTo>
                  <a:lnTo>
                    <a:pt x="11906552" y="304800"/>
                  </a:lnTo>
                  <a:close/>
                  <a:moveTo>
                    <a:pt x="11344876" y="304800"/>
                  </a:moveTo>
                  <a:lnTo>
                    <a:pt x="11344876" y="571500"/>
                  </a:lnTo>
                  <a:lnTo>
                    <a:pt x="11616030" y="571500"/>
                  </a:lnTo>
                  <a:lnTo>
                    <a:pt x="11616030" y="304800"/>
                  </a:lnTo>
                  <a:close/>
                  <a:moveTo>
                    <a:pt x="11054354" y="304800"/>
                  </a:moveTo>
                  <a:lnTo>
                    <a:pt x="11054354" y="571500"/>
                  </a:lnTo>
                  <a:lnTo>
                    <a:pt x="11325508" y="571500"/>
                  </a:lnTo>
                  <a:lnTo>
                    <a:pt x="11325508" y="304800"/>
                  </a:lnTo>
                  <a:close/>
                  <a:moveTo>
                    <a:pt x="10763832" y="304800"/>
                  </a:moveTo>
                  <a:lnTo>
                    <a:pt x="10763832" y="571500"/>
                  </a:lnTo>
                  <a:lnTo>
                    <a:pt x="11034986" y="571500"/>
                  </a:lnTo>
                  <a:lnTo>
                    <a:pt x="11034986" y="304800"/>
                  </a:lnTo>
                  <a:close/>
                  <a:moveTo>
                    <a:pt x="10473311" y="304800"/>
                  </a:moveTo>
                  <a:lnTo>
                    <a:pt x="10473311" y="571500"/>
                  </a:lnTo>
                  <a:lnTo>
                    <a:pt x="10744464" y="571500"/>
                  </a:lnTo>
                  <a:lnTo>
                    <a:pt x="10744464" y="304800"/>
                  </a:lnTo>
                  <a:close/>
                  <a:moveTo>
                    <a:pt x="10182789" y="304800"/>
                  </a:moveTo>
                  <a:lnTo>
                    <a:pt x="10182789" y="571500"/>
                  </a:lnTo>
                  <a:lnTo>
                    <a:pt x="10453943" y="571500"/>
                  </a:lnTo>
                  <a:lnTo>
                    <a:pt x="10453943" y="304800"/>
                  </a:lnTo>
                  <a:close/>
                  <a:moveTo>
                    <a:pt x="9892267" y="304800"/>
                  </a:moveTo>
                  <a:lnTo>
                    <a:pt x="9892267" y="571500"/>
                  </a:lnTo>
                  <a:lnTo>
                    <a:pt x="10163421" y="571500"/>
                  </a:lnTo>
                  <a:lnTo>
                    <a:pt x="10163421" y="304800"/>
                  </a:lnTo>
                  <a:close/>
                  <a:moveTo>
                    <a:pt x="9601745" y="304800"/>
                  </a:moveTo>
                  <a:lnTo>
                    <a:pt x="9601745" y="571500"/>
                  </a:lnTo>
                  <a:lnTo>
                    <a:pt x="9872899" y="571500"/>
                  </a:lnTo>
                  <a:lnTo>
                    <a:pt x="9872899" y="304800"/>
                  </a:lnTo>
                  <a:close/>
                  <a:moveTo>
                    <a:pt x="9311224" y="304800"/>
                  </a:moveTo>
                  <a:lnTo>
                    <a:pt x="9311224" y="571500"/>
                  </a:lnTo>
                  <a:lnTo>
                    <a:pt x="9582377" y="571500"/>
                  </a:lnTo>
                  <a:lnTo>
                    <a:pt x="9582377" y="304800"/>
                  </a:lnTo>
                  <a:close/>
                  <a:moveTo>
                    <a:pt x="9020702" y="304800"/>
                  </a:moveTo>
                  <a:lnTo>
                    <a:pt x="9020702" y="571500"/>
                  </a:lnTo>
                  <a:lnTo>
                    <a:pt x="9291856" y="571500"/>
                  </a:lnTo>
                  <a:lnTo>
                    <a:pt x="9291856" y="304800"/>
                  </a:lnTo>
                  <a:close/>
                  <a:moveTo>
                    <a:pt x="8731793" y="304800"/>
                  </a:moveTo>
                  <a:lnTo>
                    <a:pt x="8731793" y="571500"/>
                  </a:lnTo>
                  <a:lnTo>
                    <a:pt x="9001334" y="571500"/>
                  </a:lnTo>
                  <a:lnTo>
                    <a:pt x="9001334" y="304800"/>
                  </a:lnTo>
                  <a:close/>
                  <a:moveTo>
                    <a:pt x="8441272" y="304800"/>
                  </a:moveTo>
                  <a:lnTo>
                    <a:pt x="8441272" y="571500"/>
                  </a:lnTo>
                  <a:lnTo>
                    <a:pt x="8712425" y="571500"/>
                  </a:lnTo>
                  <a:lnTo>
                    <a:pt x="8712425" y="304800"/>
                  </a:lnTo>
                  <a:close/>
                  <a:moveTo>
                    <a:pt x="8150750" y="304800"/>
                  </a:moveTo>
                  <a:lnTo>
                    <a:pt x="8150750" y="571500"/>
                  </a:lnTo>
                  <a:lnTo>
                    <a:pt x="8421904" y="571500"/>
                  </a:lnTo>
                  <a:lnTo>
                    <a:pt x="8421904" y="304800"/>
                  </a:lnTo>
                  <a:close/>
                  <a:moveTo>
                    <a:pt x="7860228" y="304800"/>
                  </a:moveTo>
                  <a:lnTo>
                    <a:pt x="7860228" y="571500"/>
                  </a:lnTo>
                  <a:lnTo>
                    <a:pt x="8131382" y="571500"/>
                  </a:lnTo>
                  <a:lnTo>
                    <a:pt x="8131382" y="304800"/>
                  </a:lnTo>
                  <a:close/>
                  <a:moveTo>
                    <a:pt x="7569706" y="304800"/>
                  </a:moveTo>
                  <a:lnTo>
                    <a:pt x="7569706" y="571500"/>
                  </a:lnTo>
                  <a:lnTo>
                    <a:pt x="7840860" y="571500"/>
                  </a:lnTo>
                  <a:lnTo>
                    <a:pt x="7840860" y="304800"/>
                  </a:lnTo>
                  <a:close/>
                  <a:moveTo>
                    <a:pt x="7279185" y="304800"/>
                  </a:moveTo>
                  <a:lnTo>
                    <a:pt x="7279185" y="571500"/>
                  </a:lnTo>
                  <a:lnTo>
                    <a:pt x="7550338" y="571500"/>
                  </a:lnTo>
                  <a:lnTo>
                    <a:pt x="7550338" y="304800"/>
                  </a:lnTo>
                  <a:close/>
                  <a:moveTo>
                    <a:pt x="6988663" y="304800"/>
                  </a:moveTo>
                  <a:lnTo>
                    <a:pt x="6988663" y="571500"/>
                  </a:lnTo>
                  <a:lnTo>
                    <a:pt x="7259817" y="571500"/>
                  </a:lnTo>
                  <a:lnTo>
                    <a:pt x="7259817" y="304800"/>
                  </a:lnTo>
                  <a:close/>
                  <a:moveTo>
                    <a:pt x="6698141" y="304800"/>
                  </a:moveTo>
                  <a:lnTo>
                    <a:pt x="6698141" y="571500"/>
                  </a:lnTo>
                  <a:lnTo>
                    <a:pt x="6969295" y="571500"/>
                  </a:lnTo>
                  <a:lnTo>
                    <a:pt x="6969295" y="304800"/>
                  </a:lnTo>
                  <a:close/>
                  <a:moveTo>
                    <a:pt x="6407619" y="304800"/>
                  </a:moveTo>
                  <a:lnTo>
                    <a:pt x="6407619" y="571500"/>
                  </a:lnTo>
                  <a:lnTo>
                    <a:pt x="6678773" y="571500"/>
                  </a:lnTo>
                  <a:lnTo>
                    <a:pt x="6678773" y="304800"/>
                  </a:lnTo>
                  <a:close/>
                  <a:moveTo>
                    <a:pt x="6117097" y="304800"/>
                  </a:moveTo>
                  <a:lnTo>
                    <a:pt x="6117097" y="571500"/>
                  </a:lnTo>
                  <a:lnTo>
                    <a:pt x="6388251" y="571500"/>
                  </a:lnTo>
                  <a:lnTo>
                    <a:pt x="6388251" y="304800"/>
                  </a:lnTo>
                  <a:close/>
                  <a:moveTo>
                    <a:pt x="5826576" y="304800"/>
                  </a:moveTo>
                  <a:lnTo>
                    <a:pt x="5826576" y="571500"/>
                  </a:lnTo>
                  <a:lnTo>
                    <a:pt x="6097729" y="571500"/>
                  </a:lnTo>
                  <a:lnTo>
                    <a:pt x="6097729" y="304800"/>
                  </a:lnTo>
                  <a:close/>
                  <a:moveTo>
                    <a:pt x="5536054" y="304800"/>
                  </a:moveTo>
                  <a:lnTo>
                    <a:pt x="5536054" y="571500"/>
                  </a:lnTo>
                  <a:lnTo>
                    <a:pt x="5807208" y="571500"/>
                  </a:lnTo>
                  <a:lnTo>
                    <a:pt x="5807208" y="304800"/>
                  </a:lnTo>
                  <a:close/>
                  <a:moveTo>
                    <a:pt x="5247147" y="304800"/>
                  </a:moveTo>
                  <a:lnTo>
                    <a:pt x="5247147" y="571500"/>
                  </a:lnTo>
                  <a:lnTo>
                    <a:pt x="5516686" y="571500"/>
                  </a:lnTo>
                  <a:lnTo>
                    <a:pt x="5516686" y="304800"/>
                  </a:lnTo>
                  <a:close/>
                  <a:moveTo>
                    <a:pt x="4956625" y="304800"/>
                  </a:moveTo>
                  <a:lnTo>
                    <a:pt x="4956625" y="571500"/>
                  </a:lnTo>
                  <a:lnTo>
                    <a:pt x="5227779" y="571500"/>
                  </a:lnTo>
                  <a:lnTo>
                    <a:pt x="5227779" y="304800"/>
                  </a:lnTo>
                  <a:close/>
                  <a:moveTo>
                    <a:pt x="4666103" y="304800"/>
                  </a:moveTo>
                  <a:lnTo>
                    <a:pt x="4666103" y="571500"/>
                  </a:lnTo>
                  <a:lnTo>
                    <a:pt x="4937257" y="571500"/>
                  </a:lnTo>
                  <a:lnTo>
                    <a:pt x="4937257" y="304800"/>
                  </a:lnTo>
                  <a:close/>
                  <a:moveTo>
                    <a:pt x="4375581" y="304800"/>
                  </a:moveTo>
                  <a:lnTo>
                    <a:pt x="4375581" y="571500"/>
                  </a:lnTo>
                  <a:lnTo>
                    <a:pt x="4646735" y="571500"/>
                  </a:lnTo>
                  <a:lnTo>
                    <a:pt x="4646735" y="304800"/>
                  </a:lnTo>
                  <a:close/>
                  <a:moveTo>
                    <a:pt x="4085059" y="304800"/>
                  </a:moveTo>
                  <a:lnTo>
                    <a:pt x="4085059" y="571500"/>
                  </a:lnTo>
                  <a:lnTo>
                    <a:pt x="4356213" y="571500"/>
                  </a:lnTo>
                  <a:lnTo>
                    <a:pt x="4356213" y="304800"/>
                  </a:lnTo>
                  <a:close/>
                  <a:moveTo>
                    <a:pt x="3794538" y="304800"/>
                  </a:moveTo>
                  <a:lnTo>
                    <a:pt x="3794538" y="571500"/>
                  </a:lnTo>
                  <a:lnTo>
                    <a:pt x="4065691" y="571500"/>
                  </a:lnTo>
                  <a:lnTo>
                    <a:pt x="4065691" y="304800"/>
                  </a:lnTo>
                  <a:close/>
                  <a:moveTo>
                    <a:pt x="3504016" y="304800"/>
                  </a:moveTo>
                  <a:lnTo>
                    <a:pt x="3504016" y="571500"/>
                  </a:lnTo>
                  <a:lnTo>
                    <a:pt x="3775170" y="571500"/>
                  </a:lnTo>
                  <a:lnTo>
                    <a:pt x="3775170" y="304800"/>
                  </a:lnTo>
                  <a:close/>
                  <a:moveTo>
                    <a:pt x="3213494" y="304800"/>
                  </a:moveTo>
                  <a:lnTo>
                    <a:pt x="3213494" y="571500"/>
                  </a:lnTo>
                  <a:lnTo>
                    <a:pt x="3484648" y="571500"/>
                  </a:lnTo>
                  <a:lnTo>
                    <a:pt x="3484648" y="304800"/>
                  </a:lnTo>
                  <a:close/>
                  <a:moveTo>
                    <a:pt x="2922972" y="304800"/>
                  </a:moveTo>
                  <a:lnTo>
                    <a:pt x="2922972" y="571500"/>
                  </a:lnTo>
                  <a:lnTo>
                    <a:pt x="3194126" y="571500"/>
                  </a:lnTo>
                  <a:lnTo>
                    <a:pt x="3194126" y="304800"/>
                  </a:lnTo>
                  <a:close/>
                  <a:moveTo>
                    <a:pt x="2632451" y="304800"/>
                  </a:moveTo>
                  <a:lnTo>
                    <a:pt x="2632451" y="571500"/>
                  </a:lnTo>
                  <a:lnTo>
                    <a:pt x="2903604" y="571500"/>
                  </a:lnTo>
                  <a:lnTo>
                    <a:pt x="2903604" y="304800"/>
                  </a:lnTo>
                  <a:close/>
                  <a:moveTo>
                    <a:pt x="2341929" y="304800"/>
                  </a:moveTo>
                  <a:lnTo>
                    <a:pt x="2341929" y="571500"/>
                  </a:lnTo>
                  <a:lnTo>
                    <a:pt x="2613083" y="571500"/>
                  </a:lnTo>
                  <a:lnTo>
                    <a:pt x="2613083" y="304800"/>
                  </a:lnTo>
                  <a:close/>
                  <a:moveTo>
                    <a:pt x="2051407" y="304800"/>
                  </a:moveTo>
                  <a:lnTo>
                    <a:pt x="2051407" y="571500"/>
                  </a:lnTo>
                  <a:lnTo>
                    <a:pt x="2322561" y="571500"/>
                  </a:lnTo>
                  <a:lnTo>
                    <a:pt x="2322561" y="304800"/>
                  </a:lnTo>
                  <a:close/>
                  <a:moveTo>
                    <a:pt x="1760886" y="304800"/>
                  </a:moveTo>
                  <a:lnTo>
                    <a:pt x="1760886" y="571500"/>
                  </a:lnTo>
                  <a:lnTo>
                    <a:pt x="2032039" y="571500"/>
                  </a:lnTo>
                  <a:lnTo>
                    <a:pt x="2032039" y="304800"/>
                  </a:lnTo>
                  <a:close/>
                  <a:moveTo>
                    <a:pt x="1471977" y="304800"/>
                  </a:moveTo>
                  <a:lnTo>
                    <a:pt x="1471977" y="571500"/>
                  </a:lnTo>
                  <a:lnTo>
                    <a:pt x="1743131" y="571500"/>
                  </a:lnTo>
                  <a:lnTo>
                    <a:pt x="1743131" y="304800"/>
                  </a:lnTo>
                  <a:close/>
                  <a:moveTo>
                    <a:pt x="1181455" y="304800"/>
                  </a:moveTo>
                  <a:lnTo>
                    <a:pt x="1181455" y="571500"/>
                  </a:lnTo>
                  <a:lnTo>
                    <a:pt x="1452609" y="571500"/>
                  </a:lnTo>
                  <a:lnTo>
                    <a:pt x="1452609" y="304800"/>
                  </a:lnTo>
                  <a:close/>
                  <a:moveTo>
                    <a:pt x="890933" y="304800"/>
                  </a:moveTo>
                  <a:lnTo>
                    <a:pt x="890933" y="571500"/>
                  </a:lnTo>
                  <a:lnTo>
                    <a:pt x="1162087" y="571500"/>
                  </a:lnTo>
                  <a:lnTo>
                    <a:pt x="1162087" y="304800"/>
                  </a:lnTo>
                  <a:close/>
                  <a:moveTo>
                    <a:pt x="600412" y="304800"/>
                  </a:moveTo>
                  <a:lnTo>
                    <a:pt x="600412" y="571500"/>
                  </a:lnTo>
                  <a:lnTo>
                    <a:pt x="871565" y="571500"/>
                  </a:lnTo>
                  <a:lnTo>
                    <a:pt x="871565" y="304800"/>
                  </a:lnTo>
                  <a:close/>
                  <a:moveTo>
                    <a:pt x="309890" y="304800"/>
                  </a:moveTo>
                  <a:lnTo>
                    <a:pt x="309890" y="571500"/>
                  </a:lnTo>
                  <a:lnTo>
                    <a:pt x="581044" y="571500"/>
                  </a:lnTo>
                  <a:lnTo>
                    <a:pt x="581044" y="304800"/>
                  </a:lnTo>
                  <a:close/>
                  <a:moveTo>
                    <a:pt x="19368" y="304800"/>
                  </a:moveTo>
                  <a:lnTo>
                    <a:pt x="19368" y="571500"/>
                  </a:lnTo>
                  <a:lnTo>
                    <a:pt x="290522" y="571500"/>
                  </a:lnTo>
                  <a:lnTo>
                    <a:pt x="290522" y="304800"/>
                  </a:lnTo>
                  <a:close/>
                  <a:moveTo>
                    <a:pt x="11925920" y="19050"/>
                  </a:moveTo>
                  <a:lnTo>
                    <a:pt x="11925920" y="285750"/>
                  </a:lnTo>
                  <a:lnTo>
                    <a:pt x="12197073" y="285750"/>
                  </a:lnTo>
                  <a:lnTo>
                    <a:pt x="12197073" y="19050"/>
                  </a:lnTo>
                  <a:close/>
                  <a:moveTo>
                    <a:pt x="11635398" y="19050"/>
                  </a:moveTo>
                  <a:lnTo>
                    <a:pt x="11635398" y="285750"/>
                  </a:lnTo>
                  <a:lnTo>
                    <a:pt x="11906552" y="285750"/>
                  </a:lnTo>
                  <a:lnTo>
                    <a:pt x="11906552" y="19050"/>
                  </a:lnTo>
                  <a:close/>
                  <a:moveTo>
                    <a:pt x="11344876" y="19050"/>
                  </a:moveTo>
                  <a:lnTo>
                    <a:pt x="11344876" y="285750"/>
                  </a:lnTo>
                  <a:lnTo>
                    <a:pt x="11616030" y="285750"/>
                  </a:lnTo>
                  <a:lnTo>
                    <a:pt x="11616030" y="19050"/>
                  </a:lnTo>
                  <a:close/>
                  <a:moveTo>
                    <a:pt x="11054354" y="19050"/>
                  </a:moveTo>
                  <a:lnTo>
                    <a:pt x="11054354" y="285750"/>
                  </a:lnTo>
                  <a:lnTo>
                    <a:pt x="11325508" y="285750"/>
                  </a:lnTo>
                  <a:lnTo>
                    <a:pt x="11325508" y="19050"/>
                  </a:lnTo>
                  <a:close/>
                  <a:moveTo>
                    <a:pt x="10763832" y="19050"/>
                  </a:moveTo>
                  <a:lnTo>
                    <a:pt x="10763832" y="285750"/>
                  </a:lnTo>
                  <a:lnTo>
                    <a:pt x="11034986" y="285750"/>
                  </a:lnTo>
                  <a:lnTo>
                    <a:pt x="11034986" y="19050"/>
                  </a:lnTo>
                  <a:close/>
                  <a:moveTo>
                    <a:pt x="10473311" y="19050"/>
                  </a:moveTo>
                  <a:lnTo>
                    <a:pt x="10473311" y="285750"/>
                  </a:lnTo>
                  <a:lnTo>
                    <a:pt x="10744464" y="285750"/>
                  </a:lnTo>
                  <a:lnTo>
                    <a:pt x="10744464" y="19050"/>
                  </a:lnTo>
                  <a:close/>
                  <a:moveTo>
                    <a:pt x="10182789" y="19050"/>
                  </a:moveTo>
                  <a:lnTo>
                    <a:pt x="10182789" y="285750"/>
                  </a:lnTo>
                  <a:lnTo>
                    <a:pt x="10453943" y="285750"/>
                  </a:lnTo>
                  <a:lnTo>
                    <a:pt x="10453943" y="19050"/>
                  </a:lnTo>
                  <a:close/>
                  <a:moveTo>
                    <a:pt x="9892267" y="19050"/>
                  </a:moveTo>
                  <a:lnTo>
                    <a:pt x="9892267" y="285750"/>
                  </a:lnTo>
                  <a:lnTo>
                    <a:pt x="10163421" y="285750"/>
                  </a:lnTo>
                  <a:lnTo>
                    <a:pt x="10163421" y="19050"/>
                  </a:lnTo>
                  <a:close/>
                  <a:moveTo>
                    <a:pt x="9601745" y="19050"/>
                  </a:moveTo>
                  <a:lnTo>
                    <a:pt x="9601745" y="285750"/>
                  </a:lnTo>
                  <a:lnTo>
                    <a:pt x="9872899" y="285750"/>
                  </a:lnTo>
                  <a:lnTo>
                    <a:pt x="9872899" y="19050"/>
                  </a:lnTo>
                  <a:close/>
                  <a:moveTo>
                    <a:pt x="9311224" y="19050"/>
                  </a:moveTo>
                  <a:lnTo>
                    <a:pt x="9311224" y="285750"/>
                  </a:lnTo>
                  <a:lnTo>
                    <a:pt x="9582377" y="285750"/>
                  </a:lnTo>
                  <a:lnTo>
                    <a:pt x="9582377" y="19050"/>
                  </a:lnTo>
                  <a:close/>
                  <a:moveTo>
                    <a:pt x="9020702" y="19050"/>
                  </a:moveTo>
                  <a:lnTo>
                    <a:pt x="9020702" y="285750"/>
                  </a:lnTo>
                  <a:lnTo>
                    <a:pt x="9291856" y="285750"/>
                  </a:lnTo>
                  <a:lnTo>
                    <a:pt x="9291856" y="19050"/>
                  </a:lnTo>
                  <a:close/>
                  <a:moveTo>
                    <a:pt x="8731793" y="19050"/>
                  </a:moveTo>
                  <a:lnTo>
                    <a:pt x="8731793" y="285750"/>
                  </a:lnTo>
                  <a:lnTo>
                    <a:pt x="9001334" y="285750"/>
                  </a:lnTo>
                  <a:lnTo>
                    <a:pt x="9001334" y="19050"/>
                  </a:lnTo>
                  <a:close/>
                  <a:moveTo>
                    <a:pt x="8441272" y="19050"/>
                  </a:moveTo>
                  <a:lnTo>
                    <a:pt x="8441272" y="285750"/>
                  </a:lnTo>
                  <a:lnTo>
                    <a:pt x="8712425" y="285750"/>
                  </a:lnTo>
                  <a:lnTo>
                    <a:pt x="8712425" y="19050"/>
                  </a:lnTo>
                  <a:close/>
                  <a:moveTo>
                    <a:pt x="8150750" y="19050"/>
                  </a:moveTo>
                  <a:lnTo>
                    <a:pt x="8150750" y="285750"/>
                  </a:lnTo>
                  <a:lnTo>
                    <a:pt x="8421904" y="285750"/>
                  </a:lnTo>
                  <a:lnTo>
                    <a:pt x="8421904" y="19050"/>
                  </a:lnTo>
                  <a:close/>
                  <a:moveTo>
                    <a:pt x="7860228" y="19050"/>
                  </a:moveTo>
                  <a:lnTo>
                    <a:pt x="7860228" y="285750"/>
                  </a:lnTo>
                  <a:lnTo>
                    <a:pt x="8131382" y="285750"/>
                  </a:lnTo>
                  <a:lnTo>
                    <a:pt x="8131382" y="19050"/>
                  </a:lnTo>
                  <a:close/>
                  <a:moveTo>
                    <a:pt x="7569706" y="19050"/>
                  </a:moveTo>
                  <a:lnTo>
                    <a:pt x="7569706" y="285750"/>
                  </a:lnTo>
                  <a:lnTo>
                    <a:pt x="7840860" y="285750"/>
                  </a:lnTo>
                  <a:lnTo>
                    <a:pt x="7840860" y="19050"/>
                  </a:lnTo>
                  <a:close/>
                  <a:moveTo>
                    <a:pt x="7279185" y="19050"/>
                  </a:moveTo>
                  <a:lnTo>
                    <a:pt x="7279185" y="285750"/>
                  </a:lnTo>
                  <a:lnTo>
                    <a:pt x="7550338" y="285750"/>
                  </a:lnTo>
                  <a:lnTo>
                    <a:pt x="7550338" y="19050"/>
                  </a:lnTo>
                  <a:close/>
                  <a:moveTo>
                    <a:pt x="6988663" y="19050"/>
                  </a:moveTo>
                  <a:lnTo>
                    <a:pt x="6988663" y="285750"/>
                  </a:lnTo>
                  <a:lnTo>
                    <a:pt x="7259817" y="285750"/>
                  </a:lnTo>
                  <a:lnTo>
                    <a:pt x="7259817" y="19050"/>
                  </a:lnTo>
                  <a:close/>
                  <a:moveTo>
                    <a:pt x="6698141" y="19050"/>
                  </a:moveTo>
                  <a:lnTo>
                    <a:pt x="6698141" y="285750"/>
                  </a:lnTo>
                  <a:lnTo>
                    <a:pt x="6969295" y="285750"/>
                  </a:lnTo>
                  <a:lnTo>
                    <a:pt x="6969295" y="19050"/>
                  </a:lnTo>
                  <a:close/>
                  <a:moveTo>
                    <a:pt x="6407619" y="19050"/>
                  </a:moveTo>
                  <a:lnTo>
                    <a:pt x="6407619" y="285750"/>
                  </a:lnTo>
                  <a:lnTo>
                    <a:pt x="6678773" y="285750"/>
                  </a:lnTo>
                  <a:lnTo>
                    <a:pt x="6678773" y="19050"/>
                  </a:lnTo>
                  <a:close/>
                  <a:moveTo>
                    <a:pt x="6117097" y="19050"/>
                  </a:moveTo>
                  <a:lnTo>
                    <a:pt x="6117097" y="285750"/>
                  </a:lnTo>
                  <a:lnTo>
                    <a:pt x="6388251" y="285750"/>
                  </a:lnTo>
                  <a:lnTo>
                    <a:pt x="6388251" y="19050"/>
                  </a:lnTo>
                  <a:close/>
                  <a:moveTo>
                    <a:pt x="5826576" y="19050"/>
                  </a:moveTo>
                  <a:lnTo>
                    <a:pt x="5826576" y="285750"/>
                  </a:lnTo>
                  <a:lnTo>
                    <a:pt x="6097729" y="285750"/>
                  </a:lnTo>
                  <a:lnTo>
                    <a:pt x="6097729" y="19050"/>
                  </a:lnTo>
                  <a:close/>
                  <a:moveTo>
                    <a:pt x="5536054" y="19050"/>
                  </a:moveTo>
                  <a:lnTo>
                    <a:pt x="5536054" y="285750"/>
                  </a:lnTo>
                  <a:lnTo>
                    <a:pt x="5807208" y="285750"/>
                  </a:lnTo>
                  <a:lnTo>
                    <a:pt x="5807208" y="19050"/>
                  </a:lnTo>
                  <a:close/>
                  <a:moveTo>
                    <a:pt x="5247147" y="19050"/>
                  </a:moveTo>
                  <a:lnTo>
                    <a:pt x="5247147" y="285750"/>
                  </a:lnTo>
                  <a:lnTo>
                    <a:pt x="5516686" y="285750"/>
                  </a:lnTo>
                  <a:lnTo>
                    <a:pt x="5516686" y="19050"/>
                  </a:lnTo>
                  <a:close/>
                  <a:moveTo>
                    <a:pt x="4956625" y="19050"/>
                  </a:moveTo>
                  <a:lnTo>
                    <a:pt x="4956625" y="285750"/>
                  </a:lnTo>
                  <a:lnTo>
                    <a:pt x="5227779" y="285750"/>
                  </a:lnTo>
                  <a:lnTo>
                    <a:pt x="5227779" y="19050"/>
                  </a:lnTo>
                  <a:close/>
                  <a:moveTo>
                    <a:pt x="4666103" y="19050"/>
                  </a:moveTo>
                  <a:lnTo>
                    <a:pt x="4666103" y="285750"/>
                  </a:lnTo>
                  <a:lnTo>
                    <a:pt x="4937257" y="285750"/>
                  </a:lnTo>
                  <a:lnTo>
                    <a:pt x="4937257" y="19050"/>
                  </a:lnTo>
                  <a:close/>
                  <a:moveTo>
                    <a:pt x="4375581" y="19050"/>
                  </a:moveTo>
                  <a:lnTo>
                    <a:pt x="4375581" y="285750"/>
                  </a:lnTo>
                  <a:lnTo>
                    <a:pt x="4646735" y="285750"/>
                  </a:lnTo>
                  <a:lnTo>
                    <a:pt x="4646735" y="19050"/>
                  </a:lnTo>
                  <a:close/>
                  <a:moveTo>
                    <a:pt x="4085059" y="19050"/>
                  </a:moveTo>
                  <a:lnTo>
                    <a:pt x="4085059" y="285750"/>
                  </a:lnTo>
                  <a:lnTo>
                    <a:pt x="4356213" y="285750"/>
                  </a:lnTo>
                  <a:lnTo>
                    <a:pt x="4356213" y="19050"/>
                  </a:lnTo>
                  <a:close/>
                  <a:moveTo>
                    <a:pt x="3794538" y="19050"/>
                  </a:moveTo>
                  <a:lnTo>
                    <a:pt x="3794538" y="285750"/>
                  </a:lnTo>
                  <a:lnTo>
                    <a:pt x="4065691" y="285750"/>
                  </a:lnTo>
                  <a:lnTo>
                    <a:pt x="4065691" y="19050"/>
                  </a:lnTo>
                  <a:close/>
                  <a:moveTo>
                    <a:pt x="3504016" y="19050"/>
                  </a:moveTo>
                  <a:lnTo>
                    <a:pt x="3504016" y="285750"/>
                  </a:lnTo>
                  <a:lnTo>
                    <a:pt x="3775170" y="285750"/>
                  </a:lnTo>
                  <a:lnTo>
                    <a:pt x="3775170" y="19050"/>
                  </a:lnTo>
                  <a:close/>
                  <a:moveTo>
                    <a:pt x="3213494" y="19050"/>
                  </a:moveTo>
                  <a:lnTo>
                    <a:pt x="3213494" y="285750"/>
                  </a:lnTo>
                  <a:lnTo>
                    <a:pt x="3484648" y="285750"/>
                  </a:lnTo>
                  <a:lnTo>
                    <a:pt x="3484648" y="19050"/>
                  </a:lnTo>
                  <a:close/>
                  <a:moveTo>
                    <a:pt x="2922972" y="19050"/>
                  </a:moveTo>
                  <a:lnTo>
                    <a:pt x="2922972" y="285750"/>
                  </a:lnTo>
                  <a:lnTo>
                    <a:pt x="3194126" y="285750"/>
                  </a:lnTo>
                  <a:lnTo>
                    <a:pt x="3194126" y="19050"/>
                  </a:lnTo>
                  <a:close/>
                  <a:moveTo>
                    <a:pt x="2632451" y="19050"/>
                  </a:moveTo>
                  <a:lnTo>
                    <a:pt x="2632451" y="285750"/>
                  </a:lnTo>
                  <a:lnTo>
                    <a:pt x="2903604" y="285750"/>
                  </a:lnTo>
                  <a:lnTo>
                    <a:pt x="2903604" y="19050"/>
                  </a:lnTo>
                  <a:close/>
                  <a:moveTo>
                    <a:pt x="2341929" y="19050"/>
                  </a:moveTo>
                  <a:lnTo>
                    <a:pt x="2341929" y="285750"/>
                  </a:lnTo>
                  <a:lnTo>
                    <a:pt x="2613083" y="285750"/>
                  </a:lnTo>
                  <a:lnTo>
                    <a:pt x="2613083" y="19050"/>
                  </a:lnTo>
                  <a:close/>
                  <a:moveTo>
                    <a:pt x="2051407" y="19050"/>
                  </a:moveTo>
                  <a:lnTo>
                    <a:pt x="2051407" y="285750"/>
                  </a:lnTo>
                  <a:lnTo>
                    <a:pt x="2322561" y="285750"/>
                  </a:lnTo>
                  <a:lnTo>
                    <a:pt x="2322561" y="19050"/>
                  </a:lnTo>
                  <a:close/>
                  <a:moveTo>
                    <a:pt x="1760886" y="19050"/>
                  </a:moveTo>
                  <a:lnTo>
                    <a:pt x="1760886" y="285750"/>
                  </a:lnTo>
                  <a:lnTo>
                    <a:pt x="2032039" y="285750"/>
                  </a:lnTo>
                  <a:lnTo>
                    <a:pt x="2032039" y="19050"/>
                  </a:lnTo>
                  <a:close/>
                  <a:moveTo>
                    <a:pt x="1471977" y="19050"/>
                  </a:moveTo>
                  <a:lnTo>
                    <a:pt x="1471977" y="285750"/>
                  </a:lnTo>
                  <a:lnTo>
                    <a:pt x="1743131" y="285750"/>
                  </a:lnTo>
                  <a:lnTo>
                    <a:pt x="1743131" y="19050"/>
                  </a:lnTo>
                  <a:close/>
                  <a:moveTo>
                    <a:pt x="1181455" y="19050"/>
                  </a:moveTo>
                  <a:lnTo>
                    <a:pt x="1181455" y="285750"/>
                  </a:lnTo>
                  <a:lnTo>
                    <a:pt x="1452609" y="285750"/>
                  </a:lnTo>
                  <a:lnTo>
                    <a:pt x="1452609" y="19050"/>
                  </a:lnTo>
                  <a:close/>
                  <a:moveTo>
                    <a:pt x="890933" y="19050"/>
                  </a:moveTo>
                  <a:lnTo>
                    <a:pt x="890933" y="285750"/>
                  </a:lnTo>
                  <a:lnTo>
                    <a:pt x="1162087" y="285750"/>
                  </a:lnTo>
                  <a:lnTo>
                    <a:pt x="1162087" y="19050"/>
                  </a:lnTo>
                  <a:close/>
                  <a:moveTo>
                    <a:pt x="600412" y="19050"/>
                  </a:moveTo>
                  <a:lnTo>
                    <a:pt x="600412" y="285750"/>
                  </a:lnTo>
                  <a:lnTo>
                    <a:pt x="871565" y="285750"/>
                  </a:lnTo>
                  <a:lnTo>
                    <a:pt x="871565" y="19050"/>
                  </a:lnTo>
                  <a:close/>
                  <a:moveTo>
                    <a:pt x="309890" y="19050"/>
                  </a:moveTo>
                  <a:lnTo>
                    <a:pt x="309890" y="285750"/>
                  </a:lnTo>
                  <a:lnTo>
                    <a:pt x="581044" y="285750"/>
                  </a:lnTo>
                  <a:lnTo>
                    <a:pt x="581044" y="19050"/>
                  </a:lnTo>
                  <a:close/>
                  <a:moveTo>
                    <a:pt x="19368" y="19050"/>
                  </a:moveTo>
                  <a:lnTo>
                    <a:pt x="19368" y="285750"/>
                  </a:lnTo>
                  <a:lnTo>
                    <a:pt x="290522" y="285750"/>
                  </a:lnTo>
                  <a:lnTo>
                    <a:pt x="290522" y="19050"/>
                  </a:lnTo>
                  <a:close/>
                  <a:moveTo>
                    <a:pt x="0" y="0"/>
                  </a:moveTo>
                  <a:lnTo>
                    <a:pt x="19368" y="0"/>
                  </a:lnTo>
                  <a:lnTo>
                    <a:pt x="290522" y="0"/>
                  </a:lnTo>
                  <a:lnTo>
                    <a:pt x="309890" y="0"/>
                  </a:lnTo>
                  <a:lnTo>
                    <a:pt x="581044" y="0"/>
                  </a:lnTo>
                  <a:lnTo>
                    <a:pt x="600412" y="0"/>
                  </a:lnTo>
                  <a:lnTo>
                    <a:pt x="871565" y="0"/>
                  </a:lnTo>
                  <a:lnTo>
                    <a:pt x="890933" y="0"/>
                  </a:lnTo>
                  <a:lnTo>
                    <a:pt x="1162087" y="0"/>
                  </a:lnTo>
                  <a:lnTo>
                    <a:pt x="1181455" y="0"/>
                  </a:lnTo>
                  <a:lnTo>
                    <a:pt x="1452609" y="0"/>
                  </a:lnTo>
                  <a:lnTo>
                    <a:pt x="1471977" y="0"/>
                  </a:lnTo>
                  <a:lnTo>
                    <a:pt x="1743131" y="0"/>
                  </a:lnTo>
                  <a:lnTo>
                    <a:pt x="1760886" y="0"/>
                  </a:lnTo>
                  <a:lnTo>
                    <a:pt x="2032039" y="0"/>
                  </a:lnTo>
                  <a:lnTo>
                    <a:pt x="2051407" y="0"/>
                  </a:lnTo>
                  <a:lnTo>
                    <a:pt x="2322561" y="0"/>
                  </a:lnTo>
                  <a:lnTo>
                    <a:pt x="2341929" y="0"/>
                  </a:lnTo>
                  <a:lnTo>
                    <a:pt x="2613083" y="0"/>
                  </a:lnTo>
                  <a:lnTo>
                    <a:pt x="2632451" y="0"/>
                  </a:lnTo>
                  <a:lnTo>
                    <a:pt x="2903604" y="0"/>
                  </a:lnTo>
                  <a:lnTo>
                    <a:pt x="2922972" y="0"/>
                  </a:lnTo>
                  <a:lnTo>
                    <a:pt x="3194126" y="0"/>
                  </a:lnTo>
                  <a:lnTo>
                    <a:pt x="3213494" y="0"/>
                  </a:lnTo>
                  <a:lnTo>
                    <a:pt x="3484648" y="0"/>
                  </a:lnTo>
                  <a:lnTo>
                    <a:pt x="3504016" y="0"/>
                  </a:lnTo>
                  <a:lnTo>
                    <a:pt x="3775170" y="0"/>
                  </a:lnTo>
                  <a:lnTo>
                    <a:pt x="3794538" y="0"/>
                  </a:lnTo>
                  <a:lnTo>
                    <a:pt x="4065691" y="0"/>
                  </a:lnTo>
                  <a:lnTo>
                    <a:pt x="4085059" y="0"/>
                  </a:lnTo>
                  <a:lnTo>
                    <a:pt x="4356213" y="0"/>
                  </a:lnTo>
                  <a:lnTo>
                    <a:pt x="4375581" y="0"/>
                  </a:lnTo>
                  <a:lnTo>
                    <a:pt x="4646735" y="0"/>
                  </a:lnTo>
                  <a:lnTo>
                    <a:pt x="4666103" y="0"/>
                  </a:lnTo>
                  <a:lnTo>
                    <a:pt x="4937257" y="0"/>
                  </a:lnTo>
                  <a:lnTo>
                    <a:pt x="4956625" y="0"/>
                  </a:lnTo>
                  <a:lnTo>
                    <a:pt x="5227779" y="0"/>
                  </a:lnTo>
                  <a:lnTo>
                    <a:pt x="5247147" y="0"/>
                  </a:lnTo>
                  <a:lnTo>
                    <a:pt x="5516686" y="0"/>
                  </a:lnTo>
                  <a:lnTo>
                    <a:pt x="5536054" y="0"/>
                  </a:lnTo>
                  <a:lnTo>
                    <a:pt x="5807208" y="0"/>
                  </a:lnTo>
                  <a:lnTo>
                    <a:pt x="5826576" y="0"/>
                  </a:lnTo>
                  <a:lnTo>
                    <a:pt x="6097729" y="0"/>
                  </a:lnTo>
                  <a:lnTo>
                    <a:pt x="6117097" y="0"/>
                  </a:lnTo>
                  <a:lnTo>
                    <a:pt x="6388251" y="0"/>
                  </a:lnTo>
                  <a:lnTo>
                    <a:pt x="6407619" y="0"/>
                  </a:lnTo>
                  <a:lnTo>
                    <a:pt x="6678773" y="0"/>
                  </a:lnTo>
                  <a:lnTo>
                    <a:pt x="6698141" y="0"/>
                  </a:lnTo>
                  <a:lnTo>
                    <a:pt x="6969295" y="0"/>
                  </a:lnTo>
                  <a:lnTo>
                    <a:pt x="6988663" y="0"/>
                  </a:lnTo>
                  <a:lnTo>
                    <a:pt x="7259817" y="0"/>
                  </a:lnTo>
                  <a:lnTo>
                    <a:pt x="7279185" y="0"/>
                  </a:lnTo>
                  <a:lnTo>
                    <a:pt x="7550338" y="0"/>
                  </a:lnTo>
                  <a:lnTo>
                    <a:pt x="7569706" y="0"/>
                  </a:lnTo>
                  <a:lnTo>
                    <a:pt x="7840860" y="0"/>
                  </a:lnTo>
                  <a:lnTo>
                    <a:pt x="7860228" y="0"/>
                  </a:lnTo>
                  <a:lnTo>
                    <a:pt x="8131382" y="0"/>
                  </a:lnTo>
                  <a:lnTo>
                    <a:pt x="8150750" y="0"/>
                  </a:lnTo>
                  <a:lnTo>
                    <a:pt x="8421904" y="0"/>
                  </a:lnTo>
                  <a:lnTo>
                    <a:pt x="8441272" y="0"/>
                  </a:lnTo>
                  <a:lnTo>
                    <a:pt x="8712425" y="0"/>
                  </a:lnTo>
                  <a:lnTo>
                    <a:pt x="8731793" y="0"/>
                  </a:lnTo>
                  <a:lnTo>
                    <a:pt x="9001334" y="0"/>
                  </a:lnTo>
                  <a:lnTo>
                    <a:pt x="9020702" y="0"/>
                  </a:lnTo>
                  <a:lnTo>
                    <a:pt x="9291856" y="0"/>
                  </a:lnTo>
                  <a:lnTo>
                    <a:pt x="9311224" y="0"/>
                  </a:lnTo>
                  <a:lnTo>
                    <a:pt x="9582377" y="0"/>
                  </a:lnTo>
                  <a:lnTo>
                    <a:pt x="9601745" y="0"/>
                  </a:lnTo>
                  <a:lnTo>
                    <a:pt x="9872899" y="0"/>
                  </a:lnTo>
                  <a:lnTo>
                    <a:pt x="9892267" y="0"/>
                  </a:lnTo>
                  <a:lnTo>
                    <a:pt x="10163421" y="0"/>
                  </a:lnTo>
                  <a:lnTo>
                    <a:pt x="10182789" y="0"/>
                  </a:lnTo>
                  <a:lnTo>
                    <a:pt x="10453943" y="0"/>
                  </a:lnTo>
                  <a:lnTo>
                    <a:pt x="10473311" y="0"/>
                  </a:lnTo>
                  <a:lnTo>
                    <a:pt x="10744464" y="0"/>
                  </a:lnTo>
                  <a:lnTo>
                    <a:pt x="10763832" y="0"/>
                  </a:lnTo>
                  <a:lnTo>
                    <a:pt x="11034986" y="0"/>
                  </a:lnTo>
                  <a:lnTo>
                    <a:pt x="11054354" y="0"/>
                  </a:lnTo>
                  <a:lnTo>
                    <a:pt x="11325508" y="0"/>
                  </a:lnTo>
                  <a:lnTo>
                    <a:pt x="11344876" y="0"/>
                  </a:lnTo>
                  <a:lnTo>
                    <a:pt x="11616030" y="0"/>
                  </a:lnTo>
                  <a:lnTo>
                    <a:pt x="11635398" y="0"/>
                  </a:lnTo>
                  <a:lnTo>
                    <a:pt x="11906552" y="0"/>
                  </a:lnTo>
                  <a:lnTo>
                    <a:pt x="11925920" y="0"/>
                  </a:lnTo>
                  <a:lnTo>
                    <a:pt x="12197073" y="0"/>
                  </a:lnTo>
                  <a:lnTo>
                    <a:pt x="12207051" y="0"/>
                  </a:lnTo>
                  <a:lnTo>
                    <a:pt x="12207051" y="6858000"/>
                  </a:lnTo>
                  <a:lnTo>
                    <a:pt x="12197073" y="6858000"/>
                  </a:lnTo>
                  <a:lnTo>
                    <a:pt x="11925920" y="6858000"/>
                  </a:lnTo>
                  <a:lnTo>
                    <a:pt x="11906552" y="6858000"/>
                  </a:lnTo>
                  <a:lnTo>
                    <a:pt x="11635398" y="6858000"/>
                  </a:lnTo>
                  <a:lnTo>
                    <a:pt x="11616030" y="6858000"/>
                  </a:lnTo>
                  <a:lnTo>
                    <a:pt x="11344876" y="6858000"/>
                  </a:lnTo>
                  <a:lnTo>
                    <a:pt x="11325508" y="6858000"/>
                  </a:lnTo>
                  <a:lnTo>
                    <a:pt x="11054354" y="6858000"/>
                  </a:lnTo>
                  <a:lnTo>
                    <a:pt x="11034986" y="6858000"/>
                  </a:lnTo>
                  <a:lnTo>
                    <a:pt x="10763832" y="6858000"/>
                  </a:lnTo>
                  <a:lnTo>
                    <a:pt x="10744464" y="6858000"/>
                  </a:lnTo>
                  <a:lnTo>
                    <a:pt x="10473311" y="6858000"/>
                  </a:lnTo>
                  <a:lnTo>
                    <a:pt x="10453943" y="6858000"/>
                  </a:lnTo>
                  <a:lnTo>
                    <a:pt x="10182789" y="6858000"/>
                  </a:lnTo>
                  <a:lnTo>
                    <a:pt x="10163421" y="6858000"/>
                  </a:lnTo>
                  <a:lnTo>
                    <a:pt x="9892267" y="6858000"/>
                  </a:lnTo>
                  <a:lnTo>
                    <a:pt x="9872899" y="6858000"/>
                  </a:lnTo>
                  <a:lnTo>
                    <a:pt x="9601745" y="6858000"/>
                  </a:lnTo>
                  <a:lnTo>
                    <a:pt x="9582377" y="6858000"/>
                  </a:lnTo>
                  <a:lnTo>
                    <a:pt x="9311224" y="6858000"/>
                  </a:lnTo>
                  <a:lnTo>
                    <a:pt x="9291856" y="6858000"/>
                  </a:lnTo>
                  <a:lnTo>
                    <a:pt x="9020702" y="6858000"/>
                  </a:lnTo>
                  <a:lnTo>
                    <a:pt x="9001334" y="6858000"/>
                  </a:lnTo>
                  <a:lnTo>
                    <a:pt x="8731793" y="6858000"/>
                  </a:lnTo>
                  <a:lnTo>
                    <a:pt x="8712425" y="6858000"/>
                  </a:lnTo>
                  <a:lnTo>
                    <a:pt x="8441272" y="6858000"/>
                  </a:lnTo>
                  <a:lnTo>
                    <a:pt x="8421904" y="6858000"/>
                  </a:lnTo>
                  <a:lnTo>
                    <a:pt x="8150750" y="6858000"/>
                  </a:lnTo>
                  <a:lnTo>
                    <a:pt x="8131382" y="6858000"/>
                  </a:lnTo>
                  <a:lnTo>
                    <a:pt x="7860228" y="6858000"/>
                  </a:lnTo>
                  <a:lnTo>
                    <a:pt x="7840860" y="6858000"/>
                  </a:lnTo>
                  <a:lnTo>
                    <a:pt x="7569706" y="6858000"/>
                  </a:lnTo>
                  <a:lnTo>
                    <a:pt x="7550338" y="6858000"/>
                  </a:lnTo>
                  <a:lnTo>
                    <a:pt x="7279185" y="6858000"/>
                  </a:lnTo>
                  <a:lnTo>
                    <a:pt x="7259817" y="6858000"/>
                  </a:lnTo>
                  <a:lnTo>
                    <a:pt x="6988663" y="6858000"/>
                  </a:lnTo>
                  <a:lnTo>
                    <a:pt x="6969295" y="6858000"/>
                  </a:lnTo>
                  <a:lnTo>
                    <a:pt x="6698141" y="6858000"/>
                  </a:lnTo>
                  <a:lnTo>
                    <a:pt x="6678773" y="6858000"/>
                  </a:lnTo>
                  <a:lnTo>
                    <a:pt x="6407619" y="6858000"/>
                  </a:lnTo>
                  <a:lnTo>
                    <a:pt x="6388251" y="6858000"/>
                  </a:lnTo>
                  <a:lnTo>
                    <a:pt x="6117097" y="6858000"/>
                  </a:lnTo>
                  <a:lnTo>
                    <a:pt x="6097729" y="6858000"/>
                  </a:lnTo>
                  <a:lnTo>
                    <a:pt x="5826576" y="6858000"/>
                  </a:lnTo>
                  <a:lnTo>
                    <a:pt x="5807208" y="6858000"/>
                  </a:lnTo>
                  <a:lnTo>
                    <a:pt x="5536054" y="6858000"/>
                  </a:lnTo>
                  <a:lnTo>
                    <a:pt x="5516686" y="6858000"/>
                  </a:lnTo>
                  <a:lnTo>
                    <a:pt x="5247147" y="6858000"/>
                  </a:lnTo>
                  <a:lnTo>
                    <a:pt x="5227779" y="6858000"/>
                  </a:lnTo>
                  <a:lnTo>
                    <a:pt x="4956625" y="6858000"/>
                  </a:lnTo>
                  <a:lnTo>
                    <a:pt x="4937257" y="6858000"/>
                  </a:lnTo>
                  <a:lnTo>
                    <a:pt x="4666103" y="6858000"/>
                  </a:lnTo>
                  <a:lnTo>
                    <a:pt x="4646735" y="6858000"/>
                  </a:lnTo>
                  <a:lnTo>
                    <a:pt x="4375581" y="6858000"/>
                  </a:lnTo>
                  <a:lnTo>
                    <a:pt x="4356213" y="6858000"/>
                  </a:lnTo>
                  <a:lnTo>
                    <a:pt x="4085059" y="6858000"/>
                  </a:lnTo>
                  <a:lnTo>
                    <a:pt x="4065691" y="6858000"/>
                  </a:lnTo>
                  <a:lnTo>
                    <a:pt x="3794538" y="6858000"/>
                  </a:lnTo>
                  <a:lnTo>
                    <a:pt x="3775170" y="6858000"/>
                  </a:lnTo>
                  <a:lnTo>
                    <a:pt x="3504016" y="6858000"/>
                  </a:lnTo>
                  <a:lnTo>
                    <a:pt x="3484648" y="6858000"/>
                  </a:lnTo>
                  <a:lnTo>
                    <a:pt x="3213494" y="6858000"/>
                  </a:lnTo>
                  <a:lnTo>
                    <a:pt x="3194126" y="6858000"/>
                  </a:lnTo>
                  <a:lnTo>
                    <a:pt x="2922972" y="6858000"/>
                  </a:lnTo>
                  <a:lnTo>
                    <a:pt x="2903604" y="6858000"/>
                  </a:lnTo>
                  <a:lnTo>
                    <a:pt x="2632451" y="6858000"/>
                  </a:lnTo>
                  <a:lnTo>
                    <a:pt x="2613083" y="6858000"/>
                  </a:lnTo>
                  <a:lnTo>
                    <a:pt x="2341929" y="6858000"/>
                  </a:lnTo>
                  <a:lnTo>
                    <a:pt x="2322561" y="6858000"/>
                  </a:lnTo>
                  <a:lnTo>
                    <a:pt x="2051407" y="6858000"/>
                  </a:lnTo>
                  <a:lnTo>
                    <a:pt x="2032039" y="6858000"/>
                  </a:lnTo>
                  <a:lnTo>
                    <a:pt x="1760886" y="6858000"/>
                  </a:lnTo>
                  <a:lnTo>
                    <a:pt x="1743131" y="6858000"/>
                  </a:lnTo>
                  <a:lnTo>
                    <a:pt x="1471977" y="6858000"/>
                  </a:lnTo>
                  <a:lnTo>
                    <a:pt x="1452609" y="6858000"/>
                  </a:lnTo>
                  <a:lnTo>
                    <a:pt x="1181455" y="6858000"/>
                  </a:lnTo>
                  <a:lnTo>
                    <a:pt x="1162087" y="6858000"/>
                  </a:lnTo>
                  <a:lnTo>
                    <a:pt x="890933" y="6858000"/>
                  </a:lnTo>
                  <a:lnTo>
                    <a:pt x="871565" y="6858000"/>
                  </a:lnTo>
                  <a:lnTo>
                    <a:pt x="600412" y="6858000"/>
                  </a:lnTo>
                  <a:lnTo>
                    <a:pt x="581044" y="6858000"/>
                  </a:lnTo>
                  <a:lnTo>
                    <a:pt x="309890" y="6858000"/>
                  </a:lnTo>
                  <a:lnTo>
                    <a:pt x="290522" y="6858000"/>
                  </a:lnTo>
                  <a:lnTo>
                    <a:pt x="19368" y="6858000"/>
                  </a:lnTo>
                  <a:lnTo>
                    <a:pt x="0" y="6858000"/>
                  </a:lnTo>
                  <a:lnTo>
                    <a:pt x="0" y="6838950"/>
                  </a:lnTo>
                  <a:lnTo>
                    <a:pt x="0" y="6591300"/>
                  </a:lnTo>
                  <a:lnTo>
                    <a:pt x="0" y="6572250"/>
                  </a:lnTo>
                  <a:lnTo>
                    <a:pt x="0" y="6305550"/>
                  </a:lnTo>
                  <a:lnTo>
                    <a:pt x="0" y="6286500"/>
                  </a:lnTo>
                  <a:lnTo>
                    <a:pt x="0" y="6019800"/>
                  </a:lnTo>
                  <a:lnTo>
                    <a:pt x="0" y="6000750"/>
                  </a:lnTo>
                  <a:lnTo>
                    <a:pt x="0" y="5734050"/>
                  </a:lnTo>
                  <a:lnTo>
                    <a:pt x="0" y="5715000"/>
                  </a:lnTo>
                  <a:lnTo>
                    <a:pt x="0" y="5448300"/>
                  </a:lnTo>
                  <a:lnTo>
                    <a:pt x="0" y="5429250"/>
                  </a:lnTo>
                  <a:lnTo>
                    <a:pt x="0" y="5162550"/>
                  </a:lnTo>
                  <a:lnTo>
                    <a:pt x="0" y="5143500"/>
                  </a:lnTo>
                  <a:lnTo>
                    <a:pt x="0" y="4876800"/>
                  </a:lnTo>
                  <a:lnTo>
                    <a:pt x="0" y="4857750"/>
                  </a:lnTo>
                  <a:lnTo>
                    <a:pt x="0" y="4591050"/>
                  </a:lnTo>
                  <a:lnTo>
                    <a:pt x="0" y="4572000"/>
                  </a:lnTo>
                  <a:lnTo>
                    <a:pt x="0" y="4305300"/>
                  </a:lnTo>
                  <a:lnTo>
                    <a:pt x="0" y="4286250"/>
                  </a:lnTo>
                  <a:lnTo>
                    <a:pt x="0" y="4019550"/>
                  </a:lnTo>
                  <a:lnTo>
                    <a:pt x="0" y="4000500"/>
                  </a:lnTo>
                  <a:lnTo>
                    <a:pt x="0" y="3733800"/>
                  </a:lnTo>
                  <a:lnTo>
                    <a:pt x="0" y="3714750"/>
                  </a:lnTo>
                  <a:lnTo>
                    <a:pt x="0" y="3448050"/>
                  </a:lnTo>
                  <a:lnTo>
                    <a:pt x="0" y="3429000"/>
                  </a:lnTo>
                  <a:lnTo>
                    <a:pt x="0" y="3162300"/>
                  </a:lnTo>
                  <a:lnTo>
                    <a:pt x="0" y="3143250"/>
                  </a:lnTo>
                  <a:lnTo>
                    <a:pt x="0" y="2876550"/>
                  </a:lnTo>
                  <a:lnTo>
                    <a:pt x="0" y="2857500"/>
                  </a:lnTo>
                  <a:lnTo>
                    <a:pt x="0" y="2590800"/>
                  </a:lnTo>
                  <a:lnTo>
                    <a:pt x="0" y="2571750"/>
                  </a:lnTo>
                  <a:lnTo>
                    <a:pt x="0" y="2305050"/>
                  </a:lnTo>
                  <a:lnTo>
                    <a:pt x="0" y="2286000"/>
                  </a:lnTo>
                  <a:lnTo>
                    <a:pt x="0" y="2019300"/>
                  </a:lnTo>
                  <a:lnTo>
                    <a:pt x="0" y="2000250"/>
                  </a:lnTo>
                  <a:lnTo>
                    <a:pt x="0" y="1733550"/>
                  </a:lnTo>
                  <a:lnTo>
                    <a:pt x="0" y="1714500"/>
                  </a:lnTo>
                  <a:lnTo>
                    <a:pt x="0" y="1447800"/>
                  </a:lnTo>
                  <a:lnTo>
                    <a:pt x="0" y="1428750"/>
                  </a:lnTo>
                  <a:lnTo>
                    <a:pt x="0" y="1162050"/>
                  </a:lnTo>
                  <a:lnTo>
                    <a:pt x="0" y="1143000"/>
                  </a:lnTo>
                  <a:lnTo>
                    <a:pt x="0" y="876300"/>
                  </a:lnTo>
                  <a:lnTo>
                    <a:pt x="0" y="857250"/>
                  </a:lnTo>
                  <a:lnTo>
                    <a:pt x="0" y="590550"/>
                  </a:lnTo>
                  <a:lnTo>
                    <a:pt x="0" y="571500"/>
                  </a:lnTo>
                  <a:lnTo>
                    <a:pt x="0" y="304800"/>
                  </a:lnTo>
                  <a:lnTo>
                    <a:pt x="0" y="285750"/>
                  </a:lnTo>
                  <a:lnTo>
                    <a:pt x="0" y="19050"/>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9" name="Group 218"/>
          <p:cNvGrpSpPr/>
          <p:nvPr/>
        </p:nvGrpSpPr>
        <p:grpSpPr>
          <a:xfrm>
            <a:off x="3694113" y="2519644"/>
            <a:ext cx="768350" cy="1157287"/>
            <a:chOff x="3694113" y="1828111"/>
            <a:chExt cx="768350" cy="1157287"/>
          </a:xfrm>
        </p:grpSpPr>
        <p:sp>
          <p:nvSpPr>
            <p:cNvPr id="220" name="Rectangle 132"/>
            <p:cNvSpPr>
              <a:spLocks noChangeArrowheads="1"/>
            </p:cNvSpPr>
            <p:nvPr/>
          </p:nvSpPr>
          <p:spPr bwMode="auto">
            <a:xfrm>
              <a:off x="3929063" y="1942411"/>
              <a:ext cx="298450" cy="49213"/>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Oval 134"/>
            <p:cNvSpPr>
              <a:spLocks noChangeArrowheads="1"/>
            </p:cNvSpPr>
            <p:nvPr/>
          </p:nvSpPr>
          <p:spPr bwMode="auto">
            <a:xfrm>
              <a:off x="4032250" y="2809186"/>
              <a:ext cx="52388" cy="5238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Oval 135"/>
            <p:cNvSpPr>
              <a:spLocks noChangeArrowheads="1"/>
            </p:cNvSpPr>
            <p:nvPr/>
          </p:nvSpPr>
          <p:spPr bwMode="auto">
            <a:xfrm>
              <a:off x="4105275" y="2710761"/>
              <a:ext cx="117475" cy="1174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Oval 136"/>
            <p:cNvSpPr>
              <a:spLocks noChangeArrowheads="1"/>
            </p:cNvSpPr>
            <p:nvPr/>
          </p:nvSpPr>
          <p:spPr bwMode="auto">
            <a:xfrm>
              <a:off x="4079875" y="2496448"/>
              <a:ext cx="163513" cy="165100"/>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Oval 137"/>
            <p:cNvSpPr>
              <a:spLocks noChangeArrowheads="1"/>
            </p:cNvSpPr>
            <p:nvPr/>
          </p:nvSpPr>
          <p:spPr bwMode="auto">
            <a:xfrm>
              <a:off x="3986213" y="2685361"/>
              <a:ext cx="76200" cy="76200"/>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Oval 138"/>
            <p:cNvSpPr>
              <a:spLocks noChangeArrowheads="1"/>
            </p:cNvSpPr>
            <p:nvPr/>
          </p:nvSpPr>
          <p:spPr bwMode="auto">
            <a:xfrm>
              <a:off x="3941763" y="2547248"/>
              <a:ext cx="111125" cy="1111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Oval 139"/>
            <p:cNvSpPr>
              <a:spLocks noChangeArrowheads="1"/>
            </p:cNvSpPr>
            <p:nvPr/>
          </p:nvSpPr>
          <p:spPr bwMode="auto">
            <a:xfrm>
              <a:off x="4251325" y="2671073"/>
              <a:ext cx="47625" cy="476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9" name="Group 228"/>
          <p:cNvGrpSpPr/>
          <p:nvPr/>
        </p:nvGrpSpPr>
        <p:grpSpPr>
          <a:xfrm>
            <a:off x="577850" y="2572031"/>
            <a:ext cx="769938" cy="1238250"/>
            <a:chOff x="577850" y="1880498"/>
            <a:chExt cx="769938" cy="1238250"/>
          </a:xfrm>
        </p:grpSpPr>
        <p:sp>
          <p:nvSpPr>
            <p:cNvPr id="230" name="Rectangle 149"/>
            <p:cNvSpPr>
              <a:spLocks noChangeArrowheads="1"/>
            </p:cNvSpPr>
            <p:nvPr/>
          </p:nvSpPr>
          <p:spPr bwMode="auto">
            <a:xfrm>
              <a:off x="814388" y="1880498"/>
              <a:ext cx="300038" cy="49213"/>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1"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2" name="Oval 151"/>
            <p:cNvSpPr>
              <a:spLocks noChangeArrowheads="1"/>
            </p:cNvSpPr>
            <p:nvPr/>
          </p:nvSpPr>
          <p:spPr bwMode="auto">
            <a:xfrm>
              <a:off x="854075" y="2920311"/>
              <a:ext cx="84138" cy="8413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Oval 152"/>
            <p:cNvSpPr>
              <a:spLocks noChangeArrowheads="1"/>
            </p:cNvSpPr>
            <p:nvPr/>
          </p:nvSpPr>
          <p:spPr bwMode="auto">
            <a:xfrm>
              <a:off x="896938" y="2390086"/>
              <a:ext cx="69850" cy="6826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Oval 153"/>
            <p:cNvSpPr>
              <a:spLocks noChangeArrowheads="1"/>
            </p:cNvSpPr>
            <p:nvPr/>
          </p:nvSpPr>
          <p:spPr bwMode="auto">
            <a:xfrm>
              <a:off x="814388" y="2505973"/>
              <a:ext cx="58738" cy="603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Oval 154"/>
            <p:cNvSpPr>
              <a:spLocks noChangeArrowheads="1"/>
            </p:cNvSpPr>
            <p:nvPr/>
          </p:nvSpPr>
          <p:spPr bwMode="auto">
            <a:xfrm>
              <a:off x="915988" y="2501211"/>
              <a:ext cx="155575" cy="1555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48" name="Freeform 141"/>
          <p:cNvSpPr>
            <a:spLocks/>
          </p:cNvSpPr>
          <p:nvPr/>
        </p:nvSpPr>
        <p:spPr bwMode="auto">
          <a:xfrm>
            <a:off x="899978" y="1775174"/>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46"/>
          <p:cNvSpPr>
            <a:spLocks/>
          </p:cNvSpPr>
          <p:nvPr/>
        </p:nvSpPr>
        <p:spPr bwMode="auto">
          <a:xfrm>
            <a:off x="976178" y="2091087"/>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4" name="Group 253"/>
          <p:cNvGrpSpPr/>
          <p:nvPr/>
        </p:nvGrpSpPr>
        <p:grpSpPr>
          <a:xfrm>
            <a:off x="4121015" y="2043462"/>
            <a:ext cx="911225" cy="1971675"/>
            <a:chOff x="4121015" y="1351929"/>
            <a:chExt cx="911225" cy="1971675"/>
          </a:xfrm>
          <a:solidFill>
            <a:schemeClr val="bg1">
              <a:lumMod val="95000"/>
            </a:schemeClr>
          </a:solidFill>
        </p:grpSpPr>
        <p:sp>
          <p:nvSpPr>
            <p:cNvPr id="255" name="Freeform 143"/>
            <p:cNvSpPr>
              <a:spLocks/>
            </p:cNvSpPr>
            <p:nvPr/>
          </p:nvSpPr>
          <p:spPr bwMode="auto">
            <a:xfrm>
              <a:off x="4121015" y="1351929"/>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163"/>
            <p:cNvSpPr>
              <a:spLocks/>
            </p:cNvSpPr>
            <p:nvPr/>
          </p:nvSpPr>
          <p:spPr bwMode="auto">
            <a:xfrm>
              <a:off x="4597265" y="2574304"/>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164"/>
            <p:cNvSpPr>
              <a:spLocks/>
            </p:cNvSpPr>
            <p:nvPr/>
          </p:nvSpPr>
          <p:spPr bwMode="auto">
            <a:xfrm>
              <a:off x="4575040" y="2814016"/>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5" name="Freeform 104"/>
          <p:cNvSpPr>
            <a:spLocks/>
          </p:cNvSpPr>
          <p:nvPr/>
        </p:nvSpPr>
        <p:spPr bwMode="auto">
          <a:xfrm>
            <a:off x="4352925"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5"/>
          <p:cNvSpPr>
            <a:spLocks/>
          </p:cNvSpPr>
          <p:nvPr/>
        </p:nvSpPr>
        <p:spPr bwMode="auto">
          <a:xfrm>
            <a:off x="4375150" y="4107144"/>
            <a:ext cx="66675" cy="519113"/>
          </a:xfrm>
          <a:custGeom>
            <a:avLst/>
            <a:gdLst>
              <a:gd name="T0" fmla="*/ 0 w 28"/>
              <a:gd name="T1" fmla="*/ 0 h 218"/>
              <a:gd name="T2" fmla="*/ 0 w 28"/>
              <a:gd name="T3" fmla="*/ 197 h 218"/>
              <a:gd name="T4" fmla="*/ 14 w 28"/>
              <a:gd name="T5" fmla="*/ 218 h 218"/>
              <a:gd name="T6" fmla="*/ 14 w 28"/>
              <a:gd name="T7" fmla="*/ 218 h 218"/>
              <a:gd name="T8" fmla="*/ 28 w 28"/>
              <a:gd name="T9" fmla="*/ 197 h 218"/>
              <a:gd name="T10" fmla="*/ 28 w 28"/>
              <a:gd name="T11" fmla="*/ 0 h 218"/>
              <a:gd name="T12" fmla="*/ 0 w 28"/>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8" h="218">
                <a:moveTo>
                  <a:pt x="0" y="0"/>
                </a:moveTo>
                <a:cubicBezTo>
                  <a:pt x="0" y="197"/>
                  <a:pt x="0" y="197"/>
                  <a:pt x="0" y="197"/>
                </a:cubicBezTo>
                <a:cubicBezTo>
                  <a:pt x="0" y="209"/>
                  <a:pt x="7" y="218"/>
                  <a:pt x="14" y="218"/>
                </a:cubicBezTo>
                <a:cubicBezTo>
                  <a:pt x="14" y="218"/>
                  <a:pt x="14" y="218"/>
                  <a:pt x="14" y="218"/>
                </a:cubicBezTo>
                <a:cubicBezTo>
                  <a:pt x="22" y="218"/>
                  <a:pt x="28" y="209"/>
                  <a:pt x="28" y="197"/>
                </a:cubicBezTo>
                <a:cubicBezTo>
                  <a:pt x="28" y="0"/>
                  <a:pt x="28" y="0"/>
                  <a:pt x="28"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07"/>
          <p:cNvSpPr>
            <a:spLocks/>
          </p:cNvSpPr>
          <p:nvPr/>
        </p:nvSpPr>
        <p:spPr bwMode="auto">
          <a:xfrm>
            <a:off x="4551363"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08"/>
          <p:cNvSpPr>
            <a:spLocks/>
          </p:cNvSpPr>
          <p:nvPr/>
        </p:nvSpPr>
        <p:spPr bwMode="auto">
          <a:xfrm>
            <a:off x="4575175" y="4248431"/>
            <a:ext cx="63500" cy="377825"/>
          </a:xfrm>
          <a:custGeom>
            <a:avLst/>
            <a:gdLst>
              <a:gd name="T0" fmla="*/ 0 w 27"/>
              <a:gd name="T1" fmla="*/ 0 h 159"/>
              <a:gd name="T2" fmla="*/ 0 w 27"/>
              <a:gd name="T3" fmla="*/ 138 h 159"/>
              <a:gd name="T4" fmla="*/ 13 w 27"/>
              <a:gd name="T5" fmla="*/ 159 h 159"/>
              <a:gd name="T6" fmla="*/ 13 w 27"/>
              <a:gd name="T7" fmla="*/ 159 h 159"/>
              <a:gd name="T8" fmla="*/ 27 w 27"/>
              <a:gd name="T9" fmla="*/ 138 h 159"/>
              <a:gd name="T10" fmla="*/ 27 w 27"/>
              <a:gd name="T11" fmla="*/ 0 h 159"/>
              <a:gd name="T12" fmla="*/ 0 w 27"/>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7" h="159">
                <a:moveTo>
                  <a:pt x="0" y="0"/>
                </a:moveTo>
                <a:cubicBezTo>
                  <a:pt x="0" y="138"/>
                  <a:pt x="0" y="138"/>
                  <a:pt x="0" y="138"/>
                </a:cubicBezTo>
                <a:cubicBezTo>
                  <a:pt x="0" y="150"/>
                  <a:pt x="6" y="159"/>
                  <a:pt x="13" y="159"/>
                </a:cubicBezTo>
                <a:cubicBezTo>
                  <a:pt x="13" y="159"/>
                  <a:pt x="13" y="159"/>
                  <a:pt x="13" y="159"/>
                </a:cubicBezTo>
                <a:cubicBezTo>
                  <a:pt x="21" y="159"/>
                  <a:pt x="27" y="150"/>
                  <a:pt x="27" y="138"/>
                </a:cubicBezTo>
                <a:cubicBezTo>
                  <a:pt x="27" y="0"/>
                  <a:pt x="27" y="0"/>
                  <a:pt x="27"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110"/>
          <p:cNvSpPr>
            <a:spLocks noChangeArrowheads="1"/>
          </p:cNvSpPr>
          <p:nvPr/>
        </p:nvSpPr>
        <p:spPr bwMode="auto">
          <a:xfrm>
            <a:off x="4237038"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111"/>
          <p:cNvSpPr>
            <a:spLocks noChangeArrowheads="1"/>
          </p:cNvSpPr>
          <p:nvPr/>
        </p:nvSpPr>
        <p:spPr bwMode="auto">
          <a:xfrm>
            <a:off x="4237038"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Rectangle 112"/>
          <p:cNvSpPr>
            <a:spLocks noChangeArrowheads="1"/>
          </p:cNvSpPr>
          <p:nvPr/>
        </p:nvSpPr>
        <p:spPr bwMode="auto">
          <a:xfrm>
            <a:off x="4275138" y="4426231"/>
            <a:ext cx="39688"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Rectangle 113"/>
          <p:cNvSpPr>
            <a:spLocks noChangeArrowheads="1"/>
          </p:cNvSpPr>
          <p:nvPr/>
        </p:nvSpPr>
        <p:spPr bwMode="auto">
          <a:xfrm>
            <a:off x="5094288"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14"/>
          <p:cNvSpPr>
            <a:spLocks/>
          </p:cNvSpPr>
          <p:nvPr/>
        </p:nvSpPr>
        <p:spPr bwMode="auto">
          <a:xfrm>
            <a:off x="1544638"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15"/>
          <p:cNvSpPr>
            <a:spLocks/>
          </p:cNvSpPr>
          <p:nvPr/>
        </p:nvSpPr>
        <p:spPr bwMode="auto">
          <a:xfrm>
            <a:off x="1566863" y="4107144"/>
            <a:ext cx="66675" cy="519113"/>
          </a:xfrm>
          <a:custGeom>
            <a:avLst/>
            <a:gdLst>
              <a:gd name="T0" fmla="*/ 0 w 28"/>
              <a:gd name="T1" fmla="*/ 0 h 218"/>
              <a:gd name="T2" fmla="*/ 0 w 28"/>
              <a:gd name="T3" fmla="*/ 197 h 218"/>
              <a:gd name="T4" fmla="*/ 14 w 28"/>
              <a:gd name="T5" fmla="*/ 218 h 218"/>
              <a:gd name="T6" fmla="*/ 14 w 28"/>
              <a:gd name="T7" fmla="*/ 218 h 218"/>
              <a:gd name="T8" fmla="*/ 28 w 28"/>
              <a:gd name="T9" fmla="*/ 197 h 218"/>
              <a:gd name="T10" fmla="*/ 28 w 28"/>
              <a:gd name="T11" fmla="*/ 0 h 218"/>
              <a:gd name="T12" fmla="*/ 0 w 28"/>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8" h="218">
                <a:moveTo>
                  <a:pt x="0" y="0"/>
                </a:moveTo>
                <a:cubicBezTo>
                  <a:pt x="0" y="197"/>
                  <a:pt x="0" y="197"/>
                  <a:pt x="0" y="197"/>
                </a:cubicBezTo>
                <a:cubicBezTo>
                  <a:pt x="0" y="209"/>
                  <a:pt x="6" y="218"/>
                  <a:pt x="14" y="218"/>
                </a:cubicBezTo>
                <a:cubicBezTo>
                  <a:pt x="14" y="218"/>
                  <a:pt x="14" y="218"/>
                  <a:pt x="14" y="218"/>
                </a:cubicBezTo>
                <a:cubicBezTo>
                  <a:pt x="21" y="218"/>
                  <a:pt x="28" y="209"/>
                  <a:pt x="28" y="197"/>
                </a:cubicBezTo>
                <a:cubicBezTo>
                  <a:pt x="28" y="0"/>
                  <a:pt x="28" y="0"/>
                  <a:pt x="28"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Rectangle 117"/>
          <p:cNvSpPr>
            <a:spLocks noChangeArrowheads="1"/>
          </p:cNvSpPr>
          <p:nvPr/>
        </p:nvSpPr>
        <p:spPr bwMode="auto">
          <a:xfrm>
            <a:off x="1428750"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Rectangle 119"/>
          <p:cNvSpPr>
            <a:spLocks noChangeArrowheads="1"/>
          </p:cNvSpPr>
          <p:nvPr/>
        </p:nvSpPr>
        <p:spPr bwMode="auto">
          <a:xfrm>
            <a:off x="1466850"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Rectangle 120"/>
          <p:cNvSpPr>
            <a:spLocks noChangeArrowheads="1"/>
          </p:cNvSpPr>
          <p:nvPr/>
        </p:nvSpPr>
        <p:spPr bwMode="auto">
          <a:xfrm>
            <a:off x="2284413"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9"/>
          <p:cNvSpPr>
            <a:spLocks/>
          </p:cNvSpPr>
          <p:nvPr/>
        </p:nvSpPr>
        <p:spPr bwMode="auto">
          <a:xfrm>
            <a:off x="4537075"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2" y="0"/>
                  <a:pt x="0" y="1"/>
                  <a:pt x="0" y="4"/>
                </a:cubicBezTo>
                <a:cubicBezTo>
                  <a:pt x="0" y="4"/>
                  <a:pt x="0" y="4"/>
                  <a:pt x="0" y="4"/>
                </a:cubicBezTo>
                <a:cubicBezTo>
                  <a:pt x="0" y="6"/>
                  <a:pt x="2" y="8"/>
                  <a:pt x="4" y="8"/>
                </a:cubicBezTo>
                <a:cubicBezTo>
                  <a:pt x="54" y="8"/>
                  <a:pt x="54" y="8"/>
                  <a:pt x="54" y="8"/>
                </a:cubicBezTo>
                <a:cubicBezTo>
                  <a:pt x="57" y="8"/>
                  <a:pt x="58" y="6"/>
                  <a:pt x="58" y="4"/>
                </a:cubicBezTo>
                <a:cubicBezTo>
                  <a:pt x="58" y="4"/>
                  <a:pt x="58" y="4"/>
                  <a:pt x="58" y="4"/>
                </a:cubicBezTo>
                <a:cubicBezTo>
                  <a:pt x="58" y="1"/>
                  <a:pt x="57"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06"/>
          <p:cNvSpPr>
            <a:spLocks/>
          </p:cNvSpPr>
          <p:nvPr/>
        </p:nvSpPr>
        <p:spPr bwMode="auto">
          <a:xfrm>
            <a:off x="4338638"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2" y="0"/>
                  <a:pt x="0" y="1"/>
                  <a:pt x="0" y="4"/>
                </a:cubicBezTo>
                <a:cubicBezTo>
                  <a:pt x="0" y="4"/>
                  <a:pt x="0" y="4"/>
                  <a:pt x="0" y="4"/>
                </a:cubicBezTo>
                <a:cubicBezTo>
                  <a:pt x="0" y="6"/>
                  <a:pt x="2" y="8"/>
                  <a:pt x="4" y="8"/>
                </a:cubicBezTo>
                <a:cubicBezTo>
                  <a:pt x="54" y="8"/>
                  <a:pt x="54" y="8"/>
                  <a:pt x="54" y="8"/>
                </a:cubicBezTo>
                <a:cubicBezTo>
                  <a:pt x="57" y="8"/>
                  <a:pt x="58" y="6"/>
                  <a:pt x="58" y="4"/>
                </a:cubicBezTo>
                <a:cubicBezTo>
                  <a:pt x="58" y="4"/>
                  <a:pt x="58" y="4"/>
                  <a:pt x="58" y="4"/>
                </a:cubicBezTo>
                <a:cubicBezTo>
                  <a:pt x="58" y="1"/>
                  <a:pt x="57"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16"/>
          <p:cNvSpPr>
            <a:spLocks/>
          </p:cNvSpPr>
          <p:nvPr/>
        </p:nvSpPr>
        <p:spPr bwMode="auto">
          <a:xfrm>
            <a:off x="1530350"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1" y="0"/>
                  <a:pt x="0" y="1"/>
                  <a:pt x="0" y="4"/>
                </a:cubicBezTo>
                <a:cubicBezTo>
                  <a:pt x="0" y="4"/>
                  <a:pt x="0" y="4"/>
                  <a:pt x="0" y="4"/>
                </a:cubicBezTo>
                <a:cubicBezTo>
                  <a:pt x="0" y="6"/>
                  <a:pt x="1" y="8"/>
                  <a:pt x="4" y="8"/>
                </a:cubicBezTo>
                <a:cubicBezTo>
                  <a:pt x="54" y="8"/>
                  <a:pt x="54" y="8"/>
                  <a:pt x="54" y="8"/>
                </a:cubicBezTo>
                <a:cubicBezTo>
                  <a:pt x="56" y="8"/>
                  <a:pt x="58" y="6"/>
                  <a:pt x="58" y="4"/>
                </a:cubicBezTo>
                <a:cubicBezTo>
                  <a:pt x="58" y="4"/>
                  <a:pt x="58" y="4"/>
                  <a:pt x="58" y="4"/>
                </a:cubicBezTo>
                <a:cubicBezTo>
                  <a:pt x="58" y="1"/>
                  <a:pt x="56"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1" name="Group 150"/>
          <p:cNvGrpSpPr/>
          <p:nvPr/>
        </p:nvGrpSpPr>
        <p:grpSpPr>
          <a:xfrm>
            <a:off x="3694113" y="2519644"/>
            <a:ext cx="768350" cy="1157287"/>
            <a:chOff x="3694113" y="1828111"/>
            <a:chExt cx="768350" cy="1157287"/>
          </a:xfrm>
        </p:grpSpPr>
        <p:sp>
          <p:nvSpPr>
            <p:cNvPr id="78" name="Rectangle 132"/>
            <p:cNvSpPr>
              <a:spLocks noChangeArrowheads="1"/>
            </p:cNvSpPr>
            <p:nvPr/>
          </p:nvSpPr>
          <p:spPr bwMode="auto">
            <a:xfrm>
              <a:off x="3929063" y="1942411"/>
              <a:ext cx="298450" cy="4921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Oval 134"/>
            <p:cNvSpPr>
              <a:spLocks noChangeArrowheads="1"/>
            </p:cNvSpPr>
            <p:nvPr/>
          </p:nvSpPr>
          <p:spPr bwMode="auto">
            <a:xfrm>
              <a:off x="4032250" y="2809186"/>
              <a:ext cx="52388" cy="5238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Oval 135"/>
            <p:cNvSpPr>
              <a:spLocks noChangeArrowheads="1"/>
            </p:cNvSpPr>
            <p:nvPr/>
          </p:nvSpPr>
          <p:spPr bwMode="auto">
            <a:xfrm>
              <a:off x="4105275" y="2710761"/>
              <a:ext cx="117475" cy="11747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Oval 136"/>
            <p:cNvSpPr>
              <a:spLocks noChangeArrowheads="1"/>
            </p:cNvSpPr>
            <p:nvPr/>
          </p:nvSpPr>
          <p:spPr bwMode="auto">
            <a:xfrm>
              <a:off x="4079875" y="2496448"/>
              <a:ext cx="163513" cy="1651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Oval 137"/>
            <p:cNvSpPr>
              <a:spLocks noChangeArrowheads="1"/>
            </p:cNvSpPr>
            <p:nvPr/>
          </p:nvSpPr>
          <p:spPr bwMode="auto">
            <a:xfrm>
              <a:off x="3986213" y="2685361"/>
              <a:ext cx="76200" cy="762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Oval 138"/>
            <p:cNvSpPr>
              <a:spLocks noChangeArrowheads="1"/>
            </p:cNvSpPr>
            <p:nvPr/>
          </p:nvSpPr>
          <p:spPr bwMode="auto">
            <a:xfrm>
              <a:off x="3941763" y="2547248"/>
              <a:ext cx="111125" cy="1111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Oval 139"/>
            <p:cNvSpPr>
              <a:spLocks noChangeArrowheads="1"/>
            </p:cNvSpPr>
            <p:nvPr/>
          </p:nvSpPr>
          <p:spPr bwMode="auto">
            <a:xfrm>
              <a:off x="4251325" y="2671073"/>
              <a:ext cx="47625" cy="476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7" name="Group 86"/>
          <p:cNvGrpSpPr/>
          <p:nvPr/>
        </p:nvGrpSpPr>
        <p:grpSpPr>
          <a:xfrm>
            <a:off x="577850" y="2572031"/>
            <a:ext cx="769938" cy="1238250"/>
            <a:chOff x="577850" y="1880498"/>
            <a:chExt cx="769938" cy="1238250"/>
          </a:xfrm>
        </p:grpSpPr>
        <p:sp>
          <p:nvSpPr>
            <p:cNvPr id="88" name="Rectangle 149"/>
            <p:cNvSpPr>
              <a:spLocks noChangeArrowheads="1"/>
            </p:cNvSpPr>
            <p:nvPr/>
          </p:nvSpPr>
          <p:spPr bwMode="auto">
            <a:xfrm>
              <a:off x="814388" y="1880498"/>
              <a:ext cx="300038" cy="492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Oval 151"/>
            <p:cNvSpPr>
              <a:spLocks noChangeArrowheads="1"/>
            </p:cNvSpPr>
            <p:nvPr/>
          </p:nvSpPr>
          <p:spPr bwMode="auto">
            <a:xfrm>
              <a:off x="854075" y="2920311"/>
              <a:ext cx="84138" cy="84138"/>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Oval 152"/>
            <p:cNvSpPr>
              <a:spLocks noChangeArrowheads="1"/>
            </p:cNvSpPr>
            <p:nvPr/>
          </p:nvSpPr>
          <p:spPr bwMode="auto">
            <a:xfrm>
              <a:off x="896938" y="2390086"/>
              <a:ext cx="69850" cy="68263"/>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Oval 153"/>
            <p:cNvSpPr>
              <a:spLocks noChangeArrowheads="1"/>
            </p:cNvSpPr>
            <p:nvPr/>
          </p:nvSpPr>
          <p:spPr bwMode="auto">
            <a:xfrm>
              <a:off x="814388" y="2505973"/>
              <a:ext cx="58738" cy="6032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Oval 154"/>
            <p:cNvSpPr>
              <a:spLocks noChangeArrowheads="1"/>
            </p:cNvSpPr>
            <p:nvPr/>
          </p:nvSpPr>
          <p:spPr bwMode="auto">
            <a:xfrm>
              <a:off x="915988" y="2501211"/>
              <a:ext cx="155575" cy="15557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2" name="Freeform 141"/>
          <p:cNvSpPr>
            <a:spLocks/>
          </p:cNvSpPr>
          <p:nvPr/>
        </p:nvSpPr>
        <p:spPr bwMode="auto">
          <a:xfrm>
            <a:off x="899978" y="1775174"/>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6"/>
          <p:cNvSpPr>
            <a:spLocks/>
          </p:cNvSpPr>
          <p:nvPr/>
        </p:nvSpPr>
        <p:spPr bwMode="auto">
          <a:xfrm>
            <a:off x="976178" y="2091087"/>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36" name="Group 135"/>
          <p:cNvGrpSpPr/>
          <p:nvPr/>
        </p:nvGrpSpPr>
        <p:grpSpPr>
          <a:xfrm>
            <a:off x="4121015" y="2043462"/>
            <a:ext cx="911225" cy="1971675"/>
            <a:chOff x="4121015" y="1351929"/>
            <a:chExt cx="911225" cy="1971675"/>
          </a:xfrm>
          <a:solidFill>
            <a:schemeClr val="accent2"/>
          </a:solidFill>
        </p:grpSpPr>
        <p:sp>
          <p:nvSpPr>
            <p:cNvPr id="124" name="Freeform 143"/>
            <p:cNvSpPr>
              <a:spLocks/>
            </p:cNvSpPr>
            <p:nvPr/>
          </p:nvSpPr>
          <p:spPr bwMode="auto">
            <a:xfrm>
              <a:off x="4121015" y="1351929"/>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63"/>
            <p:cNvSpPr>
              <a:spLocks/>
            </p:cNvSpPr>
            <p:nvPr/>
          </p:nvSpPr>
          <p:spPr bwMode="auto">
            <a:xfrm>
              <a:off x="4597265" y="2574304"/>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64"/>
            <p:cNvSpPr>
              <a:spLocks/>
            </p:cNvSpPr>
            <p:nvPr/>
          </p:nvSpPr>
          <p:spPr bwMode="auto">
            <a:xfrm>
              <a:off x="4575040" y="2814016"/>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Rectangle 118"/>
          <p:cNvSpPr>
            <a:spLocks noChangeArrowheads="1"/>
          </p:cNvSpPr>
          <p:nvPr/>
        </p:nvSpPr>
        <p:spPr bwMode="auto">
          <a:xfrm>
            <a:off x="1428750"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49" name="Group 148"/>
          <p:cNvGrpSpPr/>
          <p:nvPr/>
        </p:nvGrpSpPr>
        <p:grpSpPr>
          <a:xfrm>
            <a:off x="554037" y="4979141"/>
            <a:ext cx="2557463" cy="2246248"/>
            <a:chOff x="554037" y="4271272"/>
            <a:chExt cx="2557463" cy="2246248"/>
          </a:xfrm>
        </p:grpSpPr>
        <p:sp>
          <p:nvSpPr>
            <p:cNvPr id="137" name="Subtitle 2"/>
            <p:cNvSpPr txBox="1">
              <a:spLocks/>
            </p:cNvSpPr>
            <p:nvPr/>
          </p:nvSpPr>
          <p:spPr>
            <a:xfrm>
              <a:off x="554037" y="4271272"/>
              <a:ext cx="2557463" cy="726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solidFill>
                </a:rPr>
                <a:t>Gene Modification</a:t>
              </a:r>
            </a:p>
          </p:txBody>
        </p:sp>
        <p:sp>
          <p:nvSpPr>
            <p:cNvPr id="138" name="Subtitle 2"/>
            <p:cNvSpPr txBox="1">
              <a:spLocks/>
            </p:cNvSpPr>
            <p:nvPr/>
          </p:nvSpPr>
          <p:spPr>
            <a:xfrm>
              <a:off x="554037" y="4970832"/>
              <a:ext cx="2557463" cy="1546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How Does it Work?</a:t>
              </a:r>
            </a:p>
            <a:p>
              <a:r>
                <a:rPr lang="en-US" sz="1800" dirty="0">
                  <a:solidFill>
                    <a:schemeClr val="bg1"/>
                  </a:solidFill>
                </a:rPr>
                <a:t>The New Eugenics</a:t>
              </a:r>
            </a:p>
          </p:txBody>
        </p:sp>
      </p:grpSp>
      <p:grpSp>
        <p:nvGrpSpPr>
          <p:cNvPr id="146" name="Group 145"/>
          <p:cNvGrpSpPr/>
          <p:nvPr/>
        </p:nvGrpSpPr>
        <p:grpSpPr>
          <a:xfrm>
            <a:off x="3429456" y="4979141"/>
            <a:ext cx="2557463" cy="2246248"/>
            <a:chOff x="3429456" y="4271272"/>
            <a:chExt cx="2557463" cy="2246248"/>
          </a:xfrm>
        </p:grpSpPr>
        <p:sp>
          <p:nvSpPr>
            <p:cNvPr id="139" name="Subtitle 2"/>
            <p:cNvSpPr txBox="1">
              <a:spLocks/>
            </p:cNvSpPr>
            <p:nvPr/>
          </p:nvSpPr>
          <p:spPr>
            <a:xfrm>
              <a:off x="3429456" y="4271272"/>
              <a:ext cx="2557463" cy="74877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2"/>
                  </a:solidFill>
                </a:rPr>
                <a:t>A History of Genetic Modification</a:t>
              </a:r>
            </a:p>
          </p:txBody>
        </p:sp>
        <p:sp>
          <p:nvSpPr>
            <p:cNvPr id="140" name="Subtitle 2"/>
            <p:cNvSpPr txBox="1">
              <a:spLocks/>
            </p:cNvSpPr>
            <p:nvPr/>
          </p:nvSpPr>
          <p:spPr>
            <a:xfrm>
              <a:off x="3429456" y="4974474"/>
              <a:ext cx="2557463" cy="15430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A Timeline</a:t>
              </a:r>
            </a:p>
          </p:txBody>
        </p:sp>
      </p:grpSp>
      <p:sp>
        <p:nvSpPr>
          <p:cNvPr id="262" name="Subtitle 2"/>
          <p:cNvSpPr txBox="1">
            <a:spLocks/>
          </p:cNvSpPr>
          <p:nvPr/>
        </p:nvSpPr>
        <p:spPr>
          <a:xfrm>
            <a:off x="143768" y="486502"/>
            <a:ext cx="4840214" cy="477499"/>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bg1"/>
                </a:solidFill>
              </a:rPr>
              <a:t>Outline</a:t>
            </a:r>
          </a:p>
        </p:txBody>
      </p:sp>
    </p:spTree>
    <p:extLst>
      <p:ext uri="{BB962C8B-B14F-4D97-AF65-F5344CB8AC3E}">
        <p14:creationId xmlns:p14="http://schemas.microsoft.com/office/powerpoint/2010/main" val="1710208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par>
                                <p:cTn id="8" presetID="10" presetClass="exit" presetSubtype="0" fill="hold" grpId="0" nodeType="withEffect">
                                  <p:stCondLst>
                                    <p:cond delay="2000"/>
                                  </p:stCondLst>
                                  <p:childTnLst>
                                    <p:animEffect transition="out" filter="fade">
                                      <p:cBhvr>
                                        <p:cTn id="9" dur="1000"/>
                                        <p:tgtEl>
                                          <p:spTgt spid="248"/>
                                        </p:tgtEl>
                                      </p:cBhvr>
                                    </p:animEffect>
                                    <p:set>
                                      <p:cBhvr>
                                        <p:cTn id="10" dur="1" fill="hold">
                                          <p:stCondLst>
                                            <p:cond delay="999"/>
                                          </p:stCondLst>
                                        </p:cTn>
                                        <p:tgtEl>
                                          <p:spTgt spid="248"/>
                                        </p:tgtEl>
                                        <p:attrNameLst>
                                          <p:attrName>style.visibility</p:attrName>
                                        </p:attrNameLst>
                                      </p:cBhvr>
                                      <p:to>
                                        <p:strVal val="hidden"/>
                                      </p:to>
                                    </p:set>
                                  </p:childTnLst>
                                </p:cTn>
                              </p:par>
                            </p:childTnLst>
                          </p:cTn>
                        </p:par>
                        <p:par>
                          <p:cTn id="11" fill="hold">
                            <p:stCondLst>
                              <p:cond delay="3000"/>
                            </p:stCondLst>
                            <p:childTnLst>
                              <p:par>
                                <p:cTn id="12" presetID="22" presetClass="entr" presetSubtype="1" fill="hold" nodeType="afterEffect">
                                  <p:stCondLst>
                                    <p:cond delay="0"/>
                                  </p:stCondLst>
                                  <p:childTnLst>
                                    <p:set>
                                      <p:cBhvr>
                                        <p:cTn id="13" dur="1" fill="hold">
                                          <p:stCondLst>
                                            <p:cond delay="0"/>
                                          </p:stCondLst>
                                        </p:cTn>
                                        <p:tgtEl>
                                          <p:spTgt spid="151"/>
                                        </p:tgtEl>
                                        <p:attrNameLst>
                                          <p:attrName>style.visibility</p:attrName>
                                        </p:attrNameLst>
                                      </p:cBhvr>
                                      <p:to>
                                        <p:strVal val="visible"/>
                                      </p:to>
                                    </p:set>
                                    <p:animEffect transition="in" filter="wipe(up)">
                                      <p:cBhvr>
                                        <p:cTn id="14" dur="1000"/>
                                        <p:tgtEl>
                                          <p:spTgt spid="151"/>
                                        </p:tgtEl>
                                      </p:cBhvr>
                                    </p:animEffect>
                                  </p:childTnLst>
                                </p:cTn>
                              </p:par>
                              <p:par>
                                <p:cTn id="15" presetID="10" presetClass="entr" presetSubtype="0" fill="hold" nodeType="with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1000"/>
                                        <p:tgtEl>
                                          <p:spTgt spid="136"/>
                                        </p:tgtEl>
                                      </p:cBhvr>
                                    </p:animEffect>
                                  </p:childTnLst>
                                </p:cTn>
                              </p:par>
                              <p:par>
                                <p:cTn id="18" presetID="10" presetClass="entr" presetSubtype="0" fill="hold" nodeType="withEffect">
                                  <p:stCondLst>
                                    <p:cond delay="0"/>
                                  </p:stCondLst>
                                  <p:childTnLst>
                                    <p:set>
                                      <p:cBhvr>
                                        <p:cTn id="19" dur="1" fill="hold">
                                          <p:stCondLst>
                                            <p:cond delay="0"/>
                                          </p:stCondLst>
                                        </p:cTn>
                                        <p:tgtEl>
                                          <p:spTgt spid="146"/>
                                        </p:tgtEl>
                                        <p:attrNameLst>
                                          <p:attrName>style.visibility</p:attrName>
                                        </p:attrNameLst>
                                      </p:cBhvr>
                                      <p:to>
                                        <p:strVal val="visible"/>
                                      </p:to>
                                    </p:set>
                                    <p:animEffect transition="in" filter="fade">
                                      <p:cBhvr>
                                        <p:cTn id="20"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Connector: Elbow 62">
            <a:extLst>
              <a:ext uri="{FF2B5EF4-FFF2-40B4-BE49-F238E27FC236}">
                <a16:creationId xmlns:a16="http://schemas.microsoft.com/office/drawing/2014/main" id="{C3538037-BFF8-4B86-AE3E-9E1B962D4C88}"/>
              </a:ext>
            </a:extLst>
          </p:cNvPr>
          <p:cNvCxnSpPr>
            <a:cxnSpLocks/>
            <a:endCxn id="2" idx="3"/>
          </p:cNvCxnSpPr>
          <p:nvPr/>
        </p:nvCxnSpPr>
        <p:spPr>
          <a:xfrm rot="10800000">
            <a:off x="2546196"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3352800" cy="657225"/>
          </a:xfrm>
        </p:spPr>
        <p:txBody>
          <a:bodyPr>
            <a:normAutofit/>
          </a:bodyPr>
          <a:lstStyle/>
          <a:p>
            <a:r>
              <a:rPr lang="en-US" sz="3300" dirty="0"/>
              <a:t>Genetic Timeline</a:t>
            </a:r>
          </a:p>
        </p:txBody>
      </p:sp>
      <p:sp>
        <p:nvSpPr>
          <p:cNvPr id="7" name="TextBox 6">
            <a:extLst>
              <a:ext uri="{FF2B5EF4-FFF2-40B4-BE49-F238E27FC236}">
                <a16:creationId xmlns:a16="http://schemas.microsoft.com/office/drawing/2014/main" id="{2340C086-A078-488B-94D6-3C3BBBF87FA8}"/>
              </a:ext>
            </a:extLst>
          </p:cNvPr>
          <p:cNvSpPr txBox="1"/>
          <p:nvPr/>
        </p:nvSpPr>
        <p:spPr>
          <a:xfrm>
            <a:off x="3922754"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62" name="Connector: Elbow 161">
            <a:extLst>
              <a:ext uri="{FF2B5EF4-FFF2-40B4-BE49-F238E27FC236}">
                <a16:creationId xmlns:a16="http://schemas.microsoft.com/office/drawing/2014/main" id="{FD940671-E594-48AC-ADCC-A337BF21AAA7}"/>
              </a:ext>
            </a:extLst>
          </p:cNvPr>
          <p:cNvCxnSpPr>
            <a:cxnSpLocks/>
            <a:endCxn id="6" idx="3"/>
          </p:cNvCxnSpPr>
          <p:nvPr/>
        </p:nvCxnSpPr>
        <p:spPr>
          <a:xfrm rot="10800000">
            <a:off x="2546196"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F106B-8267-499D-89D4-712146F4F3B8}"/>
              </a:ext>
            </a:extLst>
          </p:cNvPr>
          <p:cNvSpPr/>
          <p:nvPr/>
        </p:nvSpPr>
        <p:spPr>
          <a:xfrm>
            <a:off x="264391" y="1301510"/>
            <a:ext cx="2281805" cy="464871"/>
          </a:xfrm>
          <a:prstGeom prst="rect">
            <a:avLst/>
          </a:prstGeom>
        </p:spPr>
        <p:txBody>
          <a:bodyPr wrap="square">
            <a:spAutoFit/>
          </a:bodyPr>
          <a:lstStyle/>
          <a:p>
            <a:pPr algn="r">
              <a:lnSpc>
                <a:spcPct val="150000"/>
              </a:lnSpc>
            </a:pPr>
            <a:r>
              <a:rPr lang="en-US" dirty="0"/>
              <a:t>“Shotgun” sequencing</a:t>
            </a:r>
          </a:p>
        </p:txBody>
      </p:sp>
      <p:sp>
        <p:nvSpPr>
          <p:cNvPr id="6" name="Rectangle 5">
            <a:extLst>
              <a:ext uri="{FF2B5EF4-FFF2-40B4-BE49-F238E27FC236}">
                <a16:creationId xmlns:a16="http://schemas.microsoft.com/office/drawing/2014/main" id="{7382668F-4BFA-492D-834E-EAE535F4EE55}"/>
              </a:ext>
            </a:extLst>
          </p:cNvPr>
          <p:cNvSpPr/>
          <p:nvPr/>
        </p:nvSpPr>
        <p:spPr>
          <a:xfrm>
            <a:off x="1051208" y="1838973"/>
            <a:ext cx="1494988" cy="464871"/>
          </a:xfrm>
          <a:prstGeom prst="rect">
            <a:avLst/>
          </a:prstGeom>
        </p:spPr>
        <p:txBody>
          <a:bodyPr wrap="square">
            <a:spAutoFit/>
          </a:bodyPr>
          <a:lstStyle/>
          <a:p>
            <a:pPr algn="r">
              <a:lnSpc>
                <a:spcPct val="150000"/>
              </a:lnSpc>
            </a:pPr>
            <a:r>
              <a:rPr lang="en-US" dirty="0"/>
              <a:t>First IVF baby</a:t>
            </a:r>
          </a:p>
        </p:txBody>
      </p:sp>
      <p:pic>
        <p:nvPicPr>
          <p:cNvPr id="168" name="Picture 167">
            <a:extLst>
              <a:ext uri="{FF2B5EF4-FFF2-40B4-BE49-F238E27FC236}">
                <a16:creationId xmlns:a16="http://schemas.microsoft.com/office/drawing/2014/main" id="{5C6984A2-C267-4776-AB5E-961CC9A2BCE4}"/>
              </a:ext>
            </a:extLst>
          </p:cNvPr>
          <p:cNvPicPr>
            <a:picLocks noChangeAspect="1"/>
          </p:cNvPicPr>
          <p:nvPr/>
        </p:nvPicPr>
        <p:blipFill rotWithShape="1">
          <a:blip r:embed="rId3">
            <a:extLst>
              <a:ext uri="{28A0092B-C50C-407E-A947-70E740481C1C}">
                <a14:useLocalDpi xmlns:a14="http://schemas.microsoft.com/office/drawing/2010/main" val="0"/>
              </a:ext>
            </a:extLst>
          </a:blip>
          <a:srcRect l="1978" r="9061"/>
          <a:stretch/>
        </p:blipFill>
        <p:spPr>
          <a:xfrm>
            <a:off x="5811864" y="622302"/>
            <a:ext cx="4856136" cy="3407271"/>
          </a:xfrm>
          <a:prstGeom prst="rect">
            <a:avLst/>
          </a:prstGeom>
        </p:spPr>
      </p:pic>
      <p:sp>
        <p:nvSpPr>
          <p:cNvPr id="3" name="TextBox 2">
            <a:extLst>
              <a:ext uri="{FF2B5EF4-FFF2-40B4-BE49-F238E27FC236}">
                <a16:creationId xmlns:a16="http://schemas.microsoft.com/office/drawing/2014/main" id="{8B16EEFF-A98A-3743-92F9-16732CFEE618}"/>
              </a:ext>
            </a:extLst>
          </p:cNvPr>
          <p:cNvSpPr txBox="1"/>
          <p:nvPr/>
        </p:nvSpPr>
        <p:spPr>
          <a:xfrm>
            <a:off x="8356726" y="4029573"/>
            <a:ext cx="2311274" cy="646331"/>
          </a:xfrm>
          <a:prstGeom prst="rect">
            <a:avLst/>
          </a:prstGeom>
          <a:noFill/>
        </p:spPr>
        <p:txBody>
          <a:bodyPr wrap="none" rtlCol="0">
            <a:spAutoFit/>
          </a:bodyPr>
          <a:lstStyle/>
          <a:p>
            <a:r>
              <a:rPr lang="en-US" dirty="0"/>
              <a:t>Baby Louise Joy Brown</a:t>
            </a:r>
          </a:p>
          <a:p>
            <a:r>
              <a:rPr lang="en-US" dirty="0"/>
              <a:t>July 25, 1978</a:t>
            </a:r>
          </a:p>
        </p:txBody>
      </p:sp>
    </p:spTree>
    <p:extLst>
      <p:ext uri="{BB962C8B-B14F-4D97-AF65-F5344CB8AC3E}">
        <p14:creationId xmlns:p14="http://schemas.microsoft.com/office/powerpoint/2010/main" val="4147653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right)">
                                      <p:cBhvr>
                                        <p:cTn id="7" dur="500"/>
                                        <p:tgtEl>
                                          <p:spTgt spid="6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62"/>
                                        </p:tgtEl>
                                        <p:attrNameLst>
                                          <p:attrName>style.visibility</p:attrName>
                                        </p:attrNameLst>
                                      </p:cBhvr>
                                      <p:to>
                                        <p:strVal val="visible"/>
                                      </p:to>
                                    </p:set>
                                    <p:animEffect transition="in" filter="wipe(right)">
                                      <p:cBhvr>
                                        <p:cTn id="15" dur="500"/>
                                        <p:tgtEl>
                                          <p:spTgt spid="16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Connector: Elbow 62">
            <a:extLst>
              <a:ext uri="{FF2B5EF4-FFF2-40B4-BE49-F238E27FC236}">
                <a16:creationId xmlns:a16="http://schemas.microsoft.com/office/drawing/2014/main" id="{C3538037-BFF8-4B86-AE3E-9E1B962D4C88}"/>
              </a:ext>
            </a:extLst>
          </p:cNvPr>
          <p:cNvCxnSpPr>
            <a:cxnSpLocks/>
            <a:endCxn id="2" idx="3"/>
          </p:cNvCxnSpPr>
          <p:nvPr/>
        </p:nvCxnSpPr>
        <p:spPr>
          <a:xfrm rot="10800000">
            <a:off x="2729137"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503DD1C7-CE0B-44B0-813C-DA790C10CF63}"/>
              </a:ext>
            </a:extLst>
          </p:cNvPr>
          <p:cNvCxnSpPr>
            <a:cxnSpLocks/>
            <a:endCxn id="50" idx="1"/>
          </p:cNvCxnSpPr>
          <p:nvPr/>
        </p:nvCxnSpPr>
        <p:spPr>
          <a:xfrm flipV="1">
            <a:off x="4754462" y="1533946"/>
            <a:ext cx="1855798" cy="988070"/>
          </a:xfrm>
          <a:prstGeom prst="bentConnector3">
            <a:avLst>
              <a:gd name="adj1" fmla="val 1764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3352800" cy="657225"/>
          </a:xfrm>
        </p:spPr>
        <p:txBody>
          <a:bodyPr>
            <a:normAutofit/>
          </a:bodyPr>
          <a:lstStyle/>
          <a:p>
            <a:r>
              <a:rPr lang="en-US" sz="3300" dirty="0"/>
              <a:t>Genetic Timeline</a:t>
            </a:r>
          </a:p>
        </p:txBody>
      </p:sp>
      <p:sp>
        <p:nvSpPr>
          <p:cNvPr id="7" name="TextBox 6">
            <a:extLst>
              <a:ext uri="{FF2B5EF4-FFF2-40B4-BE49-F238E27FC236}">
                <a16:creationId xmlns:a16="http://schemas.microsoft.com/office/drawing/2014/main" id="{2340C086-A078-488B-94D6-3C3BBBF87FA8}"/>
              </a:ext>
            </a:extLst>
          </p:cNvPr>
          <p:cNvSpPr txBox="1"/>
          <p:nvPr/>
        </p:nvSpPr>
        <p:spPr>
          <a:xfrm>
            <a:off x="4105695"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62" name="Connector: Elbow 161">
            <a:extLst>
              <a:ext uri="{FF2B5EF4-FFF2-40B4-BE49-F238E27FC236}">
                <a16:creationId xmlns:a16="http://schemas.microsoft.com/office/drawing/2014/main" id="{FD940671-E594-48AC-ADCC-A337BF21AAA7}"/>
              </a:ext>
            </a:extLst>
          </p:cNvPr>
          <p:cNvCxnSpPr>
            <a:cxnSpLocks/>
            <a:endCxn id="6" idx="3"/>
          </p:cNvCxnSpPr>
          <p:nvPr/>
        </p:nvCxnSpPr>
        <p:spPr>
          <a:xfrm rot="10800000">
            <a:off x="2729137"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087C60BE-0120-40E2-BE25-CB73687E14C9}"/>
              </a:ext>
            </a:extLst>
          </p:cNvPr>
          <p:cNvCxnSpPr>
            <a:cxnSpLocks/>
            <a:endCxn id="10" idx="3"/>
          </p:cNvCxnSpPr>
          <p:nvPr/>
        </p:nvCxnSpPr>
        <p:spPr>
          <a:xfrm rot="10800000" flipV="1">
            <a:off x="2729137" y="2353460"/>
            <a:ext cx="1412988" cy="255412"/>
          </a:xfrm>
          <a:prstGeom prst="bentConnector3">
            <a:avLst>
              <a:gd name="adj1" fmla="val 4855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F106B-8267-499D-89D4-712146F4F3B8}"/>
              </a:ext>
            </a:extLst>
          </p:cNvPr>
          <p:cNvSpPr/>
          <p:nvPr/>
        </p:nvSpPr>
        <p:spPr>
          <a:xfrm>
            <a:off x="447332" y="1301510"/>
            <a:ext cx="2281805" cy="464871"/>
          </a:xfrm>
          <a:prstGeom prst="rect">
            <a:avLst/>
          </a:prstGeom>
        </p:spPr>
        <p:txBody>
          <a:bodyPr wrap="square">
            <a:spAutoFit/>
          </a:bodyPr>
          <a:lstStyle/>
          <a:p>
            <a:pPr algn="r">
              <a:lnSpc>
                <a:spcPct val="150000"/>
              </a:lnSpc>
            </a:pPr>
            <a:r>
              <a:rPr lang="en-US" dirty="0"/>
              <a:t>“Shotgun” sequencing</a:t>
            </a:r>
          </a:p>
        </p:txBody>
      </p:sp>
      <p:sp>
        <p:nvSpPr>
          <p:cNvPr id="6" name="Rectangle 5">
            <a:extLst>
              <a:ext uri="{FF2B5EF4-FFF2-40B4-BE49-F238E27FC236}">
                <a16:creationId xmlns:a16="http://schemas.microsoft.com/office/drawing/2014/main" id="{7382668F-4BFA-492D-834E-EAE535F4EE55}"/>
              </a:ext>
            </a:extLst>
          </p:cNvPr>
          <p:cNvSpPr/>
          <p:nvPr/>
        </p:nvSpPr>
        <p:spPr>
          <a:xfrm>
            <a:off x="1234149" y="1838973"/>
            <a:ext cx="1494988" cy="464871"/>
          </a:xfrm>
          <a:prstGeom prst="rect">
            <a:avLst/>
          </a:prstGeom>
        </p:spPr>
        <p:txBody>
          <a:bodyPr wrap="square">
            <a:spAutoFit/>
          </a:bodyPr>
          <a:lstStyle/>
          <a:p>
            <a:pPr algn="r">
              <a:lnSpc>
                <a:spcPct val="150000"/>
              </a:lnSpc>
            </a:pPr>
            <a:r>
              <a:rPr lang="en-US" dirty="0"/>
              <a:t>First IVF baby</a:t>
            </a:r>
          </a:p>
        </p:txBody>
      </p:sp>
      <p:sp>
        <p:nvSpPr>
          <p:cNvPr id="10" name="Rectangle 9">
            <a:extLst>
              <a:ext uri="{FF2B5EF4-FFF2-40B4-BE49-F238E27FC236}">
                <a16:creationId xmlns:a16="http://schemas.microsoft.com/office/drawing/2014/main" id="{F91616FA-BB82-42D8-8B7C-93295BAE9AE0}"/>
              </a:ext>
            </a:extLst>
          </p:cNvPr>
          <p:cNvSpPr/>
          <p:nvPr/>
        </p:nvSpPr>
        <p:spPr>
          <a:xfrm>
            <a:off x="966854" y="2376436"/>
            <a:ext cx="1762283" cy="464871"/>
          </a:xfrm>
          <a:prstGeom prst="rect">
            <a:avLst/>
          </a:prstGeom>
        </p:spPr>
        <p:txBody>
          <a:bodyPr wrap="square">
            <a:spAutoFit/>
          </a:bodyPr>
          <a:lstStyle/>
          <a:p>
            <a:pPr algn="r">
              <a:lnSpc>
                <a:spcPct val="150000"/>
              </a:lnSpc>
            </a:pPr>
            <a:r>
              <a:rPr lang="en-US" dirty="0"/>
              <a:t>Synthetic insulin</a:t>
            </a:r>
          </a:p>
        </p:txBody>
      </p:sp>
      <p:sp>
        <p:nvSpPr>
          <p:cNvPr id="50" name="Rectangle 49">
            <a:extLst>
              <a:ext uri="{FF2B5EF4-FFF2-40B4-BE49-F238E27FC236}">
                <a16:creationId xmlns:a16="http://schemas.microsoft.com/office/drawing/2014/main" id="{F6A3B6A9-BE34-402F-ABAC-5198D9EBAA68}"/>
              </a:ext>
            </a:extLst>
          </p:cNvPr>
          <p:cNvSpPr/>
          <p:nvPr/>
        </p:nvSpPr>
        <p:spPr>
          <a:xfrm>
            <a:off x="6610260" y="1301510"/>
            <a:ext cx="1844736" cy="464871"/>
          </a:xfrm>
          <a:prstGeom prst="rect">
            <a:avLst/>
          </a:prstGeom>
        </p:spPr>
        <p:txBody>
          <a:bodyPr wrap="none">
            <a:spAutoFit/>
          </a:bodyPr>
          <a:lstStyle/>
          <a:p>
            <a:pPr>
              <a:lnSpc>
                <a:spcPct val="150000"/>
              </a:lnSpc>
            </a:pPr>
            <a:r>
              <a:rPr lang="en-US" dirty="0"/>
              <a:t>Patented bacteria</a:t>
            </a:r>
          </a:p>
        </p:txBody>
      </p:sp>
      <p:sp>
        <p:nvSpPr>
          <p:cNvPr id="42" name="Title 16">
            <a:extLst>
              <a:ext uri="{FF2B5EF4-FFF2-40B4-BE49-F238E27FC236}">
                <a16:creationId xmlns:a16="http://schemas.microsoft.com/office/drawing/2014/main" id="{F1A6E800-7C37-42CD-BDF1-247525D3D6B6}"/>
              </a:ext>
            </a:extLst>
          </p:cNvPr>
          <p:cNvSpPr txBox="1">
            <a:spLocks/>
          </p:cNvSpPr>
          <p:nvPr/>
        </p:nvSpPr>
        <p:spPr>
          <a:xfrm>
            <a:off x="9855621" y="71655"/>
            <a:ext cx="2281805" cy="228180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a:solidFill>
                  <a:srgbClr val="FFFFFF"/>
                </a:solidFill>
              </a:rPr>
              <a:t>Diamond v. Chakrabarty  (1980)</a:t>
            </a:r>
            <a:endParaRPr lang="en-US" sz="2200" dirty="0">
              <a:solidFill>
                <a:srgbClr val="FFFFFF"/>
              </a:solidFill>
            </a:endParaRPr>
          </a:p>
        </p:txBody>
      </p:sp>
      <p:pic>
        <p:nvPicPr>
          <p:cNvPr id="43" name="Picture 2">
            <a:extLst>
              <a:ext uri="{FF2B5EF4-FFF2-40B4-BE49-F238E27FC236}">
                <a16:creationId xmlns:a16="http://schemas.microsoft.com/office/drawing/2014/main" id="{15365496-F271-4B1A-9FBB-BE271E4B6F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51187" y="4376330"/>
            <a:ext cx="6240813" cy="151339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Content Placeholder 7">
            <a:extLst>
              <a:ext uri="{FF2B5EF4-FFF2-40B4-BE49-F238E27FC236}">
                <a16:creationId xmlns:a16="http://schemas.microsoft.com/office/drawing/2014/main" id="{45C4AF85-3FF7-4630-A50B-B446880AB72A}"/>
              </a:ext>
            </a:extLst>
          </p:cNvPr>
          <p:cNvSpPr txBox="1">
            <a:spLocks/>
          </p:cNvSpPr>
          <p:nvPr/>
        </p:nvSpPr>
        <p:spPr>
          <a:xfrm>
            <a:off x="5853547" y="2608873"/>
            <a:ext cx="6054436" cy="1907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en-US" sz="2000" dirty="0"/>
              <a:t>Genetic engineer developed a bacterium capable of breaking down crude oil, proposed to use in treating oil spills. </a:t>
            </a:r>
          </a:p>
          <a:p>
            <a:pPr marL="285750"/>
            <a:r>
              <a:rPr lang="en-US" sz="2000" dirty="0"/>
              <a:t>Supreme Court upholds the right to patent organisms</a:t>
            </a:r>
          </a:p>
        </p:txBody>
      </p:sp>
    </p:spTree>
    <p:extLst>
      <p:ext uri="{BB962C8B-B14F-4D97-AF65-F5344CB8AC3E}">
        <p14:creationId xmlns:p14="http://schemas.microsoft.com/office/powerpoint/2010/main" val="3165311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wipe(right)">
                                      <p:cBhvr>
                                        <p:cTn id="7" dur="500"/>
                                        <p:tgtEl>
                                          <p:spTgt spid="16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0" grpId="0"/>
      <p:bldP spid="42" grpId="0" animBg="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onnector: Elbow 60">
            <a:extLst>
              <a:ext uri="{FF2B5EF4-FFF2-40B4-BE49-F238E27FC236}">
                <a16:creationId xmlns:a16="http://schemas.microsoft.com/office/drawing/2014/main" id="{B19E0355-AE6A-475C-90F1-8EE655B1775F}"/>
              </a:ext>
            </a:extLst>
          </p:cNvPr>
          <p:cNvCxnSpPr>
            <a:cxnSpLocks/>
            <a:endCxn id="52" idx="1"/>
          </p:cNvCxnSpPr>
          <p:nvPr/>
        </p:nvCxnSpPr>
        <p:spPr>
          <a:xfrm flipV="1">
            <a:off x="4750469" y="2224970"/>
            <a:ext cx="1866567" cy="755634"/>
          </a:xfrm>
          <a:prstGeom prst="bentConnector3">
            <a:avLst>
              <a:gd name="adj1" fmla="val 36473"/>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C3538037-BFF8-4B86-AE3E-9E1B962D4C88}"/>
              </a:ext>
            </a:extLst>
          </p:cNvPr>
          <p:cNvCxnSpPr>
            <a:cxnSpLocks/>
            <a:endCxn id="2" idx="3"/>
          </p:cNvCxnSpPr>
          <p:nvPr/>
        </p:nvCxnSpPr>
        <p:spPr>
          <a:xfrm rot="10800000">
            <a:off x="2725144"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503DD1C7-CE0B-44B0-813C-DA790C10CF63}"/>
              </a:ext>
            </a:extLst>
          </p:cNvPr>
          <p:cNvCxnSpPr>
            <a:cxnSpLocks/>
            <a:endCxn id="50" idx="1"/>
          </p:cNvCxnSpPr>
          <p:nvPr/>
        </p:nvCxnSpPr>
        <p:spPr>
          <a:xfrm flipV="1">
            <a:off x="4750469" y="1533946"/>
            <a:ext cx="1855798" cy="988070"/>
          </a:xfrm>
          <a:prstGeom prst="bentConnector3">
            <a:avLst>
              <a:gd name="adj1" fmla="val 1764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3352800" cy="657225"/>
          </a:xfrm>
        </p:spPr>
        <p:txBody>
          <a:bodyPr>
            <a:normAutofit/>
          </a:bodyPr>
          <a:lstStyle/>
          <a:p>
            <a:r>
              <a:rPr lang="en-US" sz="3300" dirty="0"/>
              <a:t>Genetic Timeline</a:t>
            </a:r>
          </a:p>
        </p:txBody>
      </p:sp>
      <p:sp>
        <p:nvSpPr>
          <p:cNvPr id="7" name="TextBox 6">
            <a:extLst>
              <a:ext uri="{FF2B5EF4-FFF2-40B4-BE49-F238E27FC236}">
                <a16:creationId xmlns:a16="http://schemas.microsoft.com/office/drawing/2014/main" id="{2340C086-A078-488B-94D6-3C3BBBF87FA8}"/>
              </a:ext>
            </a:extLst>
          </p:cNvPr>
          <p:cNvSpPr txBox="1"/>
          <p:nvPr/>
        </p:nvSpPr>
        <p:spPr>
          <a:xfrm>
            <a:off x="4101702"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52" name="Connector: Elbow 151">
            <a:extLst>
              <a:ext uri="{FF2B5EF4-FFF2-40B4-BE49-F238E27FC236}">
                <a16:creationId xmlns:a16="http://schemas.microsoft.com/office/drawing/2014/main" id="{C573E51F-738C-4761-BB2E-53201012CF66}"/>
              </a:ext>
            </a:extLst>
          </p:cNvPr>
          <p:cNvCxnSpPr>
            <a:cxnSpLocks/>
            <a:endCxn id="12" idx="3"/>
          </p:cNvCxnSpPr>
          <p:nvPr/>
        </p:nvCxnSpPr>
        <p:spPr>
          <a:xfrm rot="10800000" flipV="1">
            <a:off x="2725144" y="2745283"/>
            <a:ext cx="1467054" cy="401052"/>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FD940671-E594-48AC-ADCC-A337BF21AAA7}"/>
              </a:ext>
            </a:extLst>
          </p:cNvPr>
          <p:cNvCxnSpPr>
            <a:cxnSpLocks/>
            <a:endCxn id="6" idx="3"/>
          </p:cNvCxnSpPr>
          <p:nvPr/>
        </p:nvCxnSpPr>
        <p:spPr>
          <a:xfrm rot="10800000">
            <a:off x="2725144"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087C60BE-0120-40E2-BE25-CB73687E14C9}"/>
              </a:ext>
            </a:extLst>
          </p:cNvPr>
          <p:cNvCxnSpPr>
            <a:cxnSpLocks/>
            <a:endCxn id="10" idx="3"/>
          </p:cNvCxnSpPr>
          <p:nvPr/>
        </p:nvCxnSpPr>
        <p:spPr>
          <a:xfrm rot="10800000" flipV="1">
            <a:off x="2725144" y="2353460"/>
            <a:ext cx="1412988" cy="255412"/>
          </a:xfrm>
          <a:prstGeom prst="bentConnector3">
            <a:avLst>
              <a:gd name="adj1" fmla="val 4855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F106B-8267-499D-89D4-712146F4F3B8}"/>
              </a:ext>
            </a:extLst>
          </p:cNvPr>
          <p:cNvSpPr/>
          <p:nvPr/>
        </p:nvSpPr>
        <p:spPr>
          <a:xfrm>
            <a:off x="443339" y="1301510"/>
            <a:ext cx="2281805" cy="464871"/>
          </a:xfrm>
          <a:prstGeom prst="rect">
            <a:avLst/>
          </a:prstGeom>
        </p:spPr>
        <p:txBody>
          <a:bodyPr wrap="square">
            <a:spAutoFit/>
          </a:bodyPr>
          <a:lstStyle/>
          <a:p>
            <a:pPr algn="r">
              <a:lnSpc>
                <a:spcPct val="150000"/>
              </a:lnSpc>
            </a:pPr>
            <a:r>
              <a:rPr lang="en-US" dirty="0"/>
              <a:t>“Shotgun” sequencing</a:t>
            </a:r>
          </a:p>
        </p:txBody>
      </p:sp>
      <p:sp>
        <p:nvSpPr>
          <p:cNvPr id="6" name="Rectangle 5">
            <a:extLst>
              <a:ext uri="{FF2B5EF4-FFF2-40B4-BE49-F238E27FC236}">
                <a16:creationId xmlns:a16="http://schemas.microsoft.com/office/drawing/2014/main" id="{7382668F-4BFA-492D-834E-EAE535F4EE55}"/>
              </a:ext>
            </a:extLst>
          </p:cNvPr>
          <p:cNvSpPr/>
          <p:nvPr/>
        </p:nvSpPr>
        <p:spPr>
          <a:xfrm>
            <a:off x="1230156" y="1838973"/>
            <a:ext cx="1494988" cy="464871"/>
          </a:xfrm>
          <a:prstGeom prst="rect">
            <a:avLst/>
          </a:prstGeom>
        </p:spPr>
        <p:txBody>
          <a:bodyPr wrap="square">
            <a:spAutoFit/>
          </a:bodyPr>
          <a:lstStyle/>
          <a:p>
            <a:pPr algn="r">
              <a:lnSpc>
                <a:spcPct val="150000"/>
              </a:lnSpc>
            </a:pPr>
            <a:r>
              <a:rPr lang="en-US" dirty="0"/>
              <a:t>First IVF baby</a:t>
            </a:r>
          </a:p>
        </p:txBody>
      </p:sp>
      <p:sp>
        <p:nvSpPr>
          <p:cNvPr id="10" name="Rectangle 9">
            <a:extLst>
              <a:ext uri="{FF2B5EF4-FFF2-40B4-BE49-F238E27FC236}">
                <a16:creationId xmlns:a16="http://schemas.microsoft.com/office/drawing/2014/main" id="{F91616FA-BB82-42D8-8B7C-93295BAE9AE0}"/>
              </a:ext>
            </a:extLst>
          </p:cNvPr>
          <p:cNvSpPr/>
          <p:nvPr/>
        </p:nvSpPr>
        <p:spPr>
          <a:xfrm>
            <a:off x="962861" y="2376436"/>
            <a:ext cx="1762283" cy="464871"/>
          </a:xfrm>
          <a:prstGeom prst="rect">
            <a:avLst/>
          </a:prstGeom>
        </p:spPr>
        <p:txBody>
          <a:bodyPr wrap="square">
            <a:spAutoFit/>
          </a:bodyPr>
          <a:lstStyle/>
          <a:p>
            <a:pPr algn="r">
              <a:lnSpc>
                <a:spcPct val="150000"/>
              </a:lnSpc>
            </a:pPr>
            <a:r>
              <a:rPr lang="en-US" dirty="0"/>
              <a:t>Synthetic insulin</a:t>
            </a:r>
          </a:p>
        </p:txBody>
      </p:sp>
      <p:sp>
        <p:nvSpPr>
          <p:cNvPr id="12" name="Rectangle 11">
            <a:extLst>
              <a:ext uri="{FF2B5EF4-FFF2-40B4-BE49-F238E27FC236}">
                <a16:creationId xmlns:a16="http://schemas.microsoft.com/office/drawing/2014/main" id="{047B332F-9FF2-4721-87FE-2484549CDE2B}"/>
              </a:ext>
            </a:extLst>
          </p:cNvPr>
          <p:cNvSpPr/>
          <p:nvPr/>
        </p:nvSpPr>
        <p:spPr>
          <a:xfrm>
            <a:off x="443339" y="2913899"/>
            <a:ext cx="2281805" cy="464871"/>
          </a:xfrm>
          <a:prstGeom prst="rect">
            <a:avLst/>
          </a:prstGeom>
        </p:spPr>
        <p:txBody>
          <a:bodyPr wrap="square">
            <a:spAutoFit/>
          </a:bodyPr>
          <a:lstStyle/>
          <a:p>
            <a:pPr algn="r">
              <a:lnSpc>
                <a:spcPct val="150000"/>
              </a:lnSpc>
            </a:pPr>
            <a:r>
              <a:rPr lang="en-US" dirty="0"/>
              <a:t>Genetic ‘amplification’</a:t>
            </a:r>
          </a:p>
        </p:txBody>
      </p:sp>
      <p:sp>
        <p:nvSpPr>
          <p:cNvPr id="50" name="Rectangle 49">
            <a:extLst>
              <a:ext uri="{FF2B5EF4-FFF2-40B4-BE49-F238E27FC236}">
                <a16:creationId xmlns:a16="http://schemas.microsoft.com/office/drawing/2014/main" id="{F6A3B6A9-BE34-402F-ABAC-5198D9EBAA68}"/>
              </a:ext>
            </a:extLst>
          </p:cNvPr>
          <p:cNvSpPr/>
          <p:nvPr/>
        </p:nvSpPr>
        <p:spPr>
          <a:xfrm>
            <a:off x="6606267" y="1301510"/>
            <a:ext cx="1844736" cy="464871"/>
          </a:xfrm>
          <a:prstGeom prst="rect">
            <a:avLst/>
          </a:prstGeom>
        </p:spPr>
        <p:txBody>
          <a:bodyPr wrap="none">
            <a:spAutoFit/>
          </a:bodyPr>
          <a:lstStyle/>
          <a:p>
            <a:pPr>
              <a:lnSpc>
                <a:spcPct val="150000"/>
              </a:lnSpc>
            </a:pPr>
            <a:r>
              <a:rPr lang="en-US" dirty="0"/>
              <a:t>Patented bacteria</a:t>
            </a:r>
          </a:p>
        </p:txBody>
      </p:sp>
      <p:sp>
        <p:nvSpPr>
          <p:cNvPr id="52" name="Rectangle 51">
            <a:extLst>
              <a:ext uri="{FF2B5EF4-FFF2-40B4-BE49-F238E27FC236}">
                <a16:creationId xmlns:a16="http://schemas.microsoft.com/office/drawing/2014/main" id="{21ED047F-904F-463E-B50D-CC9AD021E7F5}"/>
              </a:ext>
            </a:extLst>
          </p:cNvPr>
          <p:cNvSpPr/>
          <p:nvPr/>
        </p:nvSpPr>
        <p:spPr>
          <a:xfrm>
            <a:off x="6617036" y="1992534"/>
            <a:ext cx="1714187" cy="464871"/>
          </a:xfrm>
          <a:prstGeom prst="rect">
            <a:avLst/>
          </a:prstGeom>
        </p:spPr>
        <p:txBody>
          <a:bodyPr wrap="none">
            <a:spAutoFit/>
          </a:bodyPr>
          <a:lstStyle/>
          <a:p>
            <a:pPr>
              <a:lnSpc>
                <a:spcPct val="150000"/>
              </a:lnSpc>
            </a:pPr>
            <a:r>
              <a:rPr lang="en-US" dirty="0"/>
              <a:t>Patented mouse</a:t>
            </a:r>
          </a:p>
        </p:txBody>
      </p:sp>
      <p:sp>
        <p:nvSpPr>
          <p:cNvPr id="42" name="Title 2">
            <a:extLst>
              <a:ext uri="{FF2B5EF4-FFF2-40B4-BE49-F238E27FC236}">
                <a16:creationId xmlns:a16="http://schemas.microsoft.com/office/drawing/2014/main" id="{DA326B6B-F646-4ACE-84A9-60B9C6A2D608}"/>
              </a:ext>
            </a:extLst>
          </p:cNvPr>
          <p:cNvSpPr txBox="1">
            <a:spLocks/>
          </p:cNvSpPr>
          <p:nvPr/>
        </p:nvSpPr>
        <p:spPr>
          <a:xfrm>
            <a:off x="8373769" y="5140336"/>
            <a:ext cx="4095365" cy="8724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t>Harvard </a:t>
            </a:r>
            <a:r>
              <a:rPr lang="en-US" sz="3000" dirty="0" err="1"/>
              <a:t>OncoMouse</a:t>
            </a:r>
            <a:r>
              <a:rPr lang="en-US" sz="3000" dirty="0"/>
              <a:t> (1984-2004)</a:t>
            </a:r>
          </a:p>
        </p:txBody>
      </p:sp>
      <p:sp>
        <p:nvSpPr>
          <p:cNvPr id="43" name="Text Placeholder 6">
            <a:extLst>
              <a:ext uri="{FF2B5EF4-FFF2-40B4-BE49-F238E27FC236}">
                <a16:creationId xmlns:a16="http://schemas.microsoft.com/office/drawing/2014/main" id="{C131B476-1361-4831-AE63-CF68A73282DB}"/>
              </a:ext>
            </a:extLst>
          </p:cNvPr>
          <p:cNvSpPr txBox="1">
            <a:spLocks/>
          </p:cNvSpPr>
          <p:nvPr/>
        </p:nvSpPr>
        <p:spPr>
          <a:xfrm>
            <a:off x="8380410" y="6121703"/>
            <a:ext cx="3716367" cy="9880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Patent granted in US, Europe, Canada, and Japan</a:t>
            </a:r>
          </a:p>
        </p:txBody>
      </p:sp>
      <p:pic>
        <p:nvPicPr>
          <p:cNvPr id="45" name="Picture 2">
            <a:extLst>
              <a:ext uri="{FF2B5EF4-FFF2-40B4-BE49-F238E27FC236}">
                <a16:creationId xmlns:a16="http://schemas.microsoft.com/office/drawing/2014/main" id="{E129CE63-38ED-4DD3-9C08-442026A98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5831" y="2679648"/>
            <a:ext cx="3737873" cy="2297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6" name="Group 45">
            <a:extLst>
              <a:ext uri="{FF2B5EF4-FFF2-40B4-BE49-F238E27FC236}">
                <a16:creationId xmlns:a16="http://schemas.microsoft.com/office/drawing/2014/main" id="{9902FE74-948B-4AFC-B6CC-7C61668E5373}"/>
              </a:ext>
            </a:extLst>
          </p:cNvPr>
          <p:cNvGrpSpPr/>
          <p:nvPr/>
        </p:nvGrpSpPr>
        <p:grpSpPr>
          <a:xfrm>
            <a:off x="23274826" y="2134153"/>
            <a:ext cx="1886827" cy="3932809"/>
            <a:chOff x="6804248" y="1169355"/>
            <a:chExt cx="1947086" cy="4747595"/>
          </a:xfrm>
        </p:grpSpPr>
        <p:pic>
          <p:nvPicPr>
            <p:cNvPr id="47" name="Picture 3">
              <a:extLst>
                <a:ext uri="{FF2B5EF4-FFF2-40B4-BE49-F238E27FC236}">
                  <a16:creationId xmlns:a16="http://schemas.microsoft.com/office/drawing/2014/main" id="{87EAA6EF-6973-4971-9C6D-5A23B99E75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395739"/>
              <a:ext cx="1947086" cy="432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
              <a:extLst>
                <a:ext uri="{FF2B5EF4-FFF2-40B4-BE49-F238E27FC236}">
                  <a16:creationId xmlns:a16="http://schemas.microsoft.com/office/drawing/2014/main" id="{E1D4B233-87FD-4356-9101-E159F0280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5716219"/>
              <a:ext cx="1947086" cy="200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5">
              <a:extLst>
                <a:ext uri="{FF2B5EF4-FFF2-40B4-BE49-F238E27FC236}">
                  <a16:creationId xmlns:a16="http://schemas.microsoft.com/office/drawing/2014/main" id="{1FE880E0-70F0-4098-825C-661CC1AA1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1169355"/>
              <a:ext cx="1947086" cy="20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 name="Picture 6">
            <a:extLst>
              <a:ext uri="{FF2B5EF4-FFF2-40B4-BE49-F238E27FC236}">
                <a16:creationId xmlns:a16="http://schemas.microsoft.com/office/drawing/2014/main" id="{99A67F28-B9AE-45E1-B8D8-FB64CC17D2B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228"/>
          <a:stretch/>
        </p:blipFill>
        <p:spPr bwMode="auto">
          <a:xfrm>
            <a:off x="8505877" y="634125"/>
            <a:ext cx="1602410" cy="198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7">
            <a:extLst>
              <a:ext uri="{FF2B5EF4-FFF2-40B4-BE49-F238E27FC236}">
                <a16:creationId xmlns:a16="http://schemas.microsoft.com/office/drawing/2014/main" id="{691E8C72-C3E6-4232-B667-4314403691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67471" y="632159"/>
            <a:ext cx="1741171" cy="198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8">
            <a:extLst>
              <a:ext uri="{FF2B5EF4-FFF2-40B4-BE49-F238E27FC236}">
                <a16:creationId xmlns:a16="http://schemas.microsoft.com/office/drawing/2014/main" id="{8FB5D729-1FA0-422B-8170-3D3F46CD66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05878" y="353129"/>
            <a:ext cx="3343581" cy="25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9">
            <a:extLst>
              <a:ext uri="{FF2B5EF4-FFF2-40B4-BE49-F238E27FC236}">
                <a16:creationId xmlns:a16="http://schemas.microsoft.com/office/drawing/2014/main" id="{6CAFA133-6850-426B-A36E-30DA8EE690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7136" y="158207"/>
            <a:ext cx="1065454" cy="18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0">
            <a:extLst>
              <a:ext uri="{FF2B5EF4-FFF2-40B4-BE49-F238E27FC236}">
                <a16:creationId xmlns:a16="http://schemas.microsoft.com/office/drawing/2014/main" id="{FFB7D4AB-47E6-48ED-A2EE-D5CA151BDF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05876" y="161647"/>
            <a:ext cx="1071260" cy="1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a:extLst>
              <a:ext uri="{FF2B5EF4-FFF2-40B4-BE49-F238E27FC236}">
                <a16:creationId xmlns:a16="http://schemas.microsoft.com/office/drawing/2014/main" id="{EB649A7D-CAC1-472D-9DCC-82F633CB260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646" t="71677" r="24508" b="15171"/>
          <a:stretch/>
        </p:blipFill>
        <p:spPr bwMode="auto">
          <a:xfrm>
            <a:off x="12865307" y="4517103"/>
            <a:ext cx="38262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3133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right)">
                                      <p:cBhvr>
                                        <p:cTn id="7" dur="500"/>
                                        <p:tgtEl>
                                          <p:spTgt spid="15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2"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onnector: Elbow 60">
            <a:extLst>
              <a:ext uri="{FF2B5EF4-FFF2-40B4-BE49-F238E27FC236}">
                <a16:creationId xmlns:a16="http://schemas.microsoft.com/office/drawing/2014/main" id="{B19E0355-AE6A-475C-90F1-8EE655B1775F}"/>
              </a:ext>
            </a:extLst>
          </p:cNvPr>
          <p:cNvCxnSpPr>
            <a:cxnSpLocks/>
            <a:endCxn id="52" idx="1"/>
          </p:cNvCxnSpPr>
          <p:nvPr/>
        </p:nvCxnSpPr>
        <p:spPr>
          <a:xfrm flipV="1">
            <a:off x="4701984" y="2224970"/>
            <a:ext cx="1866567" cy="755634"/>
          </a:xfrm>
          <a:prstGeom prst="bentConnector3">
            <a:avLst>
              <a:gd name="adj1" fmla="val 36473"/>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C3538037-BFF8-4B86-AE3E-9E1B962D4C88}"/>
              </a:ext>
            </a:extLst>
          </p:cNvPr>
          <p:cNvCxnSpPr>
            <a:cxnSpLocks/>
            <a:endCxn id="2" idx="3"/>
          </p:cNvCxnSpPr>
          <p:nvPr/>
        </p:nvCxnSpPr>
        <p:spPr>
          <a:xfrm rot="10800000">
            <a:off x="2676659"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503DD1C7-CE0B-44B0-813C-DA790C10CF63}"/>
              </a:ext>
            </a:extLst>
          </p:cNvPr>
          <p:cNvCxnSpPr>
            <a:cxnSpLocks/>
            <a:endCxn id="50" idx="1"/>
          </p:cNvCxnSpPr>
          <p:nvPr/>
        </p:nvCxnSpPr>
        <p:spPr>
          <a:xfrm flipV="1">
            <a:off x="4701984" y="1533946"/>
            <a:ext cx="1855798" cy="988070"/>
          </a:xfrm>
          <a:prstGeom prst="bentConnector3">
            <a:avLst>
              <a:gd name="adj1" fmla="val 1764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3352800" cy="657225"/>
          </a:xfrm>
        </p:spPr>
        <p:txBody>
          <a:bodyPr>
            <a:normAutofit/>
          </a:bodyPr>
          <a:lstStyle/>
          <a:p>
            <a:r>
              <a:rPr lang="en-US" sz="3300" dirty="0"/>
              <a:t>Genetic Timeline</a:t>
            </a:r>
          </a:p>
        </p:txBody>
      </p:sp>
      <p:sp>
        <p:nvSpPr>
          <p:cNvPr id="7" name="TextBox 6">
            <a:extLst>
              <a:ext uri="{FF2B5EF4-FFF2-40B4-BE49-F238E27FC236}">
                <a16:creationId xmlns:a16="http://schemas.microsoft.com/office/drawing/2014/main" id="{2340C086-A078-488B-94D6-3C3BBBF87FA8}"/>
              </a:ext>
            </a:extLst>
          </p:cNvPr>
          <p:cNvSpPr txBox="1"/>
          <p:nvPr/>
        </p:nvSpPr>
        <p:spPr>
          <a:xfrm>
            <a:off x="4053217"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52" name="Connector: Elbow 151">
            <a:extLst>
              <a:ext uri="{FF2B5EF4-FFF2-40B4-BE49-F238E27FC236}">
                <a16:creationId xmlns:a16="http://schemas.microsoft.com/office/drawing/2014/main" id="{C573E51F-738C-4761-BB2E-53201012CF66}"/>
              </a:ext>
            </a:extLst>
          </p:cNvPr>
          <p:cNvCxnSpPr>
            <a:cxnSpLocks/>
            <a:endCxn id="12" idx="3"/>
          </p:cNvCxnSpPr>
          <p:nvPr/>
        </p:nvCxnSpPr>
        <p:spPr>
          <a:xfrm rot="10800000" flipV="1">
            <a:off x="2676659" y="2745283"/>
            <a:ext cx="1467054" cy="401052"/>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FD940671-E594-48AC-ADCC-A337BF21AAA7}"/>
              </a:ext>
            </a:extLst>
          </p:cNvPr>
          <p:cNvCxnSpPr>
            <a:cxnSpLocks/>
            <a:endCxn id="6" idx="3"/>
          </p:cNvCxnSpPr>
          <p:nvPr/>
        </p:nvCxnSpPr>
        <p:spPr>
          <a:xfrm rot="10800000">
            <a:off x="2676659"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087C60BE-0120-40E2-BE25-CB73687E14C9}"/>
              </a:ext>
            </a:extLst>
          </p:cNvPr>
          <p:cNvCxnSpPr>
            <a:cxnSpLocks/>
            <a:endCxn id="10" idx="3"/>
          </p:cNvCxnSpPr>
          <p:nvPr/>
        </p:nvCxnSpPr>
        <p:spPr>
          <a:xfrm rot="10800000" flipV="1">
            <a:off x="2676659" y="2353460"/>
            <a:ext cx="1412988" cy="255412"/>
          </a:xfrm>
          <a:prstGeom prst="bentConnector3">
            <a:avLst>
              <a:gd name="adj1" fmla="val 4855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F106B-8267-499D-89D4-712146F4F3B8}"/>
              </a:ext>
            </a:extLst>
          </p:cNvPr>
          <p:cNvSpPr/>
          <p:nvPr/>
        </p:nvSpPr>
        <p:spPr>
          <a:xfrm>
            <a:off x="394854" y="1301510"/>
            <a:ext cx="2281805" cy="464871"/>
          </a:xfrm>
          <a:prstGeom prst="rect">
            <a:avLst/>
          </a:prstGeom>
        </p:spPr>
        <p:txBody>
          <a:bodyPr wrap="square">
            <a:spAutoFit/>
          </a:bodyPr>
          <a:lstStyle/>
          <a:p>
            <a:pPr algn="r">
              <a:lnSpc>
                <a:spcPct val="150000"/>
              </a:lnSpc>
            </a:pPr>
            <a:r>
              <a:rPr lang="en-US" dirty="0"/>
              <a:t>“Shotgun” sequencing</a:t>
            </a:r>
          </a:p>
        </p:txBody>
      </p:sp>
      <p:sp>
        <p:nvSpPr>
          <p:cNvPr id="6" name="Rectangle 5">
            <a:extLst>
              <a:ext uri="{FF2B5EF4-FFF2-40B4-BE49-F238E27FC236}">
                <a16:creationId xmlns:a16="http://schemas.microsoft.com/office/drawing/2014/main" id="{7382668F-4BFA-492D-834E-EAE535F4EE55}"/>
              </a:ext>
            </a:extLst>
          </p:cNvPr>
          <p:cNvSpPr/>
          <p:nvPr/>
        </p:nvSpPr>
        <p:spPr>
          <a:xfrm>
            <a:off x="1181671" y="1838973"/>
            <a:ext cx="1494988" cy="464871"/>
          </a:xfrm>
          <a:prstGeom prst="rect">
            <a:avLst/>
          </a:prstGeom>
        </p:spPr>
        <p:txBody>
          <a:bodyPr wrap="square">
            <a:spAutoFit/>
          </a:bodyPr>
          <a:lstStyle/>
          <a:p>
            <a:pPr algn="r">
              <a:lnSpc>
                <a:spcPct val="150000"/>
              </a:lnSpc>
            </a:pPr>
            <a:r>
              <a:rPr lang="en-US" dirty="0"/>
              <a:t>First IVF baby</a:t>
            </a:r>
          </a:p>
        </p:txBody>
      </p:sp>
      <p:sp>
        <p:nvSpPr>
          <p:cNvPr id="10" name="Rectangle 9">
            <a:extLst>
              <a:ext uri="{FF2B5EF4-FFF2-40B4-BE49-F238E27FC236}">
                <a16:creationId xmlns:a16="http://schemas.microsoft.com/office/drawing/2014/main" id="{F91616FA-BB82-42D8-8B7C-93295BAE9AE0}"/>
              </a:ext>
            </a:extLst>
          </p:cNvPr>
          <p:cNvSpPr/>
          <p:nvPr/>
        </p:nvSpPr>
        <p:spPr>
          <a:xfrm>
            <a:off x="914376" y="2376436"/>
            <a:ext cx="1762283" cy="464871"/>
          </a:xfrm>
          <a:prstGeom prst="rect">
            <a:avLst/>
          </a:prstGeom>
        </p:spPr>
        <p:txBody>
          <a:bodyPr wrap="square">
            <a:spAutoFit/>
          </a:bodyPr>
          <a:lstStyle/>
          <a:p>
            <a:pPr algn="r">
              <a:lnSpc>
                <a:spcPct val="150000"/>
              </a:lnSpc>
            </a:pPr>
            <a:r>
              <a:rPr lang="en-US" dirty="0"/>
              <a:t>Synthetic insulin</a:t>
            </a:r>
          </a:p>
        </p:txBody>
      </p:sp>
      <p:sp>
        <p:nvSpPr>
          <p:cNvPr id="12" name="Rectangle 11">
            <a:extLst>
              <a:ext uri="{FF2B5EF4-FFF2-40B4-BE49-F238E27FC236}">
                <a16:creationId xmlns:a16="http://schemas.microsoft.com/office/drawing/2014/main" id="{047B332F-9FF2-4721-87FE-2484549CDE2B}"/>
              </a:ext>
            </a:extLst>
          </p:cNvPr>
          <p:cNvSpPr/>
          <p:nvPr/>
        </p:nvSpPr>
        <p:spPr>
          <a:xfrm>
            <a:off x="394854" y="2913899"/>
            <a:ext cx="2281805" cy="464871"/>
          </a:xfrm>
          <a:prstGeom prst="rect">
            <a:avLst/>
          </a:prstGeom>
        </p:spPr>
        <p:txBody>
          <a:bodyPr wrap="square">
            <a:spAutoFit/>
          </a:bodyPr>
          <a:lstStyle/>
          <a:p>
            <a:pPr algn="r">
              <a:lnSpc>
                <a:spcPct val="150000"/>
              </a:lnSpc>
            </a:pPr>
            <a:r>
              <a:rPr lang="en-US" dirty="0"/>
              <a:t>Genetic ‘amplification’</a:t>
            </a:r>
          </a:p>
        </p:txBody>
      </p:sp>
      <p:sp>
        <p:nvSpPr>
          <p:cNvPr id="50" name="Rectangle 49">
            <a:extLst>
              <a:ext uri="{FF2B5EF4-FFF2-40B4-BE49-F238E27FC236}">
                <a16:creationId xmlns:a16="http://schemas.microsoft.com/office/drawing/2014/main" id="{F6A3B6A9-BE34-402F-ABAC-5198D9EBAA68}"/>
              </a:ext>
            </a:extLst>
          </p:cNvPr>
          <p:cNvSpPr/>
          <p:nvPr/>
        </p:nvSpPr>
        <p:spPr>
          <a:xfrm>
            <a:off x="6557782" y="1301510"/>
            <a:ext cx="1844736" cy="464871"/>
          </a:xfrm>
          <a:prstGeom prst="rect">
            <a:avLst/>
          </a:prstGeom>
        </p:spPr>
        <p:txBody>
          <a:bodyPr wrap="none">
            <a:spAutoFit/>
          </a:bodyPr>
          <a:lstStyle/>
          <a:p>
            <a:pPr>
              <a:lnSpc>
                <a:spcPct val="150000"/>
              </a:lnSpc>
            </a:pPr>
            <a:r>
              <a:rPr lang="en-US" dirty="0"/>
              <a:t>Patented bacteria</a:t>
            </a:r>
          </a:p>
        </p:txBody>
      </p:sp>
      <p:sp>
        <p:nvSpPr>
          <p:cNvPr id="52" name="Rectangle 51">
            <a:extLst>
              <a:ext uri="{FF2B5EF4-FFF2-40B4-BE49-F238E27FC236}">
                <a16:creationId xmlns:a16="http://schemas.microsoft.com/office/drawing/2014/main" id="{21ED047F-904F-463E-B50D-CC9AD021E7F5}"/>
              </a:ext>
            </a:extLst>
          </p:cNvPr>
          <p:cNvSpPr/>
          <p:nvPr/>
        </p:nvSpPr>
        <p:spPr>
          <a:xfrm>
            <a:off x="6568551" y="1992534"/>
            <a:ext cx="1714187" cy="464871"/>
          </a:xfrm>
          <a:prstGeom prst="rect">
            <a:avLst/>
          </a:prstGeom>
        </p:spPr>
        <p:txBody>
          <a:bodyPr wrap="none">
            <a:spAutoFit/>
          </a:bodyPr>
          <a:lstStyle/>
          <a:p>
            <a:pPr>
              <a:lnSpc>
                <a:spcPct val="150000"/>
              </a:lnSpc>
            </a:pPr>
            <a:r>
              <a:rPr lang="en-US" dirty="0"/>
              <a:t>Patented mouse</a:t>
            </a:r>
          </a:p>
        </p:txBody>
      </p:sp>
      <p:sp>
        <p:nvSpPr>
          <p:cNvPr id="45" name="Flowchart: Preparation 44">
            <a:extLst>
              <a:ext uri="{FF2B5EF4-FFF2-40B4-BE49-F238E27FC236}">
                <a16:creationId xmlns:a16="http://schemas.microsoft.com/office/drawing/2014/main" id="{E8025D25-7916-43E9-B9D9-1C6F34D3008D}"/>
              </a:ext>
            </a:extLst>
          </p:cNvPr>
          <p:cNvSpPr/>
          <p:nvPr/>
        </p:nvSpPr>
        <p:spPr>
          <a:xfrm rot="5400000">
            <a:off x="3474223" y="3965439"/>
            <a:ext cx="1132245" cy="98603"/>
          </a:xfrm>
          <a:prstGeom prst="flowChartPreparati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481575C-E88F-4202-A95B-73675A701F7B}"/>
              </a:ext>
            </a:extLst>
          </p:cNvPr>
          <p:cNvSpPr txBox="1"/>
          <p:nvPr/>
        </p:nvSpPr>
        <p:spPr>
          <a:xfrm>
            <a:off x="3054835" y="3378770"/>
            <a:ext cx="980746" cy="923330"/>
          </a:xfrm>
          <a:prstGeom prst="rect">
            <a:avLst/>
          </a:prstGeom>
          <a:noFill/>
        </p:spPr>
        <p:txBody>
          <a:bodyPr wrap="square" rtlCol="0">
            <a:spAutoFit/>
          </a:bodyPr>
          <a:lstStyle/>
          <a:p>
            <a:pPr algn="r"/>
            <a:r>
              <a:rPr lang="en-US" dirty="0">
                <a:ln w="3175">
                  <a:solidFill>
                    <a:schemeClr val="tx1"/>
                  </a:solidFill>
                </a:ln>
              </a:rPr>
              <a:t>Human </a:t>
            </a:r>
            <a:r>
              <a:rPr lang="en-US" dirty="0">
                <a:ln w="0">
                  <a:solidFill>
                    <a:schemeClr val="tx1"/>
                  </a:solidFill>
                </a:ln>
              </a:rPr>
              <a:t>Genome</a:t>
            </a:r>
            <a:r>
              <a:rPr lang="en-US" dirty="0">
                <a:ln w="3175">
                  <a:solidFill>
                    <a:schemeClr val="tx1"/>
                  </a:solidFill>
                </a:ln>
              </a:rPr>
              <a:t> Project</a:t>
            </a:r>
          </a:p>
        </p:txBody>
      </p:sp>
    </p:spTree>
    <p:extLst>
      <p:ext uri="{BB962C8B-B14F-4D97-AF65-F5344CB8AC3E}">
        <p14:creationId xmlns:p14="http://schemas.microsoft.com/office/powerpoint/2010/main" val="38973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right)">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Group 258"/>
          <p:cNvGrpSpPr/>
          <p:nvPr/>
        </p:nvGrpSpPr>
        <p:grpSpPr>
          <a:xfrm>
            <a:off x="-15051" y="0"/>
            <a:ext cx="12207052" cy="6858000"/>
            <a:chOff x="-15051" y="0"/>
            <a:chExt cx="12207052" cy="6858000"/>
          </a:xfrm>
        </p:grpSpPr>
        <p:sp>
          <p:nvSpPr>
            <p:cNvPr id="260" name="Rectangle 548"/>
            <p:cNvSpPr>
              <a:spLocks noChangeArrowheads="1"/>
            </p:cNvSpPr>
            <p:nvPr/>
          </p:nvSpPr>
          <p:spPr bwMode="auto">
            <a:xfrm>
              <a:off x="-15051" y="0"/>
              <a:ext cx="12207051" cy="685800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1" name="Rectangle 549"/>
            <p:cNvSpPr>
              <a:spLocks noChangeArrowheads="1"/>
            </p:cNvSpPr>
            <p:nvPr/>
          </p:nvSpPr>
          <p:spPr bwMode="auto">
            <a:xfrm>
              <a:off x="-15050" y="0"/>
              <a:ext cx="12207051" cy="6858000"/>
            </a:xfrm>
            <a:custGeom>
              <a:avLst/>
              <a:gdLst/>
              <a:ahLst/>
              <a:cxnLst/>
              <a:rect l="l" t="t" r="r" b="b"/>
              <a:pathLst>
                <a:path w="12207051" h="6858000">
                  <a:moveTo>
                    <a:pt x="11925920" y="6591300"/>
                  </a:moveTo>
                  <a:lnTo>
                    <a:pt x="11925920" y="6838950"/>
                  </a:lnTo>
                  <a:lnTo>
                    <a:pt x="12197073" y="6838950"/>
                  </a:lnTo>
                  <a:lnTo>
                    <a:pt x="12197073" y="6591300"/>
                  </a:lnTo>
                  <a:close/>
                  <a:moveTo>
                    <a:pt x="11635398" y="6591300"/>
                  </a:moveTo>
                  <a:lnTo>
                    <a:pt x="11635398" y="6838950"/>
                  </a:lnTo>
                  <a:lnTo>
                    <a:pt x="11906552" y="6838950"/>
                  </a:lnTo>
                  <a:lnTo>
                    <a:pt x="11906552" y="6591300"/>
                  </a:lnTo>
                  <a:close/>
                  <a:moveTo>
                    <a:pt x="11344876" y="6591300"/>
                  </a:moveTo>
                  <a:lnTo>
                    <a:pt x="11344876" y="6838950"/>
                  </a:lnTo>
                  <a:lnTo>
                    <a:pt x="11616030" y="6838950"/>
                  </a:lnTo>
                  <a:lnTo>
                    <a:pt x="11616030" y="6591300"/>
                  </a:lnTo>
                  <a:close/>
                  <a:moveTo>
                    <a:pt x="11054354" y="6591300"/>
                  </a:moveTo>
                  <a:lnTo>
                    <a:pt x="11054354" y="6838950"/>
                  </a:lnTo>
                  <a:lnTo>
                    <a:pt x="11325508" y="6838950"/>
                  </a:lnTo>
                  <a:lnTo>
                    <a:pt x="11325508" y="6591300"/>
                  </a:lnTo>
                  <a:close/>
                  <a:moveTo>
                    <a:pt x="10763832" y="6591300"/>
                  </a:moveTo>
                  <a:lnTo>
                    <a:pt x="10763832" y="6838950"/>
                  </a:lnTo>
                  <a:lnTo>
                    <a:pt x="11034986" y="6838950"/>
                  </a:lnTo>
                  <a:lnTo>
                    <a:pt x="11034986" y="6591300"/>
                  </a:lnTo>
                  <a:close/>
                  <a:moveTo>
                    <a:pt x="10473311" y="6591300"/>
                  </a:moveTo>
                  <a:lnTo>
                    <a:pt x="10473311" y="6838950"/>
                  </a:lnTo>
                  <a:lnTo>
                    <a:pt x="10744464" y="6838950"/>
                  </a:lnTo>
                  <a:lnTo>
                    <a:pt x="10744464" y="6591300"/>
                  </a:lnTo>
                  <a:close/>
                  <a:moveTo>
                    <a:pt x="10182789" y="6591300"/>
                  </a:moveTo>
                  <a:lnTo>
                    <a:pt x="10182789" y="6838950"/>
                  </a:lnTo>
                  <a:lnTo>
                    <a:pt x="10453943" y="6838950"/>
                  </a:lnTo>
                  <a:lnTo>
                    <a:pt x="10453943" y="6591300"/>
                  </a:lnTo>
                  <a:close/>
                  <a:moveTo>
                    <a:pt x="9892267" y="6591300"/>
                  </a:moveTo>
                  <a:lnTo>
                    <a:pt x="9892267" y="6838950"/>
                  </a:lnTo>
                  <a:lnTo>
                    <a:pt x="10163421" y="6838950"/>
                  </a:lnTo>
                  <a:lnTo>
                    <a:pt x="10163421" y="6591300"/>
                  </a:lnTo>
                  <a:close/>
                  <a:moveTo>
                    <a:pt x="9601745" y="6591300"/>
                  </a:moveTo>
                  <a:lnTo>
                    <a:pt x="9601745" y="6838950"/>
                  </a:lnTo>
                  <a:lnTo>
                    <a:pt x="9872899" y="6838950"/>
                  </a:lnTo>
                  <a:lnTo>
                    <a:pt x="9872899" y="6591300"/>
                  </a:lnTo>
                  <a:close/>
                  <a:moveTo>
                    <a:pt x="9311224" y="6591300"/>
                  </a:moveTo>
                  <a:lnTo>
                    <a:pt x="9311224" y="6838950"/>
                  </a:lnTo>
                  <a:lnTo>
                    <a:pt x="9582377" y="6838950"/>
                  </a:lnTo>
                  <a:lnTo>
                    <a:pt x="9582377" y="6591300"/>
                  </a:lnTo>
                  <a:close/>
                  <a:moveTo>
                    <a:pt x="9020702" y="6591300"/>
                  </a:moveTo>
                  <a:lnTo>
                    <a:pt x="9020702" y="6838950"/>
                  </a:lnTo>
                  <a:lnTo>
                    <a:pt x="9291856" y="6838950"/>
                  </a:lnTo>
                  <a:lnTo>
                    <a:pt x="9291856" y="6591300"/>
                  </a:lnTo>
                  <a:close/>
                  <a:moveTo>
                    <a:pt x="8731793" y="6591300"/>
                  </a:moveTo>
                  <a:lnTo>
                    <a:pt x="8731793" y="6838950"/>
                  </a:lnTo>
                  <a:lnTo>
                    <a:pt x="9001334" y="6838950"/>
                  </a:lnTo>
                  <a:lnTo>
                    <a:pt x="9001334" y="6591300"/>
                  </a:lnTo>
                  <a:close/>
                  <a:moveTo>
                    <a:pt x="8441272" y="6591300"/>
                  </a:moveTo>
                  <a:lnTo>
                    <a:pt x="8441272" y="6838950"/>
                  </a:lnTo>
                  <a:lnTo>
                    <a:pt x="8712425" y="6838950"/>
                  </a:lnTo>
                  <a:lnTo>
                    <a:pt x="8712425" y="6591300"/>
                  </a:lnTo>
                  <a:close/>
                  <a:moveTo>
                    <a:pt x="8150750" y="6591300"/>
                  </a:moveTo>
                  <a:lnTo>
                    <a:pt x="8150750" y="6838950"/>
                  </a:lnTo>
                  <a:lnTo>
                    <a:pt x="8421904" y="6838950"/>
                  </a:lnTo>
                  <a:lnTo>
                    <a:pt x="8421904" y="6591300"/>
                  </a:lnTo>
                  <a:close/>
                  <a:moveTo>
                    <a:pt x="7860228" y="6591300"/>
                  </a:moveTo>
                  <a:lnTo>
                    <a:pt x="7860228" y="6838950"/>
                  </a:lnTo>
                  <a:lnTo>
                    <a:pt x="8131382" y="6838950"/>
                  </a:lnTo>
                  <a:lnTo>
                    <a:pt x="8131382" y="6591300"/>
                  </a:lnTo>
                  <a:close/>
                  <a:moveTo>
                    <a:pt x="7569706" y="6591300"/>
                  </a:moveTo>
                  <a:lnTo>
                    <a:pt x="7569706" y="6838950"/>
                  </a:lnTo>
                  <a:lnTo>
                    <a:pt x="7840860" y="6838950"/>
                  </a:lnTo>
                  <a:lnTo>
                    <a:pt x="7840860" y="6591300"/>
                  </a:lnTo>
                  <a:close/>
                  <a:moveTo>
                    <a:pt x="7279185" y="6591300"/>
                  </a:moveTo>
                  <a:lnTo>
                    <a:pt x="7279185" y="6838950"/>
                  </a:lnTo>
                  <a:lnTo>
                    <a:pt x="7550338" y="6838950"/>
                  </a:lnTo>
                  <a:lnTo>
                    <a:pt x="7550338" y="6591300"/>
                  </a:lnTo>
                  <a:close/>
                  <a:moveTo>
                    <a:pt x="6988663" y="6591300"/>
                  </a:moveTo>
                  <a:lnTo>
                    <a:pt x="6988663" y="6838950"/>
                  </a:lnTo>
                  <a:lnTo>
                    <a:pt x="7259817" y="6838950"/>
                  </a:lnTo>
                  <a:lnTo>
                    <a:pt x="7259817" y="6591300"/>
                  </a:lnTo>
                  <a:close/>
                  <a:moveTo>
                    <a:pt x="6698141" y="6591300"/>
                  </a:moveTo>
                  <a:lnTo>
                    <a:pt x="6698141" y="6838950"/>
                  </a:lnTo>
                  <a:lnTo>
                    <a:pt x="6969295" y="6838950"/>
                  </a:lnTo>
                  <a:lnTo>
                    <a:pt x="6969295" y="6591300"/>
                  </a:lnTo>
                  <a:close/>
                  <a:moveTo>
                    <a:pt x="6407619" y="6591300"/>
                  </a:moveTo>
                  <a:lnTo>
                    <a:pt x="6407619" y="6838950"/>
                  </a:lnTo>
                  <a:lnTo>
                    <a:pt x="6678773" y="6838950"/>
                  </a:lnTo>
                  <a:lnTo>
                    <a:pt x="6678773" y="6591300"/>
                  </a:lnTo>
                  <a:close/>
                  <a:moveTo>
                    <a:pt x="6117097" y="6591300"/>
                  </a:moveTo>
                  <a:lnTo>
                    <a:pt x="6117097" y="6838950"/>
                  </a:lnTo>
                  <a:lnTo>
                    <a:pt x="6388251" y="6838950"/>
                  </a:lnTo>
                  <a:lnTo>
                    <a:pt x="6388251" y="6591300"/>
                  </a:lnTo>
                  <a:close/>
                  <a:moveTo>
                    <a:pt x="5826576" y="6591300"/>
                  </a:moveTo>
                  <a:lnTo>
                    <a:pt x="5826576" y="6838950"/>
                  </a:lnTo>
                  <a:lnTo>
                    <a:pt x="6097729" y="6838950"/>
                  </a:lnTo>
                  <a:lnTo>
                    <a:pt x="6097729" y="6591300"/>
                  </a:lnTo>
                  <a:close/>
                  <a:moveTo>
                    <a:pt x="5536054" y="6591300"/>
                  </a:moveTo>
                  <a:lnTo>
                    <a:pt x="5536054" y="6838950"/>
                  </a:lnTo>
                  <a:lnTo>
                    <a:pt x="5807208" y="6838950"/>
                  </a:lnTo>
                  <a:lnTo>
                    <a:pt x="5807208" y="6591300"/>
                  </a:lnTo>
                  <a:close/>
                  <a:moveTo>
                    <a:pt x="5247147" y="6591300"/>
                  </a:moveTo>
                  <a:lnTo>
                    <a:pt x="5247147" y="6838950"/>
                  </a:lnTo>
                  <a:lnTo>
                    <a:pt x="5516686" y="6838950"/>
                  </a:lnTo>
                  <a:lnTo>
                    <a:pt x="5516686" y="6591300"/>
                  </a:lnTo>
                  <a:close/>
                  <a:moveTo>
                    <a:pt x="4956625" y="6591300"/>
                  </a:moveTo>
                  <a:lnTo>
                    <a:pt x="4956625" y="6838950"/>
                  </a:lnTo>
                  <a:lnTo>
                    <a:pt x="5227779" y="6838950"/>
                  </a:lnTo>
                  <a:lnTo>
                    <a:pt x="5227779" y="6591300"/>
                  </a:lnTo>
                  <a:close/>
                  <a:moveTo>
                    <a:pt x="4666103" y="6591300"/>
                  </a:moveTo>
                  <a:lnTo>
                    <a:pt x="4666103" y="6838950"/>
                  </a:lnTo>
                  <a:lnTo>
                    <a:pt x="4937257" y="6838950"/>
                  </a:lnTo>
                  <a:lnTo>
                    <a:pt x="4937257" y="6591300"/>
                  </a:lnTo>
                  <a:close/>
                  <a:moveTo>
                    <a:pt x="4375581" y="6591300"/>
                  </a:moveTo>
                  <a:lnTo>
                    <a:pt x="4375581" y="6838950"/>
                  </a:lnTo>
                  <a:lnTo>
                    <a:pt x="4646735" y="6838950"/>
                  </a:lnTo>
                  <a:lnTo>
                    <a:pt x="4646735" y="6591300"/>
                  </a:lnTo>
                  <a:close/>
                  <a:moveTo>
                    <a:pt x="4085059" y="6591300"/>
                  </a:moveTo>
                  <a:lnTo>
                    <a:pt x="4085059" y="6838950"/>
                  </a:lnTo>
                  <a:lnTo>
                    <a:pt x="4356213" y="6838950"/>
                  </a:lnTo>
                  <a:lnTo>
                    <a:pt x="4356213" y="6591300"/>
                  </a:lnTo>
                  <a:close/>
                  <a:moveTo>
                    <a:pt x="3794538" y="6591300"/>
                  </a:moveTo>
                  <a:lnTo>
                    <a:pt x="3794538" y="6838950"/>
                  </a:lnTo>
                  <a:lnTo>
                    <a:pt x="4065691" y="6838950"/>
                  </a:lnTo>
                  <a:lnTo>
                    <a:pt x="4065691" y="6591300"/>
                  </a:lnTo>
                  <a:close/>
                  <a:moveTo>
                    <a:pt x="3504016" y="6591300"/>
                  </a:moveTo>
                  <a:lnTo>
                    <a:pt x="3504016" y="6838950"/>
                  </a:lnTo>
                  <a:lnTo>
                    <a:pt x="3775170" y="6838950"/>
                  </a:lnTo>
                  <a:lnTo>
                    <a:pt x="3775170" y="6591300"/>
                  </a:lnTo>
                  <a:close/>
                  <a:moveTo>
                    <a:pt x="3213494" y="6591300"/>
                  </a:moveTo>
                  <a:lnTo>
                    <a:pt x="3213494" y="6838950"/>
                  </a:lnTo>
                  <a:lnTo>
                    <a:pt x="3484648" y="6838950"/>
                  </a:lnTo>
                  <a:lnTo>
                    <a:pt x="3484648" y="6591300"/>
                  </a:lnTo>
                  <a:close/>
                  <a:moveTo>
                    <a:pt x="2922972" y="6591300"/>
                  </a:moveTo>
                  <a:lnTo>
                    <a:pt x="2922972" y="6838950"/>
                  </a:lnTo>
                  <a:lnTo>
                    <a:pt x="3194126" y="6838950"/>
                  </a:lnTo>
                  <a:lnTo>
                    <a:pt x="3194126" y="6591300"/>
                  </a:lnTo>
                  <a:close/>
                  <a:moveTo>
                    <a:pt x="2632451" y="6591300"/>
                  </a:moveTo>
                  <a:lnTo>
                    <a:pt x="2632451" y="6838950"/>
                  </a:lnTo>
                  <a:lnTo>
                    <a:pt x="2903604" y="6838950"/>
                  </a:lnTo>
                  <a:lnTo>
                    <a:pt x="2903604" y="6591300"/>
                  </a:lnTo>
                  <a:close/>
                  <a:moveTo>
                    <a:pt x="2341929" y="6591300"/>
                  </a:moveTo>
                  <a:lnTo>
                    <a:pt x="2341929" y="6838950"/>
                  </a:lnTo>
                  <a:lnTo>
                    <a:pt x="2613083" y="6838950"/>
                  </a:lnTo>
                  <a:lnTo>
                    <a:pt x="2613083" y="6591300"/>
                  </a:lnTo>
                  <a:close/>
                  <a:moveTo>
                    <a:pt x="2051407" y="6591300"/>
                  </a:moveTo>
                  <a:lnTo>
                    <a:pt x="2051407" y="6838950"/>
                  </a:lnTo>
                  <a:lnTo>
                    <a:pt x="2322561" y="6838950"/>
                  </a:lnTo>
                  <a:lnTo>
                    <a:pt x="2322561" y="6591300"/>
                  </a:lnTo>
                  <a:close/>
                  <a:moveTo>
                    <a:pt x="1760886" y="6591300"/>
                  </a:moveTo>
                  <a:lnTo>
                    <a:pt x="1760886" y="6838950"/>
                  </a:lnTo>
                  <a:lnTo>
                    <a:pt x="2032039" y="6838950"/>
                  </a:lnTo>
                  <a:lnTo>
                    <a:pt x="2032039" y="6591300"/>
                  </a:lnTo>
                  <a:close/>
                  <a:moveTo>
                    <a:pt x="1471977" y="6591300"/>
                  </a:moveTo>
                  <a:lnTo>
                    <a:pt x="1471977" y="6838950"/>
                  </a:lnTo>
                  <a:lnTo>
                    <a:pt x="1743131" y="6838950"/>
                  </a:lnTo>
                  <a:lnTo>
                    <a:pt x="1743131" y="6591300"/>
                  </a:lnTo>
                  <a:close/>
                  <a:moveTo>
                    <a:pt x="1181455" y="6591300"/>
                  </a:moveTo>
                  <a:lnTo>
                    <a:pt x="1181455" y="6838950"/>
                  </a:lnTo>
                  <a:lnTo>
                    <a:pt x="1452609" y="6838950"/>
                  </a:lnTo>
                  <a:lnTo>
                    <a:pt x="1452609" y="6591300"/>
                  </a:lnTo>
                  <a:close/>
                  <a:moveTo>
                    <a:pt x="890933" y="6591300"/>
                  </a:moveTo>
                  <a:lnTo>
                    <a:pt x="890933" y="6838950"/>
                  </a:lnTo>
                  <a:lnTo>
                    <a:pt x="1162087" y="6838950"/>
                  </a:lnTo>
                  <a:lnTo>
                    <a:pt x="1162087" y="6591300"/>
                  </a:lnTo>
                  <a:close/>
                  <a:moveTo>
                    <a:pt x="600412" y="6591300"/>
                  </a:moveTo>
                  <a:lnTo>
                    <a:pt x="600412" y="6838950"/>
                  </a:lnTo>
                  <a:lnTo>
                    <a:pt x="871565" y="6838950"/>
                  </a:lnTo>
                  <a:lnTo>
                    <a:pt x="871565" y="6591300"/>
                  </a:lnTo>
                  <a:close/>
                  <a:moveTo>
                    <a:pt x="309890" y="6591300"/>
                  </a:moveTo>
                  <a:lnTo>
                    <a:pt x="309890" y="6838950"/>
                  </a:lnTo>
                  <a:lnTo>
                    <a:pt x="581044" y="6838950"/>
                  </a:lnTo>
                  <a:lnTo>
                    <a:pt x="581044" y="6591300"/>
                  </a:lnTo>
                  <a:close/>
                  <a:moveTo>
                    <a:pt x="19368" y="6591300"/>
                  </a:moveTo>
                  <a:lnTo>
                    <a:pt x="19368" y="6838950"/>
                  </a:lnTo>
                  <a:lnTo>
                    <a:pt x="290522" y="6838950"/>
                  </a:lnTo>
                  <a:lnTo>
                    <a:pt x="290522" y="6591300"/>
                  </a:lnTo>
                  <a:close/>
                  <a:moveTo>
                    <a:pt x="11925920" y="6305550"/>
                  </a:moveTo>
                  <a:lnTo>
                    <a:pt x="11925920" y="6572250"/>
                  </a:lnTo>
                  <a:lnTo>
                    <a:pt x="12197073" y="6572250"/>
                  </a:lnTo>
                  <a:lnTo>
                    <a:pt x="12197073" y="6305550"/>
                  </a:lnTo>
                  <a:close/>
                  <a:moveTo>
                    <a:pt x="11635398" y="6305550"/>
                  </a:moveTo>
                  <a:lnTo>
                    <a:pt x="11635398" y="6572250"/>
                  </a:lnTo>
                  <a:lnTo>
                    <a:pt x="11906552" y="6572250"/>
                  </a:lnTo>
                  <a:lnTo>
                    <a:pt x="11906552" y="6305550"/>
                  </a:lnTo>
                  <a:close/>
                  <a:moveTo>
                    <a:pt x="11344876" y="6305550"/>
                  </a:moveTo>
                  <a:lnTo>
                    <a:pt x="11344876" y="6572250"/>
                  </a:lnTo>
                  <a:lnTo>
                    <a:pt x="11616030" y="6572250"/>
                  </a:lnTo>
                  <a:lnTo>
                    <a:pt x="11616030" y="6305550"/>
                  </a:lnTo>
                  <a:close/>
                  <a:moveTo>
                    <a:pt x="11054354" y="6305550"/>
                  </a:moveTo>
                  <a:lnTo>
                    <a:pt x="11054354" y="6572250"/>
                  </a:lnTo>
                  <a:lnTo>
                    <a:pt x="11325508" y="6572250"/>
                  </a:lnTo>
                  <a:lnTo>
                    <a:pt x="11325508" y="6305550"/>
                  </a:lnTo>
                  <a:close/>
                  <a:moveTo>
                    <a:pt x="10763832" y="6305550"/>
                  </a:moveTo>
                  <a:lnTo>
                    <a:pt x="10763832" y="6572250"/>
                  </a:lnTo>
                  <a:lnTo>
                    <a:pt x="11034986" y="6572250"/>
                  </a:lnTo>
                  <a:lnTo>
                    <a:pt x="11034986" y="6305550"/>
                  </a:lnTo>
                  <a:close/>
                  <a:moveTo>
                    <a:pt x="10473311" y="6305550"/>
                  </a:moveTo>
                  <a:lnTo>
                    <a:pt x="10473311" y="6572250"/>
                  </a:lnTo>
                  <a:lnTo>
                    <a:pt x="10744464" y="6572250"/>
                  </a:lnTo>
                  <a:lnTo>
                    <a:pt x="10744464" y="6305550"/>
                  </a:lnTo>
                  <a:close/>
                  <a:moveTo>
                    <a:pt x="10182789" y="6305550"/>
                  </a:moveTo>
                  <a:lnTo>
                    <a:pt x="10182789" y="6572250"/>
                  </a:lnTo>
                  <a:lnTo>
                    <a:pt x="10453943" y="6572250"/>
                  </a:lnTo>
                  <a:lnTo>
                    <a:pt x="10453943" y="6305550"/>
                  </a:lnTo>
                  <a:close/>
                  <a:moveTo>
                    <a:pt x="9892267" y="6305550"/>
                  </a:moveTo>
                  <a:lnTo>
                    <a:pt x="9892267" y="6572250"/>
                  </a:lnTo>
                  <a:lnTo>
                    <a:pt x="10163421" y="6572250"/>
                  </a:lnTo>
                  <a:lnTo>
                    <a:pt x="10163421" y="6305550"/>
                  </a:lnTo>
                  <a:close/>
                  <a:moveTo>
                    <a:pt x="9601745" y="6305550"/>
                  </a:moveTo>
                  <a:lnTo>
                    <a:pt x="9601745" y="6572250"/>
                  </a:lnTo>
                  <a:lnTo>
                    <a:pt x="9872899" y="6572250"/>
                  </a:lnTo>
                  <a:lnTo>
                    <a:pt x="9872899" y="6305550"/>
                  </a:lnTo>
                  <a:close/>
                  <a:moveTo>
                    <a:pt x="9311224" y="6305550"/>
                  </a:moveTo>
                  <a:lnTo>
                    <a:pt x="9311224" y="6572250"/>
                  </a:lnTo>
                  <a:lnTo>
                    <a:pt x="9582377" y="6572250"/>
                  </a:lnTo>
                  <a:lnTo>
                    <a:pt x="9582377" y="6305550"/>
                  </a:lnTo>
                  <a:close/>
                  <a:moveTo>
                    <a:pt x="9020702" y="6305550"/>
                  </a:moveTo>
                  <a:lnTo>
                    <a:pt x="9020702" y="6572250"/>
                  </a:lnTo>
                  <a:lnTo>
                    <a:pt x="9291856" y="6572250"/>
                  </a:lnTo>
                  <a:lnTo>
                    <a:pt x="9291856" y="6305550"/>
                  </a:lnTo>
                  <a:close/>
                  <a:moveTo>
                    <a:pt x="8731793" y="6305550"/>
                  </a:moveTo>
                  <a:lnTo>
                    <a:pt x="8731793" y="6572250"/>
                  </a:lnTo>
                  <a:lnTo>
                    <a:pt x="9001334" y="6572250"/>
                  </a:lnTo>
                  <a:lnTo>
                    <a:pt x="9001334" y="6305550"/>
                  </a:lnTo>
                  <a:close/>
                  <a:moveTo>
                    <a:pt x="8441272" y="6305550"/>
                  </a:moveTo>
                  <a:lnTo>
                    <a:pt x="8441272" y="6572250"/>
                  </a:lnTo>
                  <a:lnTo>
                    <a:pt x="8712425" y="6572250"/>
                  </a:lnTo>
                  <a:lnTo>
                    <a:pt x="8712425" y="6305550"/>
                  </a:lnTo>
                  <a:close/>
                  <a:moveTo>
                    <a:pt x="8150750" y="6305550"/>
                  </a:moveTo>
                  <a:lnTo>
                    <a:pt x="8150750" y="6572250"/>
                  </a:lnTo>
                  <a:lnTo>
                    <a:pt x="8421904" y="6572250"/>
                  </a:lnTo>
                  <a:lnTo>
                    <a:pt x="8421904" y="6305550"/>
                  </a:lnTo>
                  <a:close/>
                  <a:moveTo>
                    <a:pt x="7860228" y="6305550"/>
                  </a:moveTo>
                  <a:lnTo>
                    <a:pt x="7860228" y="6572250"/>
                  </a:lnTo>
                  <a:lnTo>
                    <a:pt x="8131382" y="6572250"/>
                  </a:lnTo>
                  <a:lnTo>
                    <a:pt x="8131382" y="6305550"/>
                  </a:lnTo>
                  <a:close/>
                  <a:moveTo>
                    <a:pt x="7569706" y="6305550"/>
                  </a:moveTo>
                  <a:lnTo>
                    <a:pt x="7569706" y="6572250"/>
                  </a:lnTo>
                  <a:lnTo>
                    <a:pt x="7840860" y="6572250"/>
                  </a:lnTo>
                  <a:lnTo>
                    <a:pt x="7840860" y="6305550"/>
                  </a:lnTo>
                  <a:close/>
                  <a:moveTo>
                    <a:pt x="7279185" y="6305550"/>
                  </a:moveTo>
                  <a:lnTo>
                    <a:pt x="7279185" y="6572250"/>
                  </a:lnTo>
                  <a:lnTo>
                    <a:pt x="7550338" y="6572250"/>
                  </a:lnTo>
                  <a:lnTo>
                    <a:pt x="7550338" y="6305550"/>
                  </a:lnTo>
                  <a:close/>
                  <a:moveTo>
                    <a:pt x="6988663" y="6305550"/>
                  </a:moveTo>
                  <a:lnTo>
                    <a:pt x="6988663" y="6572250"/>
                  </a:lnTo>
                  <a:lnTo>
                    <a:pt x="7259817" y="6572250"/>
                  </a:lnTo>
                  <a:lnTo>
                    <a:pt x="7259817" y="6305550"/>
                  </a:lnTo>
                  <a:close/>
                  <a:moveTo>
                    <a:pt x="6698141" y="6305550"/>
                  </a:moveTo>
                  <a:lnTo>
                    <a:pt x="6698141" y="6572250"/>
                  </a:lnTo>
                  <a:lnTo>
                    <a:pt x="6969295" y="6572250"/>
                  </a:lnTo>
                  <a:lnTo>
                    <a:pt x="6969295" y="6305550"/>
                  </a:lnTo>
                  <a:close/>
                  <a:moveTo>
                    <a:pt x="6407619" y="6305550"/>
                  </a:moveTo>
                  <a:lnTo>
                    <a:pt x="6407619" y="6572250"/>
                  </a:lnTo>
                  <a:lnTo>
                    <a:pt x="6678773" y="6572250"/>
                  </a:lnTo>
                  <a:lnTo>
                    <a:pt x="6678773" y="6305550"/>
                  </a:lnTo>
                  <a:close/>
                  <a:moveTo>
                    <a:pt x="6117097" y="6305550"/>
                  </a:moveTo>
                  <a:lnTo>
                    <a:pt x="6117097" y="6572250"/>
                  </a:lnTo>
                  <a:lnTo>
                    <a:pt x="6388251" y="6572250"/>
                  </a:lnTo>
                  <a:lnTo>
                    <a:pt x="6388251" y="6305550"/>
                  </a:lnTo>
                  <a:close/>
                  <a:moveTo>
                    <a:pt x="5826576" y="6305550"/>
                  </a:moveTo>
                  <a:lnTo>
                    <a:pt x="5826576" y="6572250"/>
                  </a:lnTo>
                  <a:lnTo>
                    <a:pt x="6097729" y="6572250"/>
                  </a:lnTo>
                  <a:lnTo>
                    <a:pt x="6097729" y="6305550"/>
                  </a:lnTo>
                  <a:close/>
                  <a:moveTo>
                    <a:pt x="5536054" y="6305550"/>
                  </a:moveTo>
                  <a:lnTo>
                    <a:pt x="5536054" y="6572250"/>
                  </a:lnTo>
                  <a:lnTo>
                    <a:pt x="5807208" y="6572250"/>
                  </a:lnTo>
                  <a:lnTo>
                    <a:pt x="5807208" y="6305550"/>
                  </a:lnTo>
                  <a:close/>
                  <a:moveTo>
                    <a:pt x="5247147" y="6305550"/>
                  </a:moveTo>
                  <a:lnTo>
                    <a:pt x="5247147" y="6572250"/>
                  </a:lnTo>
                  <a:lnTo>
                    <a:pt x="5516686" y="6572250"/>
                  </a:lnTo>
                  <a:lnTo>
                    <a:pt x="5516686" y="6305550"/>
                  </a:lnTo>
                  <a:close/>
                  <a:moveTo>
                    <a:pt x="4956625" y="6305550"/>
                  </a:moveTo>
                  <a:lnTo>
                    <a:pt x="4956625" y="6572250"/>
                  </a:lnTo>
                  <a:lnTo>
                    <a:pt x="5227779" y="6572250"/>
                  </a:lnTo>
                  <a:lnTo>
                    <a:pt x="5227779" y="6305550"/>
                  </a:lnTo>
                  <a:close/>
                  <a:moveTo>
                    <a:pt x="4666103" y="6305550"/>
                  </a:moveTo>
                  <a:lnTo>
                    <a:pt x="4666103" y="6572250"/>
                  </a:lnTo>
                  <a:lnTo>
                    <a:pt x="4937257" y="6572250"/>
                  </a:lnTo>
                  <a:lnTo>
                    <a:pt x="4937257" y="6305550"/>
                  </a:lnTo>
                  <a:close/>
                  <a:moveTo>
                    <a:pt x="4375581" y="6305550"/>
                  </a:moveTo>
                  <a:lnTo>
                    <a:pt x="4375581" y="6572250"/>
                  </a:lnTo>
                  <a:lnTo>
                    <a:pt x="4646735" y="6572250"/>
                  </a:lnTo>
                  <a:lnTo>
                    <a:pt x="4646735" y="6305550"/>
                  </a:lnTo>
                  <a:close/>
                  <a:moveTo>
                    <a:pt x="4085059" y="6305550"/>
                  </a:moveTo>
                  <a:lnTo>
                    <a:pt x="4085059" y="6572250"/>
                  </a:lnTo>
                  <a:lnTo>
                    <a:pt x="4356213" y="6572250"/>
                  </a:lnTo>
                  <a:lnTo>
                    <a:pt x="4356213" y="6305550"/>
                  </a:lnTo>
                  <a:close/>
                  <a:moveTo>
                    <a:pt x="3794538" y="6305550"/>
                  </a:moveTo>
                  <a:lnTo>
                    <a:pt x="3794538" y="6572250"/>
                  </a:lnTo>
                  <a:lnTo>
                    <a:pt x="4065691" y="6572250"/>
                  </a:lnTo>
                  <a:lnTo>
                    <a:pt x="4065691" y="6305550"/>
                  </a:lnTo>
                  <a:close/>
                  <a:moveTo>
                    <a:pt x="3504016" y="6305550"/>
                  </a:moveTo>
                  <a:lnTo>
                    <a:pt x="3504016" y="6572250"/>
                  </a:lnTo>
                  <a:lnTo>
                    <a:pt x="3775170" y="6572250"/>
                  </a:lnTo>
                  <a:lnTo>
                    <a:pt x="3775170" y="6305550"/>
                  </a:lnTo>
                  <a:close/>
                  <a:moveTo>
                    <a:pt x="3213494" y="6305550"/>
                  </a:moveTo>
                  <a:lnTo>
                    <a:pt x="3213494" y="6572250"/>
                  </a:lnTo>
                  <a:lnTo>
                    <a:pt x="3484648" y="6572250"/>
                  </a:lnTo>
                  <a:lnTo>
                    <a:pt x="3484648" y="6305550"/>
                  </a:lnTo>
                  <a:close/>
                  <a:moveTo>
                    <a:pt x="2922972" y="6305550"/>
                  </a:moveTo>
                  <a:lnTo>
                    <a:pt x="2922972" y="6572250"/>
                  </a:lnTo>
                  <a:lnTo>
                    <a:pt x="3194126" y="6572250"/>
                  </a:lnTo>
                  <a:lnTo>
                    <a:pt x="3194126" y="6305550"/>
                  </a:lnTo>
                  <a:close/>
                  <a:moveTo>
                    <a:pt x="2632451" y="6305550"/>
                  </a:moveTo>
                  <a:lnTo>
                    <a:pt x="2632451" y="6572250"/>
                  </a:lnTo>
                  <a:lnTo>
                    <a:pt x="2903604" y="6572250"/>
                  </a:lnTo>
                  <a:lnTo>
                    <a:pt x="2903604" y="6305550"/>
                  </a:lnTo>
                  <a:close/>
                  <a:moveTo>
                    <a:pt x="2341929" y="6305550"/>
                  </a:moveTo>
                  <a:lnTo>
                    <a:pt x="2341929" y="6572250"/>
                  </a:lnTo>
                  <a:lnTo>
                    <a:pt x="2613083" y="6572250"/>
                  </a:lnTo>
                  <a:lnTo>
                    <a:pt x="2613083" y="6305550"/>
                  </a:lnTo>
                  <a:close/>
                  <a:moveTo>
                    <a:pt x="2051407" y="6305550"/>
                  </a:moveTo>
                  <a:lnTo>
                    <a:pt x="2051407" y="6572250"/>
                  </a:lnTo>
                  <a:lnTo>
                    <a:pt x="2322561" y="6572250"/>
                  </a:lnTo>
                  <a:lnTo>
                    <a:pt x="2322561" y="6305550"/>
                  </a:lnTo>
                  <a:close/>
                  <a:moveTo>
                    <a:pt x="1760886" y="6305550"/>
                  </a:moveTo>
                  <a:lnTo>
                    <a:pt x="1760886" y="6572250"/>
                  </a:lnTo>
                  <a:lnTo>
                    <a:pt x="2032039" y="6572250"/>
                  </a:lnTo>
                  <a:lnTo>
                    <a:pt x="2032039" y="6305550"/>
                  </a:lnTo>
                  <a:close/>
                  <a:moveTo>
                    <a:pt x="1471977" y="6305550"/>
                  </a:moveTo>
                  <a:lnTo>
                    <a:pt x="1471977" y="6572250"/>
                  </a:lnTo>
                  <a:lnTo>
                    <a:pt x="1743131" y="6572250"/>
                  </a:lnTo>
                  <a:lnTo>
                    <a:pt x="1743131" y="6305550"/>
                  </a:lnTo>
                  <a:close/>
                  <a:moveTo>
                    <a:pt x="1181455" y="6305550"/>
                  </a:moveTo>
                  <a:lnTo>
                    <a:pt x="1181455" y="6572250"/>
                  </a:lnTo>
                  <a:lnTo>
                    <a:pt x="1452609" y="6572250"/>
                  </a:lnTo>
                  <a:lnTo>
                    <a:pt x="1452609" y="6305550"/>
                  </a:lnTo>
                  <a:close/>
                  <a:moveTo>
                    <a:pt x="890933" y="6305550"/>
                  </a:moveTo>
                  <a:lnTo>
                    <a:pt x="890933" y="6572250"/>
                  </a:lnTo>
                  <a:lnTo>
                    <a:pt x="1162087" y="6572250"/>
                  </a:lnTo>
                  <a:lnTo>
                    <a:pt x="1162087" y="6305550"/>
                  </a:lnTo>
                  <a:close/>
                  <a:moveTo>
                    <a:pt x="600412" y="6305550"/>
                  </a:moveTo>
                  <a:lnTo>
                    <a:pt x="600412" y="6572250"/>
                  </a:lnTo>
                  <a:lnTo>
                    <a:pt x="871565" y="6572250"/>
                  </a:lnTo>
                  <a:lnTo>
                    <a:pt x="871565" y="6305550"/>
                  </a:lnTo>
                  <a:close/>
                  <a:moveTo>
                    <a:pt x="309890" y="6305550"/>
                  </a:moveTo>
                  <a:lnTo>
                    <a:pt x="309890" y="6572250"/>
                  </a:lnTo>
                  <a:lnTo>
                    <a:pt x="581044" y="6572250"/>
                  </a:lnTo>
                  <a:lnTo>
                    <a:pt x="581044" y="6305550"/>
                  </a:lnTo>
                  <a:close/>
                  <a:moveTo>
                    <a:pt x="19368" y="6305550"/>
                  </a:moveTo>
                  <a:lnTo>
                    <a:pt x="19368" y="6572250"/>
                  </a:lnTo>
                  <a:lnTo>
                    <a:pt x="290522" y="6572250"/>
                  </a:lnTo>
                  <a:lnTo>
                    <a:pt x="290522" y="6305550"/>
                  </a:lnTo>
                  <a:close/>
                  <a:moveTo>
                    <a:pt x="11925920" y="6019800"/>
                  </a:moveTo>
                  <a:lnTo>
                    <a:pt x="11925920" y="6286500"/>
                  </a:lnTo>
                  <a:lnTo>
                    <a:pt x="12197073" y="6286500"/>
                  </a:lnTo>
                  <a:lnTo>
                    <a:pt x="12197073" y="6019800"/>
                  </a:lnTo>
                  <a:close/>
                  <a:moveTo>
                    <a:pt x="11635398" y="6019800"/>
                  </a:moveTo>
                  <a:lnTo>
                    <a:pt x="11635398" y="6286500"/>
                  </a:lnTo>
                  <a:lnTo>
                    <a:pt x="11906552" y="6286500"/>
                  </a:lnTo>
                  <a:lnTo>
                    <a:pt x="11906552" y="6019800"/>
                  </a:lnTo>
                  <a:close/>
                  <a:moveTo>
                    <a:pt x="11344876" y="6019800"/>
                  </a:moveTo>
                  <a:lnTo>
                    <a:pt x="11344876" y="6286500"/>
                  </a:lnTo>
                  <a:lnTo>
                    <a:pt x="11616030" y="6286500"/>
                  </a:lnTo>
                  <a:lnTo>
                    <a:pt x="11616030" y="6019800"/>
                  </a:lnTo>
                  <a:close/>
                  <a:moveTo>
                    <a:pt x="11054354" y="6019800"/>
                  </a:moveTo>
                  <a:lnTo>
                    <a:pt x="11054354" y="6286500"/>
                  </a:lnTo>
                  <a:lnTo>
                    <a:pt x="11325508" y="6286500"/>
                  </a:lnTo>
                  <a:lnTo>
                    <a:pt x="11325508" y="6019800"/>
                  </a:lnTo>
                  <a:close/>
                  <a:moveTo>
                    <a:pt x="10763832" y="6019800"/>
                  </a:moveTo>
                  <a:lnTo>
                    <a:pt x="10763832" y="6286500"/>
                  </a:lnTo>
                  <a:lnTo>
                    <a:pt x="11034986" y="6286500"/>
                  </a:lnTo>
                  <a:lnTo>
                    <a:pt x="11034986" y="6019800"/>
                  </a:lnTo>
                  <a:close/>
                  <a:moveTo>
                    <a:pt x="10473311" y="6019800"/>
                  </a:moveTo>
                  <a:lnTo>
                    <a:pt x="10473311" y="6286500"/>
                  </a:lnTo>
                  <a:lnTo>
                    <a:pt x="10744464" y="6286500"/>
                  </a:lnTo>
                  <a:lnTo>
                    <a:pt x="10744464" y="6019800"/>
                  </a:lnTo>
                  <a:close/>
                  <a:moveTo>
                    <a:pt x="10182789" y="6019800"/>
                  </a:moveTo>
                  <a:lnTo>
                    <a:pt x="10182789" y="6286500"/>
                  </a:lnTo>
                  <a:lnTo>
                    <a:pt x="10453943" y="6286500"/>
                  </a:lnTo>
                  <a:lnTo>
                    <a:pt x="10453943" y="6019800"/>
                  </a:lnTo>
                  <a:close/>
                  <a:moveTo>
                    <a:pt x="9892267" y="6019800"/>
                  </a:moveTo>
                  <a:lnTo>
                    <a:pt x="9892267" y="6286500"/>
                  </a:lnTo>
                  <a:lnTo>
                    <a:pt x="10163421" y="6286500"/>
                  </a:lnTo>
                  <a:lnTo>
                    <a:pt x="10163421" y="6019800"/>
                  </a:lnTo>
                  <a:close/>
                  <a:moveTo>
                    <a:pt x="9601745" y="6019800"/>
                  </a:moveTo>
                  <a:lnTo>
                    <a:pt x="9601745" y="6286500"/>
                  </a:lnTo>
                  <a:lnTo>
                    <a:pt x="9872899" y="6286500"/>
                  </a:lnTo>
                  <a:lnTo>
                    <a:pt x="9872899" y="6019800"/>
                  </a:lnTo>
                  <a:close/>
                  <a:moveTo>
                    <a:pt x="9311224" y="6019800"/>
                  </a:moveTo>
                  <a:lnTo>
                    <a:pt x="9311224" y="6286500"/>
                  </a:lnTo>
                  <a:lnTo>
                    <a:pt x="9582377" y="6286500"/>
                  </a:lnTo>
                  <a:lnTo>
                    <a:pt x="9582377" y="6019800"/>
                  </a:lnTo>
                  <a:close/>
                  <a:moveTo>
                    <a:pt x="9020702" y="6019800"/>
                  </a:moveTo>
                  <a:lnTo>
                    <a:pt x="9020702" y="6286500"/>
                  </a:lnTo>
                  <a:lnTo>
                    <a:pt x="9291856" y="6286500"/>
                  </a:lnTo>
                  <a:lnTo>
                    <a:pt x="9291856" y="6019800"/>
                  </a:lnTo>
                  <a:close/>
                  <a:moveTo>
                    <a:pt x="8731793" y="6019800"/>
                  </a:moveTo>
                  <a:lnTo>
                    <a:pt x="8731793" y="6286500"/>
                  </a:lnTo>
                  <a:lnTo>
                    <a:pt x="9001334" y="6286500"/>
                  </a:lnTo>
                  <a:lnTo>
                    <a:pt x="9001334" y="6019800"/>
                  </a:lnTo>
                  <a:close/>
                  <a:moveTo>
                    <a:pt x="8441272" y="6019800"/>
                  </a:moveTo>
                  <a:lnTo>
                    <a:pt x="8441272" y="6286500"/>
                  </a:lnTo>
                  <a:lnTo>
                    <a:pt x="8712425" y="6286500"/>
                  </a:lnTo>
                  <a:lnTo>
                    <a:pt x="8712425" y="6019800"/>
                  </a:lnTo>
                  <a:close/>
                  <a:moveTo>
                    <a:pt x="8150750" y="6019800"/>
                  </a:moveTo>
                  <a:lnTo>
                    <a:pt x="8150750" y="6286500"/>
                  </a:lnTo>
                  <a:lnTo>
                    <a:pt x="8421904" y="6286500"/>
                  </a:lnTo>
                  <a:lnTo>
                    <a:pt x="8421904" y="6019800"/>
                  </a:lnTo>
                  <a:close/>
                  <a:moveTo>
                    <a:pt x="7860228" y="6019800"/>
                  </a:moveTo>
                  <a:lnTo>
                    <a:pt x="7860228" y="6286500"/>
                  </a:lnTo>
                  <a:lnTo>
                    <a:pt x="8131382" y="6286500"/>
                  </a:lnTo>
                  <a:lnTo>
                    <a:pt x="8131382" y="6019800"/>
                  </a:lnTo>
                  <a:close/>
                  <a:moveTo>
                    <a:pt x="7569706" y="6019800"/>
                  </a:moveTo>
                  <a:lnTo>
                    <a:pt x="7569706" y="6286500"/>
                  </a:lnTo>
                  <a:lnTo>
                    <a:pt x="7840860" y="6286500"/>
                  </a:lnTo>
                  <a:lnTo>
                    <a:pt x="7840860" y="6019800"/>
                  </a:lnTo>
                  <a:close/>
                  <a:moveTo>
                    <a:pt x="7279185" y="6019800"/>
                  </a:moveTo>
                  <a:lnTo>
                    <a:pt x="7279185" y="6286500"/>
                  </a:lnTo>
                  <a:lnTo>
                    <a:pt x="7550338" y="6286500"/>
                  </a:lnTo>
                  <a:lnTo>
                    <a:pt x="7550338" y="6019800"/>
                  </a:lnTo>
                  <a:close/>
                  <a:moveTo>
                    <a:pt x="6988663" y="6019800"/>
                  </a:moveTo>
                  <a:lnTo>
                    <a:pt x="6988663" y="6286500"/>
                  </a:lnTo>
                  <a:lnTo>
                    <a:pt x="7259817" y="6286500"/>
                  </a:lnTo>
                  <a:lnTo>
                    <a:pt x="7259817" y="6019800"/>
                  </a:lnTo>
                  <a:close/>
                  <a:moveTo>
                    <a:pt x="6698141" y="6019800"/>
                  </a:moveTo>
                  <a:lnTo>
                    <a:pt x="6698141" y="6286500"/>
                  </a:lnTo>
                  <a:lnTo>
                    <a:pt x="6969295" y="6286500"/>
                  </a:lnTo>
                  <a:lnTo>
                    <a:pt x="6969295" y="6019800"/>
                  </a:lnTo>
                  <a:close/>
                  <a:moveTo>
                    <a:pt x="6407619" y="6019800"/>
                  </a:moveTo>
                  <a:lnTo>
                    <a:pt x="6407619" y="6286500"/>
                  </a:lnTo>
                  <a:lnTo>
                    <a:pt x="6678773" y="6286500"/>
                  </a:lnTo>
                  <a:lnTo>
                    <a:pt x="6678773" y="6019800"/>
                  </a:lnTo>
                  <a:close/>
                  <a:moveTo>
                    <a:pt x="6117097" y="6019800"/>
                  </a:moveTo>
                  <a:lnTo>
                    <a:pt x="6117097" y="6286500"/>
                  </a:lnTo>
                  <a:lnTo>
                    <a:pt x="6388251" y="6286500"/>
                  </a:lnTo>
                  <a:lnTo>
                    <a:pt x="6388251" y="6019800"/>
                  </a:lnTo>
                  <a:close/>
                  <a:moveTo>
                    <a:pt x="5826576" y="6019800"/>
                  </a:moveTo>
                  <a:lnTo>
                    <a:pt x="5826576" y="6286500"/>
                  </a:lnTo>
                  <a:lnTo>
                    <a:pt x="6097729" y="6286500"/>
                  </a:lnTo>
                  <a:lnTo>
                    <a:pt x="6097729" y="6019800"/>
                  </a:lnTo>
                  <a:close/>
                  <a:moveTo>
                    <a:pt x="5536054" y="6019800"/>
                  </a:moveTo>
                  <a:lnTo>
                    <a:pt x="5536054" y="6286500"/>
                  </a:lnTo>
                  <a:lnTo>
                    <a:pt x="5807208" y="6286500"/>
                  </a:lnTo>
                  <a:lnTo>
                    <a:pt x="5807208" y="6019800"/>
                  </a:lnTo>
                  <a:close/>
                  <a:moveTo>
                    <a:pt x="5247147" y="6019800"/>
                  </a:moveTo>
                  <a:lnTo>
                    <a:pt x="5247147" y="6286500"/>
                  </a:lnTo>
                  <a:lnTo>
                    <a:pt x="5516686" y="6286500"/>
                  </a:lnTo>
                  <a:lnTo>
                    <a:pt x="5516686" y="6019800"/>
                  </a:lnTo>
                  <a:close/>
                  <a:moveTo>
                    <a:pt x="4956625" y="6019800"/>
                  </a:moveTo>
                  <a:lnTo>
                    <a:pt x="4956625" y="6286500"/>
                  </a:lnTo>
                  <a:lnTo>
                    <a:pt x="5227779" y="6286500"/>
                  </a:lnTo>
                  <a:lnTo>
                    <a:pt x="5227779" y="6019800"/>
                  </a:lnTo>
                  <a:close/>
                  <a:moveTo>
                    <a:pt x="4666103" y="6019800"/>
                  </a:moveTo>
                  <a:lnTo>
                    <a:pt x="4666103" y="6286500"/>
                  </a:lnTo>
                  <a:lnTo>
                    <a:pt x="4937257" y="6286500"/>
                  </a:lnTo>
                  <a:lnTo>
                    <a:pt x="4937257" y="6019800"/>
                  </a:lnTo>
                  <a:close/>
                  <a:moveTo>
                    <a:pt x="4375581" y="6019800"/>
                  </a:moveTo>
                  <a:lnTo>
                    <a:pt x="4375581" y="6286500"/>
                  </a:lnTo>
                  <a:lnTo>
                    <a:pt x="4646735" y="6286500"/>
                  </a:lnTo>
                  <a:lnTo>
                    <a:pt x="4646735" y="6019800"/>
                  </a:lnTo>
                  <a:close/>
                  <a:moveTo>
                    <a:pt x="4085059" y="6019800"/>
                  </a:moveTo>
                  <a:lnTo>
                    <a:pt x="4085059" y="6286500"/>
                  </a:lnTo>
                  <a:lnTo>
                    <a:pt x="4356213" y="6286500"/>
                  </a:lnTo>
                  <a:lnTo>
                    <a:pt x="4356213" y="6019800"/>
                  </a:lnTo>
                  <a:close/>
                  <a:moveTo>
                    <a:pt x="3794538" y="6019800"/>
                  </a:moveTo>
                  <a:lnTo>
                    <a:pt x="3794538" y="6286500"/>
                  </a:lnTo>
                  <a:lnTo>
                    <a:pt x="4065691" y="6286500"/>
                  </a:lnTo>
                  <a:lnTo>
                    <a:pt x="4065691" y="6019800"/>
                  </a:lnTo>
                  <a:close/>
                  <a:moveTo>
                    <a:pt x="3504016" y="6019800"/>
                  </a:moveTo>
                  <a:lnTo>
                    <a:pt x="3504016" y="6286500"/>
                  </a:lnTo>
                  <a:lnTo>
                    <a:pt x="3775170" y="6286500"/>
                  </a:lnTo>
                  <a:lnTo>
                    <a:pt x="3775170" y="6019800"/>
                  </a:lnTo>
                  <a:close/>
                  <a:moveTo>
                    <a:pt x="3213494" y="6019800"/>
                  </a:moveTo>
                  <a:lnTo>
                    <a:pt x="3213494" y="6286500"/>
                  </a:lnTo>
                  <a:lnTo>
                    <a:pt x="3484648" y="6286500"/>
                  </a:lnTo>
                  <a:lnTo>
                    <a:pt x="3484648" y="6019800"/>
                  </a:lnTo>
                  <a:close/>
                  <a:moveTo>
                    <a:pt x="2922972" y="6019800"/>
                  </a:moveTo>
                  <a:lnTo>
                    <a:pt x="2922972" y="6286500"/>
                  </a:lnTo>
                  <a:lnTo>
                    <a:pt x="3194126" y="6286500"/>
                  </a:lnTo>
                  <a:lnTo>
                    <a:pt x="3194126" y="6019800"/>
                  </a:lnTo>
                  <a:close/>
                  <a:moveTo>
                    <a:pt x="2632451" y="6019800"/>
                  </a:moveTo>
                  <a:lnTo>
                    <a:pt x="2632451" y="6286500"/>
                  </a:lnTo>
                  <a:lnTo>
                    <a:pt x="2903604" y="6286500"/>
                  </a:lnTo>
                  <a:lnTo>
                    <a:pt x="2903604" y="6019800"/>
                  </a:lnTo>
                  <a:close/>
                  <a:moveTo>
                    <a:pt x="2341929" y="6019800"/>
                  </a:moveTo>
                  <a:lnTo>
                    <a:pt x="2341929" y="6286500"/>
                  </a:lnTo>
                  <a:lnTo>
                    <a:pt x="2613083" y="6286500"/>
                  </a:lnTo>
                  <a:lnTo>
                    <a:pt x="2613083" y="6019800"/>
                  </a:lnTo>
                  <a:close/>
                  <a:moveTo>
                    <a:pt x="2051407" y="6019800"/>
                  </a:moveTo>
                  <a:lnTo>
                    <a:pt x="2051407" y="6286500"/>
                  </a:lnTo>
                  <a:lnTo>
                    <a:pt x="2322561" y="6286500"/>
                  </a:lnTo>
                  <a:lnTo>
                    <a:pt x="2322561" y="6019800"/>
                  </a:lnTo>
                  <a:close/>
                  <a:moveTo>
                    <a:pt x="1760886" y="6019800"/>
                  </a:moveTo>
                  <a:lnTo>
                    <a:pt x="1760886" y="6286500"/>
                  </a:lnTo>
                  <a:lnTo>
                    <a:pt x="2032039" y="6286500"/>
                  </a:lnTo>
                  <a:lnTo>
                    <a:pt x="2032039" y="6019800"/>
                  </a:lnTo>
                  <a:close/>
                  <a:moveTo>
                    <a:pt x="1471977" y="6019800"/>
                  </a:moveTo>
                  <a:lnTo>
                    <a:pt x="1471977" y="6286500"/>
                  </a:lnTo>
                  <a:lnTo>
                    <a:pt x="1743131" y="6286500"/>
                  </a:lnTo>
                  <a:lnTo>
                    <a:pt x="1743131" y="6019800"/>
                  </a:lnTo>
                  <a:close/>
                  <a:moveTo>
                    <a:pt x="1181455" y="6019800"/>
                  </a:moveTo>
                  <a:lnTo>
                    <a:pt x="1181455" y="6286500"/>
                  </a:lnTo>
                  <a:lnTo>
                    <a:pt x="1452609" y="6286500"/>
                  </a:lnTo>
                  <a:lnTo>
                    <a:pt x="1452609" y="6019800"/>
                  </a:lnTo>
                  <a:close/>
                  <a:moveTo>
                    <a:pt x="890933" y="6019800"/>
                  </a:moveTo>
                  <a:lnTo>
                    <a:pt x="890933" y="6286500"/>
                  </a:lnTo>
                  <a:lnTo>
                    <a:pt x="1162087" y="6286500"/>
                  </a:lnTo>
                  <a:lnTo>
                    <a:pt x="1162087" y="6019800"/>
                  </a:lnTo>
                  <a:close/>
                  <a:moveTo>
                    <a:pt x="600412" y="6019800"/>
                  </a:moveTo>
                  <a:lnTo>
                    <a:pt x="600412" y="6286500"/>
                  </a:lnTo>
                  <a:lnTo>
                    <a:pt x="871565" y="6286500"/>
                  </a:lnTo>
                  <a:lnTo>
                    <a:pt x="871565" y="6019800"/>
                  </a:lnTo>
                  <a:close/>
                  <a:moveTo>
                    <a:pt x="309890" y="6019800"/>
                  </a:moveTo>
                  <a:lnTo>
                    <a:pt x="309890" y="6286500"/>
                  </a:lnTo>
                  <a:lnTo>
                    <a:pt x="581044" y="6286500"/>
                  </a:lnTo>
                  <a:lnTo>
                    <a:pt x="581044" y="6019800"/>
                  </a:lnTo>
                  <a:close/>
                  <a:moveTo>
                    <a:pt x="19368" y="6019800"/>
                  </a:moveTo>
                  <a:lnTo>
                    <a:pt x="19368" y="6286500"/>
                  </a:lnTo>
                  <a:lnTo>
                    <a:pt x="290522" y="6286500"/>
                  </a:lnTo>
                  <a:lnTo>
                    <a:pt x="290522" y="6019800"/>
                  </a:lnTo>
                  <a:close/>
                  <a:moveTo>
                    <a:pt x="11925920" y="5734050"/>
                  </a:moveTo>
                  <a:lnTo>
                    <a:pt x="11925920" y="6000750"/>
                  </a:lnTo>
                  <a:lnTo>
                    <a:pt x="12197073" y="6000750"/>
                  </a:lnTo>
                  <a:lnTo>
                    <a:pt x="12197073" y="5734050"/>
                  </a:lnTo>
                  <a:close/>
                  <a:moveTo>
                    <a:pt x="11635398" y="5734050"/>
                  </a:moveTo>
                  <a:lnTo>
                    <a:pt x="11635398" y="6000750"/>
                  </a:lnTo>
                  <a:lnTo>
                    <a:pt x="11906552" y="6000750"/>
                  </a:lnTo>
                  <a:lnTo>
                    <a:pt x="11906552" y="5734050"/>
                  </a:lnTo>
                  <a:close/>
                  <a:moveTo>
                    <a:pt x="11344876" y="5734050"/>
                  </a:moveTo>
                  <a:lnTo>
                    <a:pt x="11344876" y="6000750"/>
                  </a:lnTo>
                  <a:lnTo>
                    <a:pt x="11616030" y="6000750"/>
                  </a:lnTo>
                  <a:lnTo>
                    <a:pt x="11616030" y="5734050"/>
                  </a:lnTo>
                  <a:close/>
                  <a:moveTo>
                    <a:pt x="11054354" y="5734050"/>
                  </a:moveTo>
                  <a:lnTo>
                    <a:pt x="11054354" y="6000750"/>
                  </a:lnTo>
                  <a:lnTo>
                    <a:pt x="11325508" y="6000750"/>
                  </a:lnTo>
                  <a:lnTo>
                    <a:pt x="11325508" y="5734050"/>
                  </a:lnTo>
                  <a:close/>
                  <a:moveTo>
                    <a:pt x="10763832" y="5734050"/>
                  </a:moveTo>
                  <a:lnTo>
                    <a:pt x="10763832" y="6000750"/>
                  </a:lnTo>
                  <a:lnTo>
                    <a:pt x="11034986" y="6000750"/>
                  </a:lnTo>
                  <a:lnTo>
                    <a:pt x="11034986" y="5734050"/>
                  </a:lnTo>
                  <a:close/>
                  <a:moveTo>
                    <a:pt x="10473311" y="5734050"/>
                  </a:moveTo>
                  <a:lnTo>
                    <a:pt x="10473311" y="6000750"/>
                  </a:lnTo>
                  <a:lnTo>
                    <a:pt x="10744464" y="6000750"/>
                  </a:lnTo>
                  <a:lnTo>
                    <a:pt x="10744464" y="5734050"/>
                  </a:lnTo>
                  <a:close/>
                  <a:moveTo>
                    <a:pt x="10182789" y="5734050"/>
                  </a:moveTo>
                  <a:lnTo>
                    <a:pt x="10182789" y="6000750"/>
                  </a:lnTo>
                  <a:lnTo>
                    <a:pt x="10453943" y="6000750"/>
                  </a:lnTo>
                  <a:lnTo>
                    <a:pt x="10453943" y="5734050"/>
                  </a:lnTo>
                  <a:close/>
                  <a:moveTo>
                    <a:pt x="9892267" y="5734050"/>
                  </a:moveTo>
                  <a:lnTo>
                    <a:pt x="9892267" y="6000750"/>
                  </a:lnTo>
                  <a:lnTo>
                    <a:pt x="10163421" y="6000750"/>
                  </a:lnTo>
                  <a:lnTo>
                    <a:pt x="10163421" y="5734050"/>
                  </a:lnTo>
                  <a:close/>
                  <a:moveTo>
                    <a:pt x="9601745" y="5734050"/>
                  </a:moveTo>
                  <a:lnTo>
                    <a:pt x="9601745" y="6000750"/>
                  </a:lnTo>
                  <a:lnTo>
                    <a:pt x="9872899" y="6000750"/>
                  </a:lnTo>
                  <a:lnTo>
                    <a:pt x="9872899" y="5734050"/>
                  </a:lnTo>
                  <a:close/>
                  <a:moveTo>
                    <a:pt x="9311224" y="5734050"/>
                  </a:moveTo>
                  <a:lnTo>
                    <a:pt x="9311224" y="6000750"/>
                  </a:lnTo>
                  <a:lnTo>
                    <a:pt x="9582377" y="6000750"/>
                  </a:lnTo>
                  <a:lnTo>
                    <a:pt x="9582377" y="5734050"/>
                  </a:lnTo>
                  <a:close/>
                  <a:moveTo>
                    <a:pt x="9020702" y="5734050"/>
                  </a:moveTo>
                  <a:lnTo>
                    <a:pt x="9020702" y="6000750"/>
                  </a:lnTo>
                  <a:lnTo>
                    <a:pt x="9291856" y="6000750"/>
                  </a:lnTo>
                  <a:lnTo>
                    <a:pt x="9291856" y="5734050"/>
                  </a:lnTo>
                  <a:close/>
                  <a:moveTo>
                    <a:pt x="8731793" y="5734050"/>
                  </a:moveTo>
                  <a:lnTo>
                    <a:pt x="8731793" y="6000750"/>
                  </a:lnTo>
                  <a:lnTo>
                    <a:pt x="9001334" y="6000750"/>
                  </a:lnTo>
                  <a:lnTo>
                    <a:pt x="9001334" y="5734050"/>
                  </a:lnTo>
                  <a:close/>
                  <a:moveTo>
                    <a:pt x="8441272" y="5734050"/>
                  </a:moveTo>
                  <a:lnTo>
                    <a:pt x="8441272" y="6000750"/>
                  </a:lnTo>
                  <a:lnTo>
                    <a:pt x="8712425" y="6000750"/>
                  </a:lnTo>
                  <a:lnTo>
                    <a:pt x="8712425" y="5734050"/>
                  </a:lnTo>
                  <a:close/>
                  <a:moveTo>
                    <a:pt x="8150750" y="5734050"/>
                  </a:moveTo>
                  <a:lnTo>
                    <a:pt x="8150750" y="6000750"/>
                  </a:lnTo>
                  <a:lnTo>
                    <a:pt x="8421904" y="6000750"/>
                  </a:lnTo>
                  <a:lnTo>
                    <a:pt x="8421904" y="5734050"/>
                  </a:lnTo>
                  <a:close/>
                  <a:moveTo>
                    <a:pt x="7860228" y="5734050"/>
                  </a:moveTo>
                  <a:lnTo>
                    <a:pt x="7860228" y="6000750"/>
                  </a:lnTo>
                  <a:lnTo>
                    <a:pt x="8131382" y="6000750"/>
                  </a:lnTo>
                  <a:lnTo>
                    <a:pt x="8131382" y="5734050"/>
                  </a:lnTo>
                  <a:close/>
                  <a:moveTo>
                    <a:pt x="7569706" y="5734050"/>
                  </a:moveTo>
                  <a:lnTo>
                    <a:pt x="7569706" y="6000750"/>
                  </a:lnTo>
                  <a:lnTo>
                    <a:pt x="7840860" y="6000750"/>
                  </a:lnTo>
                  <a:lnTo>
                    <a:pt x="7840860" y="5734050"/>
                  </a:lnTo>
                  <a:close/>
                  <a:moveTo>
                    <a:pt x="7279185" y="5734050"/>
                  </a:moveTo>
                  <a:lnTo>
                    <a:pt x="7279185" y="6000750"/>
                  </a:lnTo>
                  <a:lnTo>
                    <a:pt x="7550338" y="6000750"/>
                  </a:lnTo>
                  <a:lnTo>
                    <a:pt x="7550338" y="5734050"/>
                  </a:lnTo>
                  <a:close/>
                  <a:moveTo>
                    <a:pt x="6988663" y="5734050"/>
                  </a:moveTo>
                  <a:lnTo>
                    <a:pt x="6988663" y="6000750"/>
                  </a:lnTo>
                  <a:lnTo>
                    <a:pt x="7259817" y="6000750"/>
                  </a:lnTo>
                  <a:lnTo>
                    <a:pt x="7259817" y="5734050"/>
                  </a:lnTo>
                  <a:close/>
                  <a:moveTo>
                    <a:pt x="6698141" y="5734050"/>
                  </a:moveTo>
                  <a:lnTo>
                    <a:pt x="6698141" y="6000750"/>
                  </a:lnTo>
                  <a:lnTo>
                    <a:pt x="6969295" y="6000750"/>
                  </a:lnTo>
                  <a:lnTo>
                    <a:pt x="6969295" y="5734050"/>
                  </a:lnTo>
                  <a:close/>
                  <a:moveTo>
                    <a:pt x="6407619" y="5734050"/>
                  </a:moveTo>
                  <a:lnTo>
                    <a:pt x="6407619" y="6000750"/>
                  </a:lnTo>
                  <a:lnTo>
                    <a:pt x="6678773" y="6000750"/>
                  </a:lnTo>
                  <a:lnTo>
                    <a:pt x="6678773" y="5734050"/>
                  </a:lnTo>
                  <a:close/>
                  <a:moveTo>
                    <a:pt x="6117097" y="5734050"/>
                  </a:moveTo>
                  <a:lnTo>
                    <a:pt x="6117097" y="6000750"/>
                  </a:lnTo>
                  <a:lnTo>
                    <a:pt x="6388251" y="6000750"/>
                  </a:lnTo>
                  <a:lnTo>
                    <a:pt x="6388251" y="5734050"/>
                  </a:lnTo>
                  <a:close/>
                  <a:moveTo>
                    <a:pt x="5826576" y="5734050"/>
                  </a:moveTo>
                  <a:lnTo>
                    <a:pt x="5826576" y="6000750"/>
                  </a:lnTo>
                  <a:lnTo>
                    <a:pt x="6097729" y="6000750"/>
                  </a:lnTo>
                  <a:lnTo>
                    <a:pt x="6097729" y="5734050"/>
                  </a:lnTo>
                  <a:close/>
                  <a:moveTo>
                    <a:pt x="5536054" y="5734050"/>
                  </a:moveTo>
                  <a:lnTo>
                    <a:pt x="5536054" y="6000750"/>
                  </a:lnTo>
                  <a:lnTo>
                    <a:pt x="5807208" y="6000750"/>
                  </a:lnTo>
                  <a:lnTo>
                    <a:pt x="5807208" y="5734050"/>
                  </a:lnTo>
                  <a:close/>
                  <a:moveTo>
                    <a:pt x="5247147" y="5734050"/>
                  </a:moveTo>
                  <a:lnTo>
                    <a:pt x="5247147" y="6000750"/>
                  </a:lnTo>
                  <a:lnTo>
                    <a:pt x="5516686" y="6000750"/>
                  </a:lnTo>
                  <a:lnTo>
                    <a:pt x="5516686" y="5734050"/>
                  </a:lnTo>
                  <a:close/>
                  <a:moveTo>
                    <a:pt x="4956625" y="5734050"/>
                  </a:moveTo>
                  <a:lnTo>
                    <a:pt x="4956625" y="6000750"/>
                  </a:lnTo>
                  <a:lnTo>
                    <a:pt x="5227779" y="6000750"/>
                  </a:lnTo>
                  <a:lnTo>
                    <a:pt x="5227779" y="5734050"/>
                  </a:lnTo>
                  <a:close/>
                  <a:moveTo>
                    <a:pt x="4666103" y="5734050"/>
                  </a:moveTo>
                  <a:lnTo>
                    <a:pt x="4666103" y="6000750"/>
                  </a:lnTo>
                  <a:lnTo>
                    <a:pt x="4937257" y="6000750"/>
                  </a:lnTo>
                  <a:lnTo>
                    <a:pt x="4937257" y="5734050"/>
                  </a:lnTo>
                  <a:close/>
                  <a:moveTo>
                    <a:pt x="4375581" y="5734050"/>
                  </a:moveTo>
                  <a:lnTo>
                    <a:pt x="4375581" y="6000750"/>
                  </a:lnTo>
                  <a:lnTo>
                    <a:pt x="4646735" y="6000750"/>
                  </a:lnTo>
                  <a:lnTo>
                    <a:pt x="4646735" y="5734050"/>
                  </a:lnTo>
                  <a:close/>
                  <a:moveTo>
                    <a:pt x="4085059" y="5734050"/>
                  </a:moveTo>
                  <a:lnTo>
                    <a:pt x="4085059" y="6000750"/>
                  </a:lnTo>
                  <a:lnTo>
                    <a:pt x="4356213" y="6000750"/>
                  </a:lnTo>
                  <a:lnTo>
                    <a:pt x="4356213" y="5734050"/>
                  </a:lnTo>
                  <a:close/>
                  <a:moveTo>
                    <a:pt x="3794538" y="5734050"/>
                  </a:moveTo>
                  <a:lnTo>
                    <a:pt x="3794538" y="6000750"/>
                  </a:lnTo>
                  <a:lnTo>
                    <a:pt x="4065691" y="6000750"/>
                  </a:lnTo>
                  <a:lnTo>
                    <a:pt x="4065691" y="5734050"/>
                  </a:lnTo>
                  <a:close/>
                  <a:moveTo>
                    <a:pt x="3504016" y="5734050"/>
                  </a:moveTo>
                  <a:lnTo>
                    <a:pt x="3504016" y="6000750"/>
                  </a:lnTo>
                  <a:lnTo>
                    <a:pt x="3775170" y="6000750"/>
                  </a:lnTo>
                  <a:lnTo>
                    <a:pt x="3775170" y="5734050"/>
                  </a:lnTo>
                  <a:close/>
                  <a:moveTo>
                    <a:pt x="3213494" y="5734050"/>
                  </a:moveTo>
                  <a:lnTo>
                    <a:pt x="3213494" y="6000750"/>
                  </a:lnTo>
                  <a:lnTo>
                    <a:pt x="3484648" y="6000750"/>
                  </a:lnTo>
                  <a:lnTo>
                    <a:pt x="3484648" y="5734050"/>
                  </a:lnTo>
                  <a:close/>
                  <a:moveTo>
                    <a:pt x="2922972" y="5734050"/>
                  </a:moveTo>
                  <a:lnTo>
                    <a:pt x="2922972" y="6000750"/>
                  </a:lnTo>
                  <a:lnTo>
                    <a:pt x="3194126" y="6000750"/>
                  </a:lnTo>
                  <a:lnTo>
                    <a:pt x="3194126" y="5734050"/>
                  </a:lnTo>
                  <a:close/>
                  <a:moveTo>
                    <a:pt x="2632451" y="5734050"/>
                  </a:moveTo>
                  <a:lnTo>
                    <a:pt x="2632451" y="6000750"/>
                  </a:lnTo>
                  <a:lnTo>
                    <a:pt x="2903604" y="6000750"/>
                  </a:lnTo>
                  <a:lnTo>
                    <a:pt x="2903604" y="5734050"/>
                  </a:lnTo>
                  <a:close/>
                  <a:moveTo>
                    <a:pt x="2341929" y="5734050"/>
                  </a:moveTo>
                  <a:lnTo>
                    <a:pt x="2341929" y="6000750"/>
                  </a:lnTo>
                  <a:lnTo>
                    <a:pt x="2613083" y="6000750"/>
                  </a:lnTo>
                  <a:lnTo>
                    <a:pt x="2613083" y="5734050"/>
                  </a:lnTo>
                  <a:close/>
                  <a:moveTo>
                    <a:pt x="2051407" y="5734050"/>
                  </a:moveTo>
                  <a:lnTo>
                    <a:pt x="2051407" y="6000750"/>
                  </a:lnTo>
                  <a:lnTo>
                    <a:pt x="2322561" y="6000750"/>
                  </a:lnTo>
                  <a:lnTo>
                    <a:pt x="2322561" y="5734050"/>
                  </a:lnTo>
                  <a:close/>
                  <a:moveTo>
                    <a:pt x="1760886" y="5734050"/>
                  </a:moveTo>
                  <a:lnTo>
                    <a:pt x="1760886" y="6000750"/>
                  </a:lnTo>
                  <a:lnTo>
                    <a:pt x="2032039" y="6000750"/>
                  </a:lnTo>
                  <a:lnTo>
                    <a:pt x="2032039" y="5734050"/>
                  </a:lnTo>
                  <a:close/>
                  <a:moveTo>
                    <a:pt x="1471977" y="5734050"/>
                  </a:moveTo>
                  <a:lnTo>
                    <a:pt x="1471977" y="6000750"/>
                  </a:lnTo>
                  <a:lnTo>
                    <a:pt x="1743131" y="6000750"/>
                  </a:lnTo>
                  <a:lnTo>
                    <a:pt x="1743131" y="5734050"/>
                  </a:lnTo>
                  <a:close/>
                  <a:moveTo>
                    <a:pt x="1181455" y="5734050"/>
                  </a:moveTo>
                  <a:lnTo>
                    <a:pt x="1181455" y="6000750"/>
                  </a:lnTo>
                  <a:lnTo>
                    <a:pt x="1452609" y="6000750"/>
                  </a:lnTo>
                  <a:lnTo>
                    <a:pt x="1452609" y="5734050"/>
                  </a:lnTo>
                  <a:close/>
                  <a:moveTo>
                    <a:pt x="890933" y="5734050"/>
                  </a:moveTo>
                  <a:lnTo>
                    <a:pt x="890933" y="6000750"/>
                  </a:lnTo>
                  <a:lnTo>
                    <a:pt x="1162087" y="6000750"/>
                  </a:lnTo>
                  <a:lnTo>
                    <a:pt x="1162087" y="5734050"/>
                  </a:lnTo>
                  <a:close/>
                  <a:moveTo>
                    <a:pt x="600412" y="5734050"/>
                  </a:moveTo>
                  <a:lnTo>
                    <a:pt x="600412" y="6000750"/>
                  </a:lnTo>
                  <a:lnTo>
                    <a:pt x="871565" y="6000750"/>
                  </a:lnTo>
                  <a:lnTo>
                    <a:pt x="871565" y="5734050"/>
                  </a:lnTo>
                  <a:close/>
                  <a:moveTo>
                    <a:pt x="309890" y="5734050"/>
                  </a:moveTo>
                  <a:lnTo>
                    <a:pt x="309890" y="6000750"/>
                  </a:lnTo>
                  <a:lnTo>
                    <a:pt x="581044" y="6000750"/>
                  </a:lnTo>
                  <a:lnTo>
                    <a:pt x="581044" y="5734050"/>
                  </a:lnTo>
                  <a:close/>
                  <a:moveTo>
                    <a:pt x="19368" y="5734050"/>
                  </a:moveTo>
                  <a:lnTo>
                    <a:pt x="19368" y="6000750"/>
                  </a:lnTo>
                  <a:lnTo>
                    <a:pt x="290522" y="6000750"/>
                  </a:lnTo>
                  <a:lnTo>
                    <a:pt x="290522" y="5734050"/>
                  </a:lnTo>
                  <a:close/>
                  <a:moveTo>
                    <a:pt x="11925920" y="5448300"/>
                  </a:moveTo>
                  <a:lnTo>
                    <a:pt x="11925920" y="5715000"/>
                  </a:lnTo>
                  <a:lnTo>
                    <a:pt x="12197073" y="5715000"/>
                  </a:lnTo>
                  <a:lnTo>
                    <a:pt x="12197073" y="5448300"/>
                  </a:lnTo>
                  <a:close/>
                  <a:moveTo>
                    <a:pt x="11635398" y="5448300"/>
                  </a:moveTo>
                  <a:lnTo>
                    <a:pt x="11635398" y="5715000"/>
                  </a:lnTo>
                  <a:lnTo>
                    <a:pt x="11906552" y="5715000"/>
                  </a:lnTo>
                  <a:lnTo>
                    <a:pt x="11906552" y="5448300"/>
                  </a:lnTo>
                  <a:close/>
                  <a:moveTo>
                    <a:pt x="11344876" y="5448300"/>
                  </a:moveTo>
                  <a:lnTo>
                    <a:pt x="11344876" y="5715000"/>
                  </a:lnTo>
                  <a:lnTo>
                    <a:pt x="11616030" y="5715000"/>
                  </a:lnTo>
                  <a:lnTo>
                    <a:pt x="11616030" y="5448300"/>
                  </a:lnTo>
                  <a:close/>
                  <a:moveTo>
                    <a:pt x="11054354" y="5448300"/>
                  </a:moveTo>
                  <a:lnTo>
                    <a:pt x="11054354" y="5715000"/>
                  </a:lnTo>
                  <a:lnTo>
                    <a:pt x="11325508" y="5715000"/>
                  </a:lnTo>
                  <a:lnTo>
                    <a:pt x="11325508" y="5448300"/>
                  </a:lnTo>
                  <a:close/>
                  <a:moveTo>
                    <a:pt x="10763832" y="5448300"/>
                  </a:moveTo>
                  <a:lnTo>
                    <a:pt x="10763832" y="5715000"/>
                  </a:lnTo>
                  <a:lnTo>
                    <a:pt x="11034986" y="5715000"/>
                  </a:lnTo>
                  <a:lnTo>
                    <a:pt x="11034986" y="5448300"/>
                  </a:lnTo>
                  <a:close/>
                  <a:moveTo>
                    <a:pt x="10473311" y="5448300"/>
                  </a:moveTo>
                  <a:lnTo>
                    <a:pt x="10473311" y="5715000"/>
                  </a:lnTo>
                  <a:lnTo>
                    <a:pt x="10744464" y="5715000"/>
                  </a:lnTo>
                  <a:lnTo>
                    <a:pt x="10744464" y="5448300"/>
                  </a:lnTo>
                  <a:close/>
                  <a:moveTo>
                    <a:pt x="10182789" y="5448300"/>
                  </a:moveTo>
                  <a:lnTo>
                    <a:pt x="10182789" y="5715000"/>
                  </a:lnTo>
                  <a:lnTo>
                    <a:pt x="10453943" y="5715000"/>
                  </a:lnTo>
                  <a:lnTo>
                    <a:pt x="10453943" y="5448300"/>
                  </a:lnTo>
                  <a:close/>
                  <a:moveTo>
                    <a:pt x="9892267" y="5448300"/>
                  </a:moveTo>
                  <a:lnTo>
                    <a:pt x="9892267" y="5715000"/>
                  </a:lnTo>
                  <a:lnTo>
                    <a:pt x="10163421" y="5715000"/>
                  </a:lnTo>
                  <a:lnTo>
                    <a:pt x="10163421" y="5448300"/>
                  </a:lnTo>
                  <a:close/>
                  <a:moveTo>
                    <a:pt x="9601745" y="5448300"/>
                  </a:moveTo>
                  <a:lnTo>
                    <a:pt x="9601745" y="5715000"/>
                  </a:lnTo>
                  <a:lnTo>
                    <a:pt x="9872899" y="5715000"/>
                  </a:lnTo>
                  <a:lnTo>
                    <a:pt x="9872899" y="5448300"/>
                  </a:lnTo>
                  <a:close/>
                  <a:moveTo>
                    <a:pt x="9311224" y="5448300"/>
                  </a:moveTo>
                  <a:lnTo>
                    <a:pt x="9311224" y="5715000"/>
                  </a:lnTo>
                  <a:lnTo>
                    <a:pt x="9582377" y="5715000"/>
                  </a:lnTo>
                  <a:lnTo>
                    <a:pt x="9582377" y="5448300"/>
                  </a:lnTo>
                  <a:close/>
                  <a:moveTo>
                    <a:pt x="9020702" y="5448300"/>
                  </a:moveTo>
                  <a:lnTo>
                    <a:pt x="9020702" y="5715000"/>
                  </a:lnTo>
                  <a:lnTo>
                    <a:pt x="9291856" y="5715000"/>
                  </a:lnTo>
                  <a:lnTo>
                    <a:pt x="9291856" y="5448300"/>
                  </a:lnTo>
                  <a:close/>
                  <a:moveTo>
                    <a:pt x="8731793" y="5448300"/>
                  </a:moveTo>
                  <a:lnTo>
                    <a:pt x="8731793" y="5715000"/>
                  </a:lnTo>
                  <a:lnTo>
                    <a:pt x="9001334" y="5715000"/>
                  </a:lnTo>
                  <a:lnTo>
                    <a:pt x="9001334" y="5448300"/>
                  </a:lnTo>
                  <a:close/>
                  <a:moveTo>
                    <a:pt x="8441272" y="5448300"/>
                  </a:moveTo>
                  <a:lnTo>
                    <a:pt x="8441272" y="5715000"/>
                  </a:lnTo>
                  <a:lnTo>
                    <a:pt x="8712425" y="5715000"/>
                  </a:lnTo>
                  <a:lnTo>
                    <a:pt x="8712425" y="5448300"/>
                  </a:lnTo>
                  <a:close/>
                  <a:moveTo>
                    <a:pt x="8150750" y="5448300"/>
                  </a:moveTo>
                  <a:lnTo>
                    <a:pt x="8150750" y="5715000"/>
                  </a:lnTo>
                  <a:lnTo>
                    <a:pt x="8421904" y="5715000"/>
                  </a:lnTo>
                  <a:lnTo>
                    <a:pt x="8421904" y="5448300"/>
                  </a:lnTo>
                  <a:close/>
                  <a:moveTo>
                    <a:pt x="7860228" y="5448300"/>
                  </a:moveTo>
                  <a:lnTo>
                    <a:pt x="7860228" y="5715000"/>
                  </a:lnTo>
                  <a:lnTo>
                    <a:pt x="8131382" y="5715000"/>
                  </a:lnTo>
                  <a:lnTo>
                    <a:pt x="8131382" y="5448300"/>
                  </a:lnTo>
                  <a:close/>
                  <a:moveTo>
                    <a:pt x="7569706" y="5448300"/>
                  </a:moveTo>
                  <a:lnTo>
                    <a:pt x="7569706" y="5715000"/>
                  </a:lnTo>
                  <a:lnTo>
                    <a:pt x="7840860" y="5715000"/>
                  </a:lnTo>
                  <a:lnTo>
                    <a:pt x="7840860" y="5448300"/>
                  </a:lnTo>
                  <a:close/>
                  <a:moveTo>
                    <a:pt x="7279185" y="5448300"/>
                  </a:moveTo>
                  <a:lnTo>
                    <a:pt x="7279185" y="5715000"/>
                  </a:lnTo>
                  <a:lnTo>
                    <a:pt x="7550338" y="5715000"/>
                  </a:lnTo>
                  <a:lnTo>
                    <a:pt x="7550338" y="5448300"/>
                  </a:lnTo>
                  <a:close/>
                  <a:moveTo>
                    <a:pt x="6988663" y="5448300"/>
                  </a:moveTo>
                  <a:lnTo>
                    <a:pt x="6988663" y="5715000"/>
                  </a:lnTo>
                  <a:lnTo>
                    <a:pt x="7259817" y="5715000"/>
                  </a:lnTo>
                  <a:lnTo>
                    <a:pt x="7259817" y="5448300"/>
                  </a:lnTo>
                  <a:close/>
                  <a:moveTo>
                    <a:pt x="6698141" y="5448300"/>
                  </a:moveTo>
                  <a:lnTo>
                    <a:pt x="6698141" y="5715000"/>
                  </a:lnTo>
                  <a:lnTo>
                    <a:pt x="6969295" y="5715000"/>
                  </a:lnTo>
                  <a:lnTo>
                    <a:pt x="6969295" y="5448300"/>
                  </a:lnTo>
                  <a:close/>
                  <a:moveTo>
                    <a:pt x="6407619" y="5448300"/>
                  </a:moveTo>
                  <a:lnTo>
                    <a:pt x="6407619" y="5715000"/>
                  </a:lnTo>
                  <a:lnTo>
                    <a:pt x="6678773" y="5715000"/>
                  </a:lnTo>
                  <a:lnTo>
                    <a:pt x="6678773" y="5448300"/>
                  </a:lnTo>
                  <a:close/>
                  <a:moveTo>
                    <a:pt x="6117097" y="5448300"/>
                  </a:moveTo>
                  <a:lnTo>
                    <a:pt x="6117097" y="5715000"/>
                  </a:lnTo>
                  <a:lnTo>
                    <a:pt x="6388251" y="5715000"/>
                  </a:lnTo>
                  <a:lnTo>
                    <a:pt x="6388251" y="5448300"/>
                  </a:lnTo>
                  <a:close/>
                  <a:moveTo>
                    <a:pt x="5826576" y="5448300"/>
                  </a:moveTo>
                  <a:lnTo>
                    <a:pt x="5826576" y="5715000"/>
                  </a:lnTo>
                  <a:lnTo>
                    <a:pt x="6097729" y="5715000"/>
                  </a:lnTo>
                  <a:lnTo>
                    <a:pt x="6097729" y="5448300"/>
                  </a:lnTo>
                  <a:close/>
                  <a:moveTo>
                    <a:pt x="5536054" y="5448300"/>
                  </a:moveTo>
                  <a:lnTo>
                    <a:pt x="5536054" y="5715000"/>
                  </a:lnTo>
                  <a:lnTo>
                    <a:pt x="5807208" y="5715000"/>
                  </a:lnTo>
                  <a:lnTo>
                    <a:pt x="5807208" y="5448300"/>
                  </a:lnTo>
                  <a:close/>
                  <a:moveTo>
                    <a:pt x="5247147" y="5448300"/>
                  </a:moveTo>
                  <a:lnTo>
                    <a:pt x="5247147" y="5715000"/>
                  </a:lnTo>
                  <a:lnTo>
                    <a:pt x="5516686" y="5715000"/>
                  </a:lnTo>
                  <a:lnTo>
                    <a:pt x="5516686" y="5448300"/>
                  </a:lnTo>
                  <a:close/>
                  <a:moveTo>
                    <a:pt x="4956625" y="5448300"/>
                  </a:moveTo>
                  <a:lnTo>
                    <a:pt x="4956625" y="5715000"/>
                  </a:lnTo>
                  <a:lnTo>
                    <a:pt x="5227779" y="5715000"/>
                  </a:lnTo>
                  <a:lnTo>
                    <a:pt x="5227779" y="5448300"/>
                  </a:lnTo>
                  <a:close/>
                  <a:moveTo>
                    <a:pt x="4666103" y="5448300"/>
                  </a:moveTo>
                  <a:lnTo>
                    <a:pt x="4666103" y="5715000"/>
                  </a:lnTo>
                  <a:lnTo>
                    <a:pt x="4937257" y="5715000"/>
                  </a:lnTo>
                  <a:lnTo>
                    <a:pt x="4937257" y="5448300"/>
                  </a:lnTo>
                  <a:close/>
                  <a:moveTo>
                    <a:pt x="4375581" y="5448300"/>
                  </a:moveTo>
                  <a:lnTo>
                    <a:pt x="4375581" y="5715000"/>
                  </a:lnTo>
                  <a:lnTo>
                    <a:pt x="4646735" y="5715000"/>
                  </a:lnTo>
                  <a:lnTo>
                    <a:pt x="4646735" y="5448300"/>
                  </a:lnTo>
                  <a:close/>
                  <a:moveTo>
                    <a:pt x="4085059" y="5448300"/>
                  </a:moveTo>
                  <a:lnTo>
                    <a:pt x="4085059" y="5715000"/>
                  </a:lnTo>
                  <a:lnTo>
                    <a:pt x="4356213" y="5715000"/>
                  </a:lnTo>
                  <a:lnTo>
                    <a:pt x="4356213" y="5448300"/>
                  </a:lnTo>
                  <a:close/>
                  <a:moveTo>
                    <a:pt x="3794538" y="5448300"/>
                  </a:moveTo>
                  <a:lnTo>
                    <a:pt x="3794538" y="5715000"/>
                  </a:lnTo>
                  <a:lnTo>
                    <a:pt x="4065691" y="5715000"/>
                  </a:lnTo>
                  <a:lnTo>
                    <a:pt x="4065691" y="5448300"/>
                  </a:lnTo>
                  <a:close/>
                  <a:moveTo>
                    <a:pt x="3504016" y="5448300"/>
                  </a:moveTo>
                  <a:lnTo>
                    <a:pt x="3504016" y="5715000"/>
                  </a:lnTo>
                  <a:lnTo>
                    <a:pt x="3775170" y="5715000"/>
                  </a:lnTo>
                  <a:lnTo>
                    <a:pt x="3775170" y="5448300"/>
                  </a:lnTo>
                  <a:close/>
                  <a:moveTo>
                    <a:pt x="3213494" y="5448300"/>
                  </a:moveTo>
                  <a:lnTo>
                    <a:pt x="3213494" y="5715000"/>
                  </a:lnTo>
                  <a:lnTo>
                    <a:pt x="3484648" y="5715000"/>
                  </a:lnTo>
                  <a:lnTo>
                    <a:pt x="3484648" y="5448300"/>
                  </a:lnTo>
                  <a:close/>
                  <a:moveTo>
                    <a:pt x="2922972" y="5448300"/>
                  </a:moveTo>
                  <a:lnTo>
                    <a:pt x="2922972" y="5715000"/>
                  </a:lnTo>
                  <a:lnTo>
                    <a:pt x="3194126" y="5715000"/>
                  </a:lnTo>
                  <a:lnTo>
                    <a:pt x="3194126" y="5448300"/>
                  </a:lnTo>
                  <a:close/>
                  <a:moveTo>
                    <a:pt x="2632451" y="5448300"/>
                  </a:moveTo>
                  <a:lnTo>
                    <a:pt x="2632451" y="5715000"/>
                  </a:lnTo>
                  <a:lnTo>
                    <a:pt x="2903604" y="5715000"/>
                  </a:lnTo>
                  <a:lnTo>
                    <a:pt x="2903604" y="5448300"/>
                  </a:lnTo>
                  <a:close/>
                  <a:moveTo>
                    <a:pt x="2341929" y="5448300"/>
                  </a:moveTo>
                  <a:lnTo>
                    <a:pt x="2341929" y="5715000"/>
                  </a:lnTo>
                  <a:lnTo>
                    <a:pt x="2613083" y="5715000"/>
                  </a:lnTo>
                  <a:lnTo>
                    <a:pt x="2613083" y="5448300"/>
                  </a:lnTo>
                  <a:close/>
                  <a:moveTo>
                    <a:pt x="2051407" y="5448300"/>
                  </a:moveTo>
                  <a:lnTo>
                    <a:pt x="2051407" y="5715000"/>
                  </a:lnTo>
                  <a:lnTo>
                    <a:pt x="2322561" y="5715000"/>
                  </a:lnTo>
                  <a:lnTo>
                    <a:pt x="2322561" y="5448300"/>
                  </a:lnTo>
                  <a:close/>
                  <a:moveTo>
                    <a:pt x="1760886" y="5448300"/>
                  </a:moveTo>
                  <a:lnTo>
                    <a:pt x="1760886" y="5715000"/>
                  </a:lnTo>
                  <a:lnTo>
                    <a:pt x="2032039" y="5715000"/>
                  </a:lnTo>
                  <a:lnTo>
                    <a:pt x="2032039" y="5448300"/>
                  </a:lnTo>
                  <a:close/>
                  <a:moveTo>
                    <a:pt x="1471977" y="5448300"/>
                  </a:moveTo>
                  <a:lnTo>
                    <a:pt x="1471977" y="5715000"/>
                  </a:lnTo>
                  <a:lnTo>
                    <a:pt x="1743131" y="5715000"/>
                  </a:lnTo>
                  <a:lnTo>
                    <a:pt x="1743131" y="5448300"/>
                  </a:lnTo>
                  <a:close/>
                  <a:moveTo>
                    <a:pt x="1181455" y="5448300"/>
                  </a:moveTo>
                  <a:lnTo>
                    <a:pt x="1181455" y="5715000"/>
                  </a:lnTo>
                  <a:lnTo>
                    <a:pt x="1452609" y="5715000"/>
                  </a:lnTo>
                  <a:lnTo>
                    <a:pt x="1452609" y="5448300"/>
                  </a:lnTo>
                  <a:close/>
                  <a:moveTo>
                    <a:pt x="890933" y="5448300"/>
                  </a:moveTo>
                  <a:lnTo>
                    <a:pt x="890933" y="5715000"/>
                  </a:lnTo>
                  <a:lnTo>
                    <a:pt x="1162087" y="5715000"/>
                  </a:lnTo>
                  <a:lnTo>
                    <a:pt x="1162087" y="5448300"/>
                  </a:lnTo>
                  <a:close/>
                  <a:moveTo>
                    <a:pt x="600412" y="5448300"/>
                  </a:moveTo>
                  <a:lnTo>
                    <a:pt x="600412" y="5715000"/>
                  </a:lnTo>
                  <a:lnTo>
                    <a:pt x="871565" y="5715000"/>
                  </a:lnTo>
                  <a:lnTo>
                    <a:pt x="871565" y="5448300"/>
                  </a:lnTo>
                  <a:close/>
                  <a:moveTo>
                    <a:pt x="309890" y="5448300"/>
                  </a:moveTo>
                  <a:lnTo>
                    <a:pt x="309890" y="5715000"/>
                  </a:lnTo>
                  <a:lnTo>
                    <a:pt x="581044" y="5715000"/>
                  </a:lnTo>
                  <a:lnTo>
                    <a:pt x="581044" y="5448300"/>
                  </a:lnTo>
                  <a:close/>
                  <a:moveTo>
                    <a:pt x="19368" y="5448300"/>
                  </a:moveTo>
                  <a:lnTo>
                    <a:pt x="19368" y="5715000"/>
                  </a:lnTo>
                  <a:lnTo>
                    <a:pt x="290522" y="5715000"/>
                  </a:lnTo>
                  <a:lnTo>
                    <a:pt x="290522" y="5448300"/>
                  </a:lnTo>
                  <a:close/>
                  <a:moveTo>
                    <a:pt x="11925920" y="5162550"/>
                  </a:moveTo>
                  <a:lnTo>
                    <a:pt x="11925920" y="5429250"/>
                  </a:lnTo>
                  <a:lnTo>
                    <a:pt x="12197073" y="5429250"/>
                  </a:lnTo>
                  <a:lnTo>
                    <a:pt x="12197073" y="5162550"/>
                  </a:lnTo>
                  <a:close/>
                  <a:moveTo>
                    <a:pt x="11635398" y="5162550"/>
                  </a:moveTo>
                  <a:lnTo>
                    <a:pt x="11635398" y="5429250"/>
                  </a:lnTo>
                  <a:lnTo>
                    <a:pt x="11906552" y="5429250"/>
                  </a:lnTo>
                  <a:lnTo>
                    <a:pt x="11906552" y="5162550"/>
                  </a:lnTo>
                  <a:close/>
                  <a:moveTo>
                    <a:pt x="11344876" y="5162550"/>
                  </a:moveTo>
                  <a:lnTo>
                    <a:pt x="11344876" y="5429250"/>
                  </a:lnTo>
                  <a:lnTo>
                    <a:pt x="11616030" y="5429250"/>
                  </a:lnTo>
                  <a:lnTo>
                    <a:pt x="11616030" y="5162550"/>
                  </a:lnTo>
                  <a:close/>
                  <a:moveTo>
                    <a:pt x="11054354" y="5162550"/>
                  </a:moveTo>
                  <a:lnTo>
                    <a:pt x="11054354" y="5429250"/>
                  </a:lnTo>
                  <a:lnTo>
                    <a:pt x="11325508" y="5429250"/>
                  </a:lnTo>
                  <a:lnTo>
                    <a:pt x="11325508" y="5162550"/>
                  </a:lnTo>
                  <a:close/>
                  <a:moveTo>
                    <a:pt x="10763832" y="5162550"/>
                  </a:moveTo>
                  <a:lnTo>
                    <a:pt x="10763832" y="5429250"/>
                  </a:lnTo>
                  <a:lnTo>
                    <a:pt x="11034986" y="5429250"/>
                  </a:lnTo>
                  <a:lnTo>
                    <a:pt x="11034986" y="5162550"/>
                  </a:lnTo>
                  <a:close/>
                  <a:moveTo>
                    <a:pt x="10473311" y="5162550"/>
                  </a:moveTo>
                  <a:lnTo>
                    <a:pt x="10473311" y="5429250"/>
                  </a:lnTo>
                  <a:lnTo>
                    <a:pt x="10744464" y="5429250"/>
                  </a:lnTo>
                  <a:lnTo>
                    <a:pt x="10744464" y="5162550"/>
                  </a:lnTo>
                  <a:close/>
                  <a:moveTo>
                    <a:pt x="10182789" y="5162550"/>
                  </a:moveTo>
                  <a:lnTo>
                    <a:pt x="10182789" y="5429250"/>
                  </a:lnTo>
                  <a:lnTo>
                    <a:pt x="10453943" y="5429250"/>
                  </a:lnTo>
                  <a:lnTo>
                    <a:pt x="10453943" y="5162550"/>
                  </a:lnTo>
                  <a:close/>
                  <a:moveTo>
                    <a:pt x="9892267" y="5162550"/>
                  </a:moveTo>
                  <a:lnTo>
                    <a:pt x="9892267" y="5429250"/>
                  </a:lnTo>
                  <a:lnTo>
                    <a:pt x="10163421" y="5429250"/>
                  </a:lnTo>
                  <a:lnTo>
                    <a:pt x="10163421" y="5162550"/>
                  </a:lnTo>
                  <a:close/>
                  <a:moveTo>
                    <a:pt x="9601745" y="5162550"/>
                  </a:moveTo>
                  <a:lnTo>
                    <a:pt x="9601745" y="5429250"/>
                  </a:lnTo>
                  <a:lnTo>
                    <a:pt x="9872899" y="5429250"/>
                  </a:lnTo>
                  <a:lnTo>
                    <a:pt x="9872899" y="5162550"/>
                  </a:lnTo>
                  <a:close/>
                  <a:moveTo>
                    <a:pt x="9311224" y="5162550"/>
                  </a:moveTo>
                  <a:lnTo>
                    <a:pt x="9311224" y="5429250"/>
                  </a:lnTo>
                  <a:lnTo>
                    <a:pt x="9582377" y="5429250"/>
                  </a:lnTo>
                  <a:lnTo>
                    <a:pt x="9582377" y="5162550"/>
                  </a:lnTo>
                  <a:close/>
                  <a:moveTo>
                    <a:pt x="9020702" y="5162550"/>
                  </a:moveTo>
                  <a:lnTo>
                    <a:pt x="9020702" y="5429250"/>
                  </a:lnTo>
                  <a:lnTo>
                    <a:pt x="9291856" y="5429250"/>
                  </a:lnTo>
                  <a:lnTo>
                    <a:pt x="9291856" y="5162550"/>
                  </a:lnTo>
                  <a:close/>
                  <a:moveTo>
                    <a:pt x="8731793" y="5162550"/>
                  </a:moveTo>
                  <a:lnTo>
                    <a:pt x="8731793" y="5429250"/>
                  </a:lnTo>
                  <a:lnTo>
                    <a:pt x="9001334" y="5429250"/>
                  </a:lnTo>
                  <a:lnTo>
                    <a:pt x="9001334" y="5162550"/>
                  </a:lnTo>
                  <a:close/>
                  <a:moveTo>
                    <a:pt x="8441272" y="5162550"/>
                  </a:moveTo>
                  <a:lnTo>
                    <a:pt x="8441272" y="5429250"/>
                  </a:lnTo>
                  <a:lnTo>
                    <a:pt x="8712425" y="5429250"/>
                  </a:lnTo>
                  <a:lnTo>
                    <a:pt x="8712425" y="5162550"/>
                  </a:lnTo>
                  <a:close/>
                  <a:moveTo>
                    <a:pt x="8150750" y="5162550"/>
                  </a:moveTo>
                  <a:lnTo>
                    <a:pt x="8150750" y="5429250"/>
                  </a:lnTo>
                  <a:lnTo>
                    <a:pt x="8421904" y="5429250"/>
                  </a:lnTo>
                  <a:lnTo>
                    <a:pt x="8421904" y="5162550"/>
                  </a:lnTo>
                  <a:close/>
                  <a:moveTo>
                    <a:pt x="7860228" y="5162550"/>
                  </a:moveTo>
                  <a:lnTo>
                    <a:pt x="7860228" y="5429250"/>
                  </a:lnTo>
                  <a:lnTo>
                    <a:pt x="8131382" y="5429250"/>
                  </a:lnTo>
                  <a:lnTo>
                    <a:pt x="8131382" y="5162550"/>
                  </a:lnTo>
                  <a:close/>
                  <a:moveTo>
                    <a:pt x="7569706" y="5162550"/>
                  </a:moveTo>
                  <a:lnTo>
                    <a:pt x="7569706" y="5429250"/>
                  </a:lnTo>
                  <a:lnTo>
                    <a:pt x="7840860" y="5429250"/>
                  </a:lnTo>
                  <a:lnTo>
                    <a:pt x="7840860" y="5162550"/>
                  </a:lnTo>
                  <a:close/>
                  <a:moveTo>
                    <a:pt x="7279185" y="5162550"/>
                  </a:moveTo>
                  <a:lnTo>
                    <a:pt x="7279185" y="5429250"/>
                  </a:lnTo>
                  <a:lnTo>
                    <a:pt x="7550338" y="5429250"/>
                  </a:lnTo>
                  <a:lnTo>
                    <a:pt x="7550338" y="5162550"/>
                  </a:lnTo>
                  <a:close/>
                  <a:moveTo>
                    <a:pt x="6988663" y="5162550"/>
                  </a:moveTo>
                  <a:lnTo>
                    <a:pt x="6988663" y="5429250"/>
                  </a:lnTo>
                  <a:lnTo>
                    <a:pt x="7259817" y="5429250"/>
                  </a:lnTo>
                  <a:lnTo>
                    <a:pt x="7259817" y="5162550"/>
                  </a:lnTo>
                  <a:close/>
                  <a:moveTo>
                    <a:pt x="6698141" y="5162550"/>
                  </a:moveTo>
                  <a:lnTo>
                    <a:pt x="6698141" y="5429250"/>
                  </a:lnTo>
                  <a:lnTo>
                    <a:pt x="6969295" y="5429250"/>
                  </a:lnTo>
                  <a:lnTo>
                    <a:pt x="6969295" y="5162550"/>
                  </a:lnTo>
                  <a:close/>
                  <a:moveTo>
                    <a:pt x="6407619" y="5162550"/>
                  </a:moveTo>
                  <a:lnTo>
                    <a:pt x="6407619" y="5429250"/>
                  </a:lnTo>
                  <a:lnTo>
                    <a:pt x="6678773" y="5429250"/>
                  </a:lnTo>
                  <a:lnTo>
                    <a:pt x="6678773" y="5162550"/>
                  </a:lnTo>
                  <a:close/>
                  <a:moveTo>
                    <a:pt x="6117097" y="5162550"/>
                  </a:moveTo>
                  <a:lnTo>
                    <a:pt x="6117097" y="5429250"/>
                  </a:lnTo>
                  <a:lnTo>
                    <a:pt x="6388251" y="5429250"/>
                  </a:lnTo>
                  <a:lnTo>
                    <a:pt x="6388251" y="5162550"/>
                  </a:lnTo>
                  <a:close/>
                  <a:moveTo>
                    <a:pt x="5826576" y="5162550"/>
                  </a:moveTo>
                  <a:lnTo>
                    <a:pt x="5826576" y="5429250"/>
                  </a:lnTo>
                  <a:lnTo>
                    <a:pt x="6097729" y="5429250"/>
                  </a:lnTo>
                  <a:lnTo>
                    <a:pt x="6097729" y="5162550"/>
                  </a:lnTo>
                  <a:close/>
                  <a:moveTo>
                    <a:pt x="5536054" y="5162550"/>
                  </a:moveTo>
                  <a:lnTo>
                    <a:pt x="5536054" y="5429250"/>
                  </a:lnTo>
                  <a:lnTo>
                    <a:pt x="5807208" y="5429250"/>
                  </a:lnTo>
                  <a:lnTo>
                    <a:pt x="5807208" y="5162550"/>
                  </a:lnTo>
                  <a:close/>
                  <a:moveTo>
                    <a:pt x="5247147" y="5162550"/>
                  </a:moveTo>
                  <a:lnTo>
                    <a:pt x="5247147" y="5429250"/>
                  </a:lnTo>
                  <a:lnTo>
                    <a:pt x="5516686" y="5429250"/>
                  </a:lnTo>
                  <a:lnTo>
                    <a:pt x="5516686" y="5162550"/>
                  </a:lnTo>
                  <a:close/>
                  <a:moveTo>
                    <a:pt x="4956625" y="5162550"/>
                  </a:moveTo>
                  <a:lnTo>
                    <a:pt x="4956625" y="5429250"/>
                  </a:lnTo>
                  <a:lnTo>
                    <a:pt x="5227779" y="5429250"/>
                  </a:lnTo>
                  <a:lnTo>
                    <a:pt x="5227779" y="5162550"/>
                  </a:lnTo>
                  <a:close/>
                  <a:moveTo>
                    <a:pt x="4666103" y="5162550"/>
                  </a:moveTo>
                  <a:lnTo>
                    <a:pt x="4666103" y="5429250"/>
                  </a:lnTo>
                  <a:lnTo>
                    <a:pt x="4937257" y="5429250"/>
                  </a:lnTo>
                  <a:lnTo>
                    <a:pt x="4937257" y="5162550"/>
                  </a:lnTo>
                  <a:close/>
                  <a:moveTo>
                    <a:pt x="4375581" y="5162550"/>
                  </a:moveTo>
                  <a:lnTo>
                    <a:pt x="4375581" y="5429250"/>
                  </a:lnTo>
                  <a:lnTo>
                    <a:pt x="4646735" y="5429250"/>
                  </a:lnTo>
                  <a:lnTo>
                    <a:pt x="4646735" y="5162550"/>
                  </a:lnTo>
                  <a:close/>
                  <a:moveTo>
                    <a:pt x="4085059" y="5162550"/>
                  </a:moveTo>
                  <a:lnTo>
                    <a:pt x="4085059" y="5429250"/>
                  </a:lnTo>
                  <a:lnTo>
                    <a:pt x="4356213" y="5429250"/>
                  </a:lnTo>
                  <a:lnTo>
                    <a:pt x="4356213" y="5162550"/>
                  </a:lnTo>
                  <a:close/>
                  <a:moveTo>
                    <a:pt x="3794538" y="5162550"/>
                  </a:moveTo>
                  <a:lnTo>
                    <a:pt x="3794538" y="5429250"/>
                  </a:lnTo>
                  <a:lnTo>
                    <a:pt x="4065691" y="5429250"/>
                  </a:lnTo>
                  <a:lnTo>
                    <a:pt x="4065691" y="5162550"/>
                  </a:lnTo>
                  <a:close/>
                  <a:moveTo>
                    <a:pt x="3504016" y="5162550"/>
                  </a:moveTo>
                  <a:lnTo>
                    <a:pt x="3504016" y="5429250"/>
                  </a:lnTo>
                  <a:lnTo>
                    <a:pt x="3775170" y="5429250"/>
                  </a:lnTo>
                  <a:lnTo>
                    <a:pt x="3775170" y="5162550"/>
                  </a:lnTo>
                  <a:close/>
                  <a:moveTo>
                    <a:pt x="3213494" y="5162550"/>
                  </a:moveTo>
                  <a:lnTo>
                    <a:pt x="3213494" y="5429250"/>
                  </a:lnTo>
                  <a:lnTo>
                    <a:pt x="3484648" y="5429250"/>
                  </a:lnTo>
                  <a:lnTo>
                    <a:pt x="3484648" y="5162550"/>
                  </a:lnTo>
                  <a:close/>
                  <a:moveTo>
                    <a:pt x="2922972" y="5162550"/>
                  </a:moveTo>
                  <a:lnTo>
                    <a:pt x="2922972" y="5429250"/>
                  </a:lnTo>
                  <a:lnTo>
                    <a:pt x="3194126" y="5429250"/>
                  </a:lnTo>
                  <a:lnTo>
                    <a:pt x="3194126" y="5162550"/>
                  </a:lnTo>
                  <a:close/>
                  <a:moveTo>
                    <a:pt x="2632451" y="5162550"/>
                  </a:moveTo>
                  <a:lnTo>
                    <a:pt x="2632451" y="5429250"/>
                  </a:lnTo>
                  <a:lnTo>
                    <a:pt x="2903604" y="5429250"/>
                  </a:lnTo>
                  <a:lnTo>
                    <a:pt x="2903604" y="5162550"/>
                  </a:lnTo>
                  <a:close/>
                  <a:moveTo>
                    <a:pt x="2341929" y="5162550"/>
                  </a:moveTo>
                  <a:lnTo>
                    <a:pt x="2341929" y="5429250"/>
                  </a:lnTo>
                  <a:lnTo>
                    <a:pt x="2613083" y="5429250"/>
                  </a:lnTo>
                  <a:lnTo>
                    <a:pt x="2613083" y="5162550"/>
                  </a:lnTo>
                  <a:close/>
                  <a:moveTo>
                    <a:pt x="2051407" y="5162550"/>
                  </a:moveTo>
                  <a:lnTo>
                    <a:pt x="2051407" y="5429250"/>
                  </a:lnTo>
                  <a:lnTo>
                    <a:pt x="2322561" y="5429250"/>
                  </a:lnTo>
                  <a:lnTo>
                    <a:pt x="2322561" y="5162550"/>
                  </a:lnTo>
                  <a:close/>
                  <a:moveTo>
                    <a:pt x="1760886" y="5162550"/>
                  </a:moveTo>
                  <a:lnTo>
                    <a:pt x="1760886" y="5429250"/>
                  </a:lnTo>
                  <a:lnTo>
                    <a:pt x="2032039" y="5429250"/>
                  </a:lnTo>
                  <a:lnTo>
                    <a:pt x="2032039" y="5162550"/>
                  </a:lnTo>
                  <a:close/>
                  <a:moveTo>
                    <a:pt x="1471977" y="5162550"/>
                  </a:moveTo>
                  <a:lnTo>
                    <a:pt x="1471977" y="5429250"/>
                  </a:lnTo>
                  <a:lnTo>
                    <a:pt x="1743131" y="5429250"/>
                  </a:lnTo>
                  <a:lnTo>
                    <a:pt x="1743131" y="5162550"/>
                  </a:lnTo>
                  <a:close/>
                  <a:moveTo>
                    <a:pt x="1181455" y="5162550"/>
                  </a:moveTo>
                  <a:lnTo>
                    <a:pt x="1181455" y="5429250"/>
                  </a:lnTo>
                  <a:lnTo>
                    <a:pt x="1452609" y="5429250"/>
                  </a:lnTo>
                  <a:lnTo>
                    <a:pt x="1452609" y="5162550"/>
                  </a:lnTo>
                  <a:close/>
                  <a:moveTo>
                    <a:pt x="890933" y="5162550"/>
                  </a:moveTo>
                  <a:lnTo>
                    <a:pt x="890933" y="5429250"/>
                  </a:lnTo>
                  <a:lnTo>
                    <a:pt x="1162087" y="5429250"/>
                  </a:lnTo>
                  <a:lnTo>
                    <a:pt x="1162087" y="5162550"/>
                  </a:lnTo>
                  <a:close/>
                  <a:moveTo>
                    <a:pt x="600412" y="5162550"/>
                  </a:moveTo>
                  <a:lnTo>
                    <a:pt x="600412" y="5429250"/>
                  </a:lnTo>
                  <a:lnTo>
                    <a:pt x="871565" y="5429250"/>
                  </a:lnTo>
                  <a:lnTo>
                    <a:pt x="871565" y="5162550"/>
                  </a:lnTo>
                  <a:close/>
                  <a:moveTo>
                    <a:pt x="309890" y="5162550"/>
                  </a:moveTo>
                  <a:lnTo>
                    <a:pt x="309890" y="5429250"/>
                  </a:lnTo>
                  <a:lnTo>
                    <a:pt x="581044" y="5429250"/>
                  </a:lnTo>
                  <a:lnTo>
                    <a:pt x="581044" y="5162550"/>
                  </a:lnTo>
                  <a:close/>
                  <a:moveTo>
                    <a:pt x="19368" y="5162550"/>
                  </a:moveTo>
                  <a:lnTo>
                    <a:pt x="19368" y="5429250"/>
                  </a:lnTo>
                  <a:lnTo>
                    <a:pt x="290522" y="5429250"/>
                  </a:lnTo>
                  <a:lnTo>
                    <a:pt x="290522" y="5162550"/>
                  </a:lnTo>
                  <a:close/>
                  <a:moveTo>
                    <a:pt x="11925920" y="4876800"/>
                  </a:moveTo>
                  <a:lnTo>
                    <a:pt x="11925920" y="5143500"/>
                  </a:lnTo>
                  <a:lnTo>
                    <a:pt x="12197073" y="5143500"/>
                  </a:lnTo>
                  <a:lnTo>
                    <a:pt x="12197073" y="4876800"/>
                  </a:lnTo>
                  <a:close/>
                  <a:moveTo>
                    <a:pt x="11635398" y="4876800"/>
                  </a:moveTo>
                  <a:lnTo>
                    <a:pt x="11635398" y="5143500"/>
                  </a:lnTo>
                  <a:lnTo>
                    <a:pt x="11906552" y="5143500"/>
                  </a:lnTo>
                  <a:lnTo>
                    <a:pt x="11906552" y="4876800"/>
                  </a:lnTo>
                  <a:close/>
                  <a:moveTo>
                    <a:pt x="11344876" y="4876800"/>
                  </a:moveTo>
                  <a:lnTo>
                    <a:pt x="11344876" y="5143500"/>
                  </a:lnTo>
                  <a:lnTo>
                    <a:pt x="11616030" y="5143500"/>
                  </a:lnTo>
                  <a:lnTo>
                    <a:pt x="11616030" y="4876800"/>
                  </a:lnTo>
                  <a:close/>
                  <a:moveTo>
                    <a:pt x="11054354" y="4876800"/>
                  </a:moveTo>
                  <a:lnTo>
                    <a:pt x="11054354" y="5143500"/>
                  </a:lnTo>
                  <a:lnTo>
                    <a:pt x="11325508" y="5143500"/>
                  </a:lnTo>
                  <a:lnTo>
                    <a:pt x="11325508" y="4876800"/>
                  </a:lnTo>
                  <a:close/>
                  <a:moveTo>
                    <a:pt x="10763832" y="4876800"/>
                  </a:moveTo>
                  <a:lnTo>
                    <a:pt x="10763832" y="5143500"/>
                  </a:lnTo>
                  <a:lnTo>
                    <a:pt x="11034986" y="5143500"/>
                  </a:lnTo>
                  <a:lnTo>
                    <a:pt x="11034986" y="4876800"/>
                  </a:lnTo>
                  <a:close/>
                  <a:moveTo>
                    <a:pt x="10473311" y="4876800"/>
                  </a:moveTo>
                  <a:lnTo>
                    <a:pt x="10473311" y="5143500"/>
                  </a:lnTo>
                  <a:lnTo>
                    <a:pt x="10744464" y="5143500"/>
                  </a:lnTo>
                  <a:lnTo>
                    <a:pt x="10744464" y="4876800"/>
                  </a:lnTo>
                  <a:close/>
                  <a:moveTo>
                    <a:pt x="10182789" y="4876800"/>
                  </a:moveTo>
                  <a:lnTo>
                    <a:pt x="10182789" y="5143500"/>
                  </a:lnTo>
                  <a:lnTo>
                    <a:pt x="10453943" y="5143500"/>
                  </a:lnTo>
                  <a:lnTo>
                    <a:pt x="10453943" y="4876800"/>
                  </a:lnTo>
                  <a:close/>
                  <a:moveTo>
                    <a:pt x="9892267" y="4876800"/>
                  </a:moveTo>
                  <a:lnTo>
                    <a:pt x="9892267" y="5143500"/>
                  </a:lnTo>
                  <a:lnTo>
                    <a:pt x="10163421" y="5143500"/>
                  </a:lnTo>
                  <a:lnTo>
                    <a:pt x="10163421" y="4876800"/>
                  </a:lnTo>
                  <a:close/>
                  <a:moveTo>
                    <a:pt x="9601745" y="4876800"/>
                  </a:moveTo>
                  <a:lnTo>
                    <a:pt x="9601745" y="5143500"/>
                  </a:lnTo>
                  <a:lnTo>
                    <a:pt x="9872899" y="5143500"/>
                  </a:lnTo>
                  <a:lnTo>
                    <a:pt x="9872899" y="4876800"/>
                  </a:lnTo>
                  <a:close/>
                  <a:moveTo>
                    <a:pt x="9311224" y="4876800"/>
                  </a:moveTo>
                  <a:lnTo>
                    <a:pt x="9311224" y="5143500"/>
                  </a:lnTo>
                  <a:lnTo>
                    <a:pt x="9582377" y="5143500"/>
                  </a:lnTo>
                  <a:lnTo>
                    <a:pt x="9582377" y="4876800"/>
                  </a:lnTo>
                  <a:close/>
                  <a:moveTo>
                    <a:pt x="9020702" y="4876800"/>
                  </a:moveTo>
                  <a:lnTo>
                    <a:pt x="9020702" y="5143500"/>
                  </a:lnTo>
                  <a:lnTo>
                    <a:pt x="9291856" y="5143500"/>
                  </a:lnTo>
                  <a:lnTo>
                    <a:pt x="9291856" y="4876800"/>
                  </a:lnTo>
                  <a:close/>
                  <a:moveTo>
                    <a:pt x="8731793" y="4876800"/>
                  </a:moveTo>
                  <a:lnTo>
                    <a:pt x="8731793" y="5143500"/>
                  </a:lnTo>
                  <a:lnTo>
                    <a:pt x="9001334" y="5143500"/>
                  </a:lnTo>
                  <a:lnTo>
                    <a:pt x="9001334" y="4876800"/>
                  </a:lnTo>
                  <a:close/>
                  <a:moveTo>
                    <a:pt x="8441272" y="4876800"/>
                  </a:moveTo>
                  <a:lnTo>
                    <a:pt x="8441272" y="5143500"/>
                  </a:lnTo>
                  <a:lnTo>
                    <a:pt x="8712425" y="5143500"/>
                  </a:lnTo>
                  <a:lnTo>
                    <a:pt x="8712425" y="4876800"/>
                  </a:lnTo>
                  <a:close/>
                  <a:moveTo>
                    <a:pt x="8150750" y="4876800"/>
                  </a:moveTo>
                  <a:lnTo>
                    <a:pt x="8150750" y="5143500"/>
                  </a:lnTo>
                  <a:lnTo>
                    <a:pt x="8421904" y="5143500"/>
                  </a:lnTo>
                  <a:lnTo>
                    <a:pt x="8421904" y="4876800"/>
                  </a:lnTo>
                  <a:close/>
                  <a:moveTo>
                    <a:pt x="7860228" y="4876800"/>
                  </a:moveTo>
                  <a:lnTo>
                    <a:pt x="7860228" y="5143500"/>
                  </a:lnTo>
                  <a:lnTo>
                    <a:pt x="8131382" y="5143500"/>
                  </a:lnTo>
                  <a:lnTo>
                    <a:pt x="8131382" y="4876800"/>
                  </a:lnTo>
                  <a:close/>
                  <a:moveTo>
                    <a:pt x="7569706" y="4876800"/>
                  </a:moveTo>
                  <a:lnTo>
                    <a:pt x="7569706" y="5143500"/>
                  </a:lnTo>
                  <a:lnTo>
                    <a:pt x="7840860" y="5143500"/>
                  </a:lnTo>
                  <a:lnTo>
                    <a:pt x="7840860" y="4876800"/>
                  </a:lnTo>
                  <a:close/>
                  <a:moveTo>
                    <a:pt x="7279185" y="4876800"/>
                  </a:moveTo>
                  <a:lnTo>
                    <a:pt x="7279185" y="5143500"/>
                  </a:lnTo>
                  <a:lnTo>
                    <a:pt x="7550338" y="5143500"/>
                  </a:lnTo>
                  <a:lnTo>
                    <a:pt x="7550338" y="4876800"/>
                  </a:lnTo>
                  <a:close/>
                  <a:moveTo>
                    <a:pt x="6988663" y="4876800"/>
                  </a:moveTo>
                  <a:lnTo>
                    <a:pt x="6988663" y="5143500"/>
                  </a:lnTo>
                  <a:lnTo>
                    <a:pt x="7259817" y="5143500"/>
                  </a:lnTo>
                  <a:lnTo>
                    <a:pt x="7259817" y="4876800"/>
                  </a:lnTo>
                  <a:close/>
                  <a:moveTo>
                    <a:pt x="6698141" y="4876800"/>
                  </a:moveTo>
                  <a:lnTo>
                    <a:pt x="6698141" y="5143500"/>
                  </a:lnTo>
                  <a:lnTo>
                    <a:pt x="6969295" y="5143500"/>
                  </a:lnTo>
                  <a:lnTo>
                    <a:pt x="6969295" y="4876800"/>
                  </a:lnTo>
                  <a:close/>
                  <a:moveTo>
                    <a:pt x="6407619" y="4876800"/>
                  </a:moveTo>
                  <a:lnTo>
                    <a:pt x="6407619" y="5143500"/>
                  </a:lnTo>
                  <a:lnTo>
                    <a:pt x="6678773" y="5143500"/>
                  </a:lnTo>
                  <a:lnTo>
                    <a:pt x="6678773" y="4876800"/>
                  </a:lnTo>
                  <a:close/>
                  <a:moveTo>
                    <a:pt x="6117097" y="4876800"/>
                  </a:moveTo>
                  <a:lnTo>
                    <a:pt x="6117097" y="5143500"/>
                  </a:lnTo>
                  <a:lnTo>
                    <a:pt x="6388251" y="5143500"/>
                  </a:lnTo>
                  <a:lnTo>
                    <a:pt x="6388251" y="4876800"/>
                  </a:lnTo>
                  <a:close/>
                  <a:moveTo>
                    <a:pt x="5826576" y="4876800"/>
                  </a:moveTo>
                  <a:lnTo>
                    <a:pt x="5826576" y="5143500"/>
                  </a:lnTo>
                  <a:lnTo>
                    <a:pt x="6097729" y="5143500"/>
                  </a:lnTo>
                  <a:lnTo>
                    <a:pt x="6097729" y="4876800"/>
                  </a:lnTo>
                  <a:close/>
                  <a:moveTo>
                    <a:pt x="5536054" y="4876800"/>
                  </a:moveTo>
                  <a:lnTo>
                    <a:pt x="5536054" y="5143500"/>
                  </a:lnTo>
                  <a:lnTo>
                    <a:pt x="5807208" y="5143500"/>
                  </a:lnTo>
                  <a:lnTo>
                    <a:pt x="5807208" y="4876800"/>
                  </a:lnTo>
                  <a:close/>
                  <a:moveTo>
                    <a:pt x="5247147" y="4876800"/>
                  </a:moveTo>
                  <a:lnTo>
                    <a:pt x="5247147" y="5143500"/>
                  </a:lnTo>
                  <a:lnTo>
                    <a:pt x="5516686" y="5143500"/>
                  </a:lnTo>
                  <a:lnTo>
                    <a:pt x="5516686" y="4876800"/>
                  </a:lnTo>
                  <a:close/>
                  <a:moveTo>
                    <a:pt x="4956625" y="4876800"/>
                  </a:moveTo>
                  <a:lnTo>
                    <a:pt x="4956625" y="5143500"/>
                  </a:lnTo>
                  <a:lnTo>
                    <a:pt x="5227779" y="5143500"/>
                  </a:lnTo>
                  <a:lnTo>
                    <a:pt x="5227779" y="4876800"/>
                  </a:lnTo>
                  <a:close/>
                  <a:moveTo>
                    <a:pt x="4666103" y="4876800"/>
                  </a:moveTo>
                  <a:lnTo>
                    <a:pt x="4666103" y="5143500"/>
                  </a:lnTo>
                  <a:lnTo>
                    <a:pt x="4937257" y="5143500"/>
                  </a:lnTo>
                  <a:lnTo>
                    <a:pt x="4937257" y="4876800"/>
                  </a:lnTo>
                  <a:close/>
                  <a:moveTo>
                    <a:pt x="4375581" y="4876800"/>
                  </a:moveTo>
                  <a:lnTo>
                    <a:pt x="4375581" y="5143500"/>
                  </a:lnTo>
                  <a:lnTo>
                    <a:pt x="4646735" y="5143500"/>
                  </a:lnTo>
                  <a:lnTo>
                    <a:pt x="4646735" y="4876800"/>
                  </a:lnTo>
                  <a:close/>
                  <a:moveTo>
                    <a:pt x="4085059" y="4876800"/>
                  </a:moveTo>
                  <a:lnTo>
                    <a:pt x="4085059" y="5143500"/>
                  </a:lnTo>
                  <a:lnTo>
                    <a:pt x="4356213" y="5143500"/>
                  </a:lnTo>
                  <a:lnTo>
                    <a:pt x="4356213" y="4876800"/>
                  </a:lnTo>
                  <a:close/>
                  <a:moveTo>
                    <a:pt x="3794538" y="4876800"/>
                  </a:moveTo>
                  <a:lnTo>
                    <a:pt x="3794538" y="5143500"/>
                  </a:lnTo>
                  <a:lnTo>
                    <a:pt x="4065691" y="5143500"/>
                  </a:lnTo>
                  <a:lnTo>
                    <a:pt x="4065691" y="4876800"/>
                  </a:lnTo>
                  <a:close/>
                  <a:moveTo>
                    <a:pt x="3504016" y="4876800"/>
                  </a:moveTo>
                  <a:lnTo>
                    <a:pt x="3504016" y="5143500"/>
                  </a:lnTo>
                  <a:lnTo>
                    <a:pt x="3775170" y="5143500"/>
                  </a:lnTo>
                  <a:lnTo>
                    <a:pt x="3775170" y="4876800"/>
                  </a:lnTo>
                  <a:close/>
                  <a:moveTo>
                    <a:pt x="3213494" y="4876800"/>
                  </a:moveTo>
                  <a:lnTo>
                    <a:pt x="3213494" y="5143500"/>
                  </a:lnTo>
                  <a:lnTo>
                    <a:pt x="3484648" y="5143500"/>
                  </a:lnTo>
                  <a:lnTo>
                    <a:pt x="3484648" y="4876800"/>
                  </a:lnTo>
                  <a:close/>
                  <a:moveTo>
                    <a:pt x="2922972" y="4876800"/>
                  </a:moveTo>
                  <a:lnTo>
                    <a:pt x="2922972" y="5143500"/>
                  </a:lnTo>
                  <a:lnTo>
                    <a:pt x="3194126" y="5143500"/>
                  </a:lnTo>
                  <a:lnTo>
                    <a:pt x="3194126" y="4876800"/>
                  </a:lnTo>
                  <a:close/>
                  <a:moveTo>
                    <a:pt x="2632451" y="4876800"/>
                  </a:moveTo>
                  <a:lnTo>
                    <a:pt x="2632451" y="5143500"/>
                  </a:lnTo>
                  <a:lnTo>
                    <a:pt x="2903604" y="5143500"/>
                  </a:lnTo>
                  <a:lnTo>
                    <a:pt x="2903604" y="4876800"/>
                  </a:lnTo>
                  <a:close/>
                  <a:moveTo>
                    <a:pt x="2341929" y="4876800"/>
                  </a:moveTo>
                  <a:lnTo>
                    <a:pt x="2341929" y="5143500"/>
                  </a:lnTo>
                  <a:lnTo>
                    <a:pt x="2613083" y="5143500"/>
                  </a:lnTo>
                  <a:lnTo>
                    <a:pt x="2613083" y="4876800"/>
                  </a:lnTo>
                  <a:close/>
                  <a:moveTo>
                    <a:pt x="2051407" y="4876800"/>
                  </a:moveTo>
                  <a:lnTo>
                    <a:pt x="2051407" y="5143500"/>
                  </a:lnTo>
                  <a:lnTo>
                    <a:pt x="2322561" y="5143500"/>
                  </a:lnTo>
                  <a:lnTo>
                    <a:pt x="2322561" y="4876800"/>
                  </a:lnTo>
                  <a:close/>
                  <a:moveTo>
                    <a:pt x="1760886" y="4876800"/>
                  </a:moveTo>
                  <a:lnTo>
                    <a:pt x="1760886" y="5143500"/>
                  </a:lnTo>
                  <a:lnTo>
                    <a:pt x="2032039" y="5143500"/>
                  </a:lnTo>
                  <a:lnTo>
                    <a:pt x="2032039" y="4876800"/>
                  </a:lnTo>
                  <a:close/>
                  <a:moveTo>
                    <a:pt x="1471977" y="4876800"/>
                  </a:moveTo>
                  <a:lnTo>
                    <a:pt x="1471977" y="5143500"/>
                  </a:lnTo>
                  <a:lnTo>
                    <a:pt x="1743131" y="5143500"/>
                  </a:lnTo>
                  <a:lnTo>
                    <a:pt x="1743131" y="4876800"/>
                  </a:lnTo>
                  <a:close/>
                  <a:moveTo>
                    <a:pt x="1181455" y="4876800"/>
                  </a:moveTo>
                  <a:lnTo>
                    <a:pt x="1181455" y="5143500"/>
                  </a:lnTo>
                  <a:lnTo>
                    <a:pt x="1452609" y="5143500"/>
                  </a:lnTo>
                  <a:lnTo>
                    <a:pt x="1452609" y="4876800"/>
                  </a:lnTo>
                  <a:close/>
                  <a:moveTo>
                    <a:pt x="890933" y="4876800"/>
                  </a:moveTo>
                  <a:lnTo>
                    <a:pt x="890933" y="5143500"/>
                  </a:lnTo>
                  <a:lnTo>
                    <a:pt x="1162087" y="5143500"/>
                  </a:lnTo>
                  <a:lnTo>
                    <a:pt x="1162087" y="4876800"/>
                  </a:lnTo>
                  <a:close/>
                  <a:moveTo>
                    <a:pt x="600412" y="4876800"/>
                  </a:moveTo>
                  <a:lnTo>
                    <a:pt x="600412" y="5143500"/>
                  </a:lnTo>
                  <a:lnTo>
                    <a:pt x="871565" y="5143500"/>
                  </a:lnTo>
                  <a:lnTo>
                    <a:pt x="871565" y="4876800"/>
                  </a:lnTo>
                  <a:close/>
                  <a:moveTo>
                    <a:pt x="309890" y="4876800"/>
                  </a:moveTo>
                  <a:lnTo>
                    <a:pt x="309890" y="5143500"/>
                  </a:lnTo>
                  <a:lnTo>
                    <a:pt x="581044" y="5143500"/>
                  </a:lnTo>
                  <a:lnTo>
                    <a:pt x="581044" y="4876800"/>
                  </a:lnTo>
                  <a:close/>
                  <a:moveTo>
                    <a:pt x="19368" y="4876800"/>
                  </a:moveTo>
                  <a:lnTo>
                    <a:pt x="19368" y="5143500"/>
                  </a:lnTo>
                  <a:lnTo>
                    <a:pt x="290522" y="5143500"/>
                  </a:lnTo>
                  <a:lnTo>
                    <a:pt x="290522" y="4876800"/>
                  </a:lnTo>
                  <a:close/>
                  <a:moveTo>
                    <a:pt x="11925920" y="4591050"/>
                  </a:moveTo>
                  <a:lnTo>
                    <a:pt x="11925920" y="4857750"/>
                  </a:lnTo>
                  <a:lnTo>
                    <a:pt x="12197073" y="4857750"/>
                  </a:lnTo>
                  <a:lnTo>
                    <a:pt x="12197073" y="4591050"/>
                  </a:lnTo>
                  <a:close/>
                  <a:moveTo>
                    <a:pt x="11635398" y="4591050"/>
                  </a:moveTo>
                  <a:lnTo>
                    <a:pt x="11635398" y="4857750"/>
                  </a:lnTo>
                  <a:lnTo>
                    <a:pt x="11906552" y="4857750"/>
                  </a:lnTo>
                  <a:lnTo>
                    <a:pt x="11906552" y="4591050"/>
                  </a:lnTo>
                  <a:close/>
                  <a:moveTo>
                    <a:pt x="11344876" y="4591050"/>
                  </a:moveTo>
                  <a:lnTo>
                    <a:pt x="11344876" y="4857750"/>
                  </a:lnTo>
                  <a:lnTo>
                    <a:pt x="11616030" y="4857750"/>
                  </a:lnTo>
                  <a:lnTo>
                    <a:pt x="11616030" y="4591050"/>
                  </a:lnTo>
                  <a:close/>
                  <a:moveTo>
                    <a:pt x="11054354" y="4591050"/>
                  </a:moveTo>
                  <a:lnTo>
                    <a:pt x="11054354" y="4857750"/>
                  </a:lnTo>
                  <a:lnTo>
                    <a:pt x="11325508" y="4857750"/>
                  </a:lnTo>
                  <a:lnTo>
                    <a:pt x="11325508" y="4591050"/>
                  </a:lnTo>
                  <a:close/>
                  <a:moveTo>
                    <a:pt x="10763832" y="4591050"/>
                  </a:moveTo>
                  <a:lnTo>
                    <a:pt x="10763832" y="4857750"/>
                  </a:lnTo>
                  <a:lnTo>
                    <a:pt x="11034986" y="4857750"/>
                  </a:lnTo>
                  <a:lnTo>
                    <a:pt x="11034986" y="4591050"/>
                  </a:lnTo>
                  <a:close/>
                  <a:moveTo>
                    <a:pt x="10473311" y="4591050"/>
                  </a:moveTo>
                  <a:lnTo>
                    <a:pt x="10473311" y="4857750"/>
                  </a:lnTo>
                  <a:lnTo>
                    <a:pt x="10744464" y="4857750"/>
                  </a:lnTo>
                  <a:lnTo>
                    <a:pt x="10744464" y="4591050"/>
                  </a:lnTo>
                  <a:close/>
                  <a:moveTo>
                    <a:pt x="10182789" y="4591050"/>
                  </a:moveTo>
                  <a:lnTo>
                    <a:pt x="10182789" y="4857750"/>
                  </a:lnTo>
                  <a:lnTo>
                    <a:pt x="10453943" y="4857750"/>
                  </a:lnTo>
                  <a:lnTo>
                    <a:pt x="10453943" y="4591050"/>
                  </a:lnTo>
                  <a:close/>
                  <a:moveTo>
                    <a:pt x="9892267" y="4591050"/>
                  </a:moveTo>
                  <a:lnTo>
                    <a:pt x="9892267" y="4857750"/>
                  </a:lnTo>
                  <a:lnTo>
                    <a:pt x="10163421" y="4857750"/>
                  </a:lnTo>
                  <a:lnTo>
                    <a:pt x="10163421" y="4591050"/>
                  </a:lnTo>
                  <a:close/>
                  <a:moveTo>
                    <a:pt x="9601745" y="4591050"/>
                  </a:moveTo>
                  <a:lnTo>
                    <a:pt x="9601745" y="4857750"/>
                  </a:lnTo>
                  <a:lnTo>
                    <a:pt x="9872899" y="4857750"/>
                  </a:lnTo>
                  <a:lnTo>
                    <a:pt x="9872899" y="4591050"/>
                  </a:lnTo>
                  <a:close/>
                  <a:moveTo>
                    <a:pt x="9311224" y="4591050"/>
                  </a:moveTo>
                  <a:lnTo>
                    <a:pt x="9311224" y="4857750"/>
                  </a:lnTo>
                  <a:lnTo>
                    <a:pt x="9582377" y="4857750"/>
                  </a:lnTo>
                  <a:lnTo>
                    <a:pt x="9582377" y="4591050"/>
                  </a:lnTo>
                  <a:close/>
                  <a:moveTo>
                    <a:pt x="9020702" y="4591050"/>
                  </a:moveTo>
                  <a:lnTo>
                    <a:pt x="9020702" y="4857750"/>
                  </a:lnTo>
                  <a:lnTo>
                    <a:pt x="9291856" y="4857750"/>
                  </a:lnTo>
                  <a:lnTo>
                    <a:pt x="9291856" y="4591050"/>
                  </a:lnTo>
                  <a:close/>
                  <a:moveTo>
                    <a:pt x="8731793" y="4591050"/>
                  </a:moveTo>
                  <a:lnTo>
                    <a:pt x="8731793" y="4857750"/>
                  </a:lnTo>
                  <a:lnTo>
                    <a:pt x="9001334" y="4857750"/>
                  </a:lnTo>
                  <a:lnTo>
                    <a:pt x="9001334" y="4591050"/>
                  </a:lnTo>
                  <a:close/>
                  <a:moveTo>
                    <a:pt x="8441272" y="4591050"/>
                  </a:moveTo>
                  <a:lnTo>
                    <a:pt x="8441272" y="4857750"/>
                  </a:lnTo>
                  <a:lnTo>
                    <a:pt x="8712425" y="4857750"/>
                  </a:lnTo>
                  <a:lnTo>
                    <a:pt x="8712425" y="4591050"/>
                  </a:lnTo>
                  <a:close/>
                  <a:moveTo>
                    <a:pt x="8150750" y="4591050"/>
                  </a:moveTo>
                  <a:lnTo>
                    <a:pt x="8150750" y="4857750"/>
                  </a:lnTo>
                  <a:lnTo>
                    <a:pt x="8421904" y="4857750"/>
                  </a:lnTo>
                  <a:lnTo>
                    <a:pt x="8421904" y="4591050"/>
                  </a:lnTo>
                  <a:close/>
                  <a:moveTo>
                    <a:pt x="7860228" y="4591050"/>
                  </a:moveTo>
                  <a:lnTo>
                    <a:pt x="7860228" y="4857750"/>
                  </a:lnTo>
                  <a:lnTo>
                    <a:pt x="8131382" y="4857750"/>
                  </a:lnTo>
                  <a:lnTo>
                    <a:pt x="8131382" y="4591050"/>
                  </a:lnTo>
                  <a:close/>
                  <a:moveTo>
                    <a:pt x="7569706" y="4591050"/>
                  </a:moveTo>
                  <a:lnTo>
                    <a:pt x="7569706" y="4857750"/>
                  </a:lnTo>
                  <a:lnTo>
                    <a:pt x="7840860" y="4857750"/>
                  </a:lnTo>
                  <a:lnTo>
                    <a:pt x="7840860" y="4591050"/>
                  </a:lnTo>
                  <a:close/>
                  <a:moveTo>
                    <a:pt x="7279185" y="4591050"/>
                  </a:moveTo>
                  <a:lnTo>
                    <a:pt x="7279185" y="4857750"/>
                  </a:lnTo>
                  <a:lnTo>
                    <a:pt x="7550338" y="4857750"/>
                  </a:lnTo>
                  <a:lnTo>
                    <a:pt x="7550338" y="4591050"/>
                  </a:lnTo>
                  <a:close/>
                  <a:moveTo>
                    <a:pt x="6988663" y="4591050"/>
                  </a:moveTo>
                  <a:lnTo>
                    <a:pt x="6988663" y="4857750"/>
                  </a:lnTo>
                  <a:lnTo>
                    <a:pt x="7259817" y="4857750"/>
                  </a:lnTo>
                  <a:lnTo>
                    <a:pt x="7259817" y="4591050"/>
                  </a:lnTo>
                  <a:close/>
                  <a:moveTo>
                    <a:pt x="6698141" y="4591050"/>
                  </a:moveTo>
                  <a:lnTo>
                    <a:pt x="6698141" y="4857750"/>
                  </a:lnTo>
                  <a:lnTo>
                    <a:pt x="6969295" y="4857750"/>
                  </a:lnTo>
                  <a:lnTo>
                    <a:pt x="6969295" y="4591050"/>
                  </a:lnTo>
                  <a:close/>
                  <a:moveTo>
                    <a:pt x="6407619" y="4591050"/>
                  </a:moveTo>
                  <a:lnTo>
                    <a:pt x="6407619" y="4857750"/>
                  </a:lnTo>
                  <a:lnTo>
                    <a:pt x="6678773" y="4857750"/>
                  </a:lnTo>
                  <a:lnTo>
                    <a:pt x="6678773" y="4591050"/>
                  </a:lnTo>
                  <a:close/>
                  <a:moveTo>
                    <a:pt x="6117097" y="4591050"/>
                  </a:moveTo>
                  <a:lnTo>
                    <a:pt x="6117097" y="4857750"/>
                  </a:lnTo>
                  <a:lnTo>
                    <a:pt x="6388251" y="4857750"/>
                  </a:lnTo>
                  <a:lnTo>
                    <a:pt x="6388251" y="4591050"/>
                  </a:lnTo>
                  <a:close/>
                  <a:moveTo>
                    <a:pt x="5826576" y="4591050"/>
                  </a:moveTo>
                  <a:lnTo>
                    <a:pt x="5826576" y="4857750"/>
                  </a:lnTo>
                  <a:lnTo>
                    <a:pt x="6097729" y="4857750"/>
                  </a:lnTo>
                  <a:lnTo>
                    <a:pt x="6097729" y="4591050"/>
                  </a:lnTo>
                  <a:close/>
                  <a:moveTo>
                    <a:pt x="5536054" y="4591050"/>
                  </a:moveTo>
                  <a:lnTo>
                    <a:pt x="5536054" y="4857750"/>
                  </a:lnTo>
                  <a:lnTo>
                    <a:pt x="5807208" y="4857750"/>
                  </a:lnTo>
                  <a:lnTo>
                    <a:pt x="5807208" y="4591050"/>
                  </a:lnTo>
                  <a:close/>
                  <a:moveTo>
                    <a:pt x="5247147" y="4591050"/>
                  </a:moveTo>
                  <a:lnTo>
                    <a:pt x="5247147" y="4857750"/>
                  </a:lnTo>
                  <a:lnTo>
                    <a:pt x="5516686" y="4857750"/>
                  </a:lnTo>
                  <a:lnTo>
                    <a:pt x="5516686" y="4591050"/>
                  </a:lnTo>
                  <a:close/>
                  <a:moveTo>
                    <a:pt x="4956625" y="4591050"/>
                  </a:moveTo>
                  <a:lnTo>
                    <a:pt x="4956625" y="4857750"/>
                  </a:lnTo>
                  <a:lnTo>
                    <a:pt x="5227779" y="4857750"/>
                  </a:lnTo>
                  <a:lnTo>
                    <a:pt x="5227779" y="4591050"/>
                  </a:lnTo>
                  <a:close/>
                  <a:moveTo>
                    <a:pt x="4666103" y="4591050"/>
                  </a:moveTo>
                  <a:lnTo>
                    <a:pt x="4666103" y="4857750"/>
                  </a:lnTo>
                  <a:lnTo>
                    <a:pt x="4937257" y="4857750"/>
                  </a:lnTo>
                  <a:lnTo>
                    <a:pt x="4937257" y="4591050"/>
                  </a:lnTo>
                  <a:close/>
                  <a:moveTo>
                    <a:pt x="4375581" y="4591050"/>
                  </a:moveTo>
                  <a:lnTo>
                    <a:pt x="4375581" y="4857750"/>
                  </a:lnTo>
                  <a:lnTo>
                    <a:pt x="4646735" y="4857750"/>
                  </a:lnTo>
                  <a:lnTo>
                    <a:pt x="4646735" y="4591050"/>
                  </a:lnTo>
                  <a:close/>
                  <a:moveTo>
                    <a:pt x="4085059" y="4591050"/>
                  </a:moveTo>
                  <a:lnTo>
                    <a:pt x="4085059" y="4857750"/>
                  </a:lnTo>
                  <a:lnTo>
                    <a:pt x="4356213" y="4857750"/>
                  </a:lnTo>
                  <a:lnTo>
                    <a:pt x="4356213" y="4591050"/>
                  </a:lnTo>
                  <a:close/>
                  <a:moveTo>
                    <a:pt x="3794538" y="4591050"/>
                  </a:moveTo>
                  <a:lnTo>
                    <a:pt x="3794538" y="4857750"/>
                  </a:lnTo>
                  <a:lnTo>
                    <a:pt x="4065691" y="4857750"/>
                  </a:lnTo>
                  <a:lnTo>
                    <a:pt x="4065691" y="4591050"/>
                  </a:lnTo>
                  <a:close/>
                  <a:moveTo>
                    <a:pt x="3504016" y="4591050"/>
                  </a:moveTo>
                  <a:lnTo>
                    <a:pt x="3504016" y="4857750"/>
                  </a:lnTo>
                  <a:lnTo>
                    <a:pt x="3775170" y="4857750"/>
                  </a:lnTo>
                  <a:lnTo>
                    <a:pt x="3775170" y="4591050"/>
                  </a:lnTo>
                  <a:close/>
                  <a:moveTo>
                    <a:pt x="3213494" y="4591050"/>
                  </a:moveTo>
                  <a:lnTo>
                    <a:pt x="3213494" y="4857750"/>
                  </a:lnTo>
                  <a:lnTo>
                    <a:pt x="3484648" y="4857750"/>
                  </a:lnTo>
                  <a:lnTo>
                    <a:pt x="3484648" y="4591050"/>
                  </a:lnTo>
                  <a:close/>
                  <a:moveTo>
                    <a:pt x="2922972" y="4591050"/>
                  </a:moveTo>
                  <a:lnTo>
                    <a:pt x="2922972" y="4857750"/>
                  </a:lnTo>
                  <a:lnTo>
                    <a:pt x="3194126" y="4857750"/>
                  </a:lnTo>
                  <a:lnTo>
                    <a:pt x="3194126" y="4591050"/>
                  </a:lnTo>
                  <a:close/>
                  <a:moveTo>
                    <a:pt x="2632451" y="4591050"/>
                  </a:moveTo>
                  <a:lnTo>
                    <a:pt x="2632451" y="4857750"/>
                  </a:lnTo>
                  <a:lnTo>
                    <a:pt x="2903604" y="4857750"/>
                  </a:lnTo>
                  <a:lnTo>
                    <a:pt x="2903604" y="4591050"/>
                  </a:lnTo>
                  <a:close/>
                  <a:moveTo>
                    <a:pt x="2341929" y="4591050"/>
                  </a:moveTo>
                  <a:lnTo>
                    <a:pt x="2341929" y="4857750"/>
                  </a:lnTo>
                  <a:lnTo>
                    <a:pt x="2613083" y="4857750"/>
                  </a:lnTo>
                  <a:lnTo>
                    <a:pt x="2613083" y="4591050"/>
                  </a:lnTo>
                  <a:close/>
                  <a:moveTo>
                    <a:pt x="2051407" y="4591050"/>
                  </a:moveTo>
                  <a:lnTo>
                    <a:pt x="2051407" y="4857750"/>
                  </a:lnTo>
                  <a:lnTo>
                    <a:pt x="2322561" y="4857750"/>
                  </a:lnTo>
                  <a:lnTo>
                    <a:pt x="2322561" y="4591050"/>
                  </a:lnTo>
                  <a:close/>
                  <a:moveTo>
                    <a:pt x="1760886" y="4591050"/>
                  </a:moveTo>
                  <a:lnTo>
                    <a:pt x="1760886" y="4857750"/>
                  </a:lnTo>
                  <a:lnTo>
                    <a:pt x="2032039" y="4857750"/>
                  </a:lnTo>
                  <a:lnTo>
                    <a:pt x="2032039" y="4591050"/>
                  </a:lnTo>
                  <a:close/>
                  <a:moveTo>
                    <a:pt x="1471977" y="4591050"/>
                  </a:moveTo>
                  <a:lnTo>
                    <a:pt x="1471977" y="4857750"/>
                  </a:lnTo>
                  <a:lnTo>
                    <a:pt x="1743131" y="4857750"/>
                  </a:lnTo>
                  <a:lnTo>
                    <a:pt x="1743131" y="4591050"/>
                  </a:lnTo>
                  <a:close/>
                  <a:moveTo>
                    <a:pt x="1181455" y="4591050"/>
                  </a:moveTo>
                  <a:lnTo>
                    <a:pt x="1181455" y="4857750"/>
                  </a:lnTo>
                  <a:lnTo>
                    <a:pt x="1452609" y="4857750"/>
                  </a:lnTo>
                  <a:lnTo>
                    <a:pt x="1452609" y="4591050"/>
                  </a:lnTo>
                  <a:close/>
                  <a:moveTo>
                    <a:pt x="890933" y="4591050"/>
                  </a:moveTo>
                  <a:lnTo>
                    <a:pt x="890933" y="4857750"/>
                  </a:lnTo>
                  <a:lnTo>
                    <a:pt x="1162087" y="4857750"/>
                  </a:lnTo>
                  <a:lnTo>
                    <a:pt x="1162087" y="4591050"/>
                  </a:lnTo>
                  <a:close/>
                  <a:moveTo>
                    <a:pt x="600412" y="4591050"/>
                  </a:moveTo>
                  <a:lnTo>
                    <a:pt x="600412" y="4857750"/>
                  </a:lnTo>
                  <a:lnTo>
                    <a:pt x="871565" y="4857750"/>
                  </a:lnTo>
                  <a:lnTo>
                    <a:pt x="871565" y="4591050"/>
                  </a:lnTo>
                  <a:close/>
                  <a:moveTo>
                    <a:pt x="309890" y="4591050"/>
                  </a:moveTo>
                  <a:lnTo>
                    <a:pt x="309890" y="4857750"/>
                  </a:lnTo>
                  <a:lnTo>
                    <a:pt x="581044" y="4857750"/>
                  </a:lnTo>
                  <a:lnTo>
                    <a:pt x="581044" y="4591050"/>
                  </a:lnTo>
                  <a:close/>
                  <a:moveTo>
                    <a:pt x="19368" y="4591050"/>
                  </a:moveTo>
                  <a:lnTo>
                    <a:pt x="19368" y="4857750"/>
                  </a:lnTo>
                  <a:lnTo>
                    <a:pt x="290522" y="4857750"/>
                  </a:lnTo>
                  <a:lnTo>
                    <a:pt x="290522" y="4591050"/>
                  </a:lnTo>
                  <a:close/>
                  <a:moveTo>
                    <a:pt x="11925920" y="4305300"/>
                  </a:moveTo>
                  <a:lnTo>
                    <a:pt x="11925920" y="4572000"/>
                  </a:lnTo>
                  <a:lnTo>
                    <a:pt x="12197073" y="4572000"/>
                  </a:lnTo>
                  <a:lnTo>
                    <a:pt x="12197073" y="4305300"/>
                  </a:lnTo>
                  <a:close/>
                  <a:moveTo>
                    <a:pt x="11635398" y="4305300"/>
                  </a:moveTo>
                  <a:lnTo>
                    <a:pt x="11635398" y="4572000"/>
                  </a:lnTo>
                  <a:lnTo>
                    <a:pt x="11906552" y="4572000"/>
                  </a:lnTo>
                  <a:lnTo>
                    <a:pt x="11906552" y="4305300"/>
                  </a:lnTo>
                  <a:close/>
                  <a:moveTo>
                    <a:pt x="11344876" y="4305300"/>
                  </a:moveTo>
                  <a:lnTo>
                    <a:pt x="11344876" y="4572000"/>
                  </a:lnTo>
                  <a:lnTo>
                    <a:pt x="11616030" y="4572000"/>
                  </a:lnTo>
                  <a:lnTo>
                    <a:pt x="11616030" y="4305300"/>
                  </a:lnTo>
                  <a:close/>
                  <a:moveTo>
                    <a:pt x="11054354" y="4305300"/>
                  </a:moveTo>
                  <a:lnTo>
                    <a:pt x="11054354" y="4572000"/>
                  </a:lnTo>
                  <a:lnTo>
                    <a:pt x="11325508" y="4572000"/>
                  </a:lnTo>
                  <a:lnTo>
                    <a:pt x="11325508" y="4305300"/>
                  </a:lnTo>
                  <a:close/>
                  <a:moveTo>
                    <a:pt x="10763832" y="4305300"/>
                  </a:moveTo>
                  <a:lnTo>
                    <a:pt x="10763832" y="4572000"/>
                  </a:lnTo>
                  <a:lnTo>
                    <a:pt x="11034986" y="4572000"/>
                  </a:lnTo>
                  <a:lnTo>
                    <a:pt x="11034986" y="4305300"/>
                  </a:lnTo>
                  <a:close/>
                  <a:moveTo>
                    <a:pt x="10473311" y="4305300"/>
                  </a:moveTo>
                  <a:lnTo>
                    <a:pt x="10473311" y="4572000"/>
                  </a:lnTo>
                  <a:lnTo>
                    <a:pt x="10744464" y="4572000"/>
                  </a:lnTo>
                  <a:lnTo>
                    <a:pt x="10744464" y="4305300"/>
                  </a:lnTo>
                  <a:close/>
                  <a:moveTo>
                    <a:pt x="10182789" y="4305300"/>
                  </a:moveTo>
                  <a:lnTo>
                    <a:pt x="10182789" y="4572000"/>
                  </a:lnTo>
                  <a:lnTo>
                    <a:pt x="10453943" y="4572000"/>
                  </a:lnTo>
                  <a:lnTo>
                    <a:pt x="10453943" y="4305300"/>
                  </a:lnTo>
                  <a:close/>
                  <a:moveTo>
                    <a:pt x="9892267" y="4305300"/>
                  </a:moveTo>
                  <a:lnTo>
                    <a:pt x="9892267" y="4572000"/>
                  </a:lnTo>
                  <a:lnTo>
                    <a:pt x="10163421" y="4572000"/>
                  </a:lnTo>
                  <a:lnTo>
                    <a:pt x="10163421" y="4305300"/>
                  </a:lnTo>
                  <a:close/>
                  <a:moveTo>
                    <a:pt x="9601745" y="4305300"/>
                  </a:moveTo>
                  <a:lnTo>
                    <a:pt x="9601745" y="4572000"/>
                  </a:lnTo>
                  <a:lnTo>
                    <a:pt x="9872899" y="4572000"/>
                  </a:lnTo>
                  <a:lnTo>
                    <a:pt x="9872899" y="4305300"/>
                  </a:lnTo>
                  <a:close/>
                  <a:moveTo>
                    <a:pt x="9311224" y="4305300"/>
                  </a:moveTo>
                  <a:lnTo>
                    <a:pt x="9311224" y="4572000"/>
                  </a:lnTo>
                  <a:lnTo>
                    <a:pt x="9582377" y="4572000"/>
                  </a:lnTo>
                  <a:lnTo>
                    <a:pt x="9582377" y="4305300"/>
                  </a:lnTo>
                  <a:close/>
                  <a:moveTo>
                    <a:pt x="9020702" y="4305300"/>
                  </a:moveTo>
                  <a:lnTo>
                    <a:pt x="9020702" y="4572000"/>
                  </a:lnTo>
                  <a:lnTo>
                    <a:pt x="9291856" y="4572000"/>
                  </a:lnTo>
                  <a:lnTo>
                    <a:pt x="9291856" y="4305300"/>
                  </a:lnTo>
                  <a:close/>
                  <a:moveTo>
                    <a:pt x="8731793" y="4305300"/>
                  </a:moveTo>
                  <a:lnTo>
                    <a:pt x="8731793" y="4572000"/>
                  </a:lnTo>
                  <a:lnTo>
                    <a:pt x="9001334" y="4572000"/>
                  </a:lnTo>
                  <a:lnTo>
                    <a:pt x="9001334" y="4305300"/>
                  </a:lnTo>
                  <a:close/>
                  <a:moveTo>
                    <a:pt x="8441272" y="4305300"/>
                  </a:moveTo>
                  <a:lnTo>
                    <a:pt x="8441272" y="4572000"/>
                  </a:lnTo>
                  <a:lnTo>
                    <a:pt x="8712425" y="4572000"/>
                  </a:lnTo>
                  <a:lnTo>
                    <a:pt x="8712425" y="4305300"/>
                  </a:lnTo>
                  <a:close/>
                  <a:moveTo>
                    <a:pt x="8150750" y="4305300"/>
                  </a:moveTo>
                  <a:lnTo>
                    <a:pt x="8150750" y="4572000"/>
                  </a:lnTo>
                  <a:lnTo>
                    <a:pt x="8421904" y="4572000"/>
                  </a:lnTo>
                  <a:lnTo>
                    <a:pt x="8421904" y="4305300"/>
                  </a:lnTo>
                  <a:close/>
                  <a:moveTo>
                    <a:pt x="7860228" y="4305300"/>
                  </a:moveTo>
                  <a:lnTo>
                    <a:pt x="7860228" y="4572000"/>
                  </a:lnTo>
                  <a:lnTo>
                    <a:pt x="8131382" y="4572000"/>
                  </a:lnTo>
                  <a:lnTo>
                    <a:pt x="8131382" y="4305300"/>
                  </a:lnTo>
                  <a:close/>
                  <a:moveTo>
                    <a:pt x="7569706" y="4305300"/>
                  </a:moveTo>
                  <a:lnTo>
                    <a:pt x="7569706" y="4572000"/>
                  </a:lnTo>
                  <a:lnTo>
                    <a:pt x="7840860" y="4572000"/>
                  </a:lnTo>
                  <a:lnTo>
                    <a:pt x="7840860" y="4305300"/>
                  </a:lnTo>
                  <a:close/>
                  <a:moveTo>
                    <a:pt x="7279185" y="4305300"/>
                  </a:moveTo>
                  <a:lnTo>
                    <a:pt x="7279185" y="4572000"/>
                  </a:lnTo>
                  <a:lnTo>
                    <a:pt x="7550338" y="4572000"/>
                  </a:lnTo>
                  <a:lnTo>
                    <a:pt x="7550338" y="4305300"/>
                  </a:lnTo>
                  <a:close/>
                  <a:moveTo>
                    <a:pt x="6988663" y="4305300"/>
                  </a:moveTo>
                  <a:lnTo>
                    <a:pt x="6988663" y="4572000"/>
                  </a:lnTo>
                  <a:lnTo>
                    <a:pt x="7259817" y="4572000"/>
                  </a:lnTo>
                  <a:lnTo>
                    <a:pt x="7259817" y="4305300"/>
                  </a:lnTo>
                  <a:close/>
                  <a:moveTo>
                    <a:pt x="6698141" y="4305300"/>
                  </a:moveTo>
                  <a:lnTo>
                    <a:pt x="6698141" y="4572000"/>
                  </a:lnTo>
                  <a:lnTo>
                    <a:pt x="6969295" y="4572000"/>
                  </a:lnTo>
                  <a:lnTo>
                    <a:pt x="6969295" y="4305300"/>
                  </a:lnTo>
                  <a:close/>
                  <a:moveTo>
                    <a:pt x="6407619" y="4305300"/>
                  </a:moveTo>
                  <a:lnTo>
                    <a:pt x="6407619" y="4572000"/>
                  </a:lnTo>
                  <a:lnTo>
                    <a:pt x="6678773" y="4572000"/>
                  </a:lnTo>
                  <a:lnTo>
                    <a:pt x="6678773" y="4305300"/>
                  </a:lnTo>
                  <a:close/>
                  <a:moveTo>
                    <a:pt x="6117097" y="4305300"/>
                  </a:moveTo>
                  <a:lnTo>
                    <a:pt x="6117097" y="4572000"/>
                  </a:lnTo>
                  <a:lnTo>
                    <a:pt x="6388251" y="4572000"/>
                  </a:lnTo>
                  <a:lnTo>
                    <a:pt x="6388251" y="4305300"/>
                  </a:lnTo>
                  <a:close/>
                  <a:moveTo>
                    <a:pt x="5826576" y="4305300"/>
                  </a:moveTo>
                  <a:lnTo>
                    <a:pt x="5826576" y="4572000"/>
                  </a:lnTo>
                  <a:lnTo>
                    <a:pt x="6097729" y="4572000"/>
                  </a:lnTo>
                  <a:lnTo>
                    <a:pt x="6097729" y="4305300"/>
                  </a:lnTo>
                  <a:close/>
                  <a:moveTo>
                    <a:pt x="5536054" y="4305300"/>
                  </a:moveTo>
                  <a:lnTo>
                    <a:pt x="5536054" y="4572000"/>
                  </a:lnTo>
                  <a:lnTo>
                    <a:pt x="5807208" y="4572000"/>
                  </a:lnTo>
                  <a:lnTo>
                    <a:pt x="5807208" y="4305300"/>
                  </a:lnTo>
                  <a:close/>
                  <a:moveTo>
                    <a:pt x="5247147" y="4305300"/>
                  </a:moveTo>
                  <a:lnTo>
                    <a:pt x="5247147" y="4572000"/>
                  </a:lnTo>
                  <a:lnTo>
                    <a:pt x="5516686" y="4572000"/>
                  </a:lnTo>
                  <a:lnTo>
                    <a:pt x="5516686" y="4305300"/>
                  </a:lnTo>
                  <a:close/>
                  <a:moveTo>
                    <a:pt x="4956625" y="4305300"/>
                  </a:moveTo>
                  <a:lnTo>
                    <a:pt x="4956625" y="4572000"/>
                  </a:lnTo>
                  <a:lnTo>
                    <a:pt x="5227779" y="4572000"/>
                  </a:lnTo>
                  <a:lnTo>
                    <a:pt x="5227779" y="4305300"/>
                  </a:lnTo>
                  <a:close/>
                  <a:moveTo>
                    <a:pt x="4666103" y="4305300"/>
                  </a:moveTo>
                  <a:lnTo>
                    <a:pt x="4666103" y="4572000"/>
                  </a:lnTo>
                  <a:lnTo>
                    <a:pt x="4937257" y="4572000"/>
                  </a:lnTo>
                  <a:lnTo>
                    <a:pt x="4937257" y="4305300"/>
                  </a:lnTo>
                  <a:close/>
                  <a:moveTo>
                    <a:pt x="4375581" y="4305300"/>
                  </a:moveTo>
                  <a:lnTo>
                    <a:pt x="4375581" y="4572000"/>
                  </a:lnTo>
                  <a:lnTo>
                    <a:pt x="4646735" y="4572000"/>
                  </a:lnTo>
                  <a:lnTo>
                    <a:pt x="4646735" y="4305300"/>
                  </a:lnTo>
                  <a:close/>
                  <a:moveTo>
                    <a:pt x="4085059" y="4305300"/>
                  </a:moveTo>
                  <a:lnTo>
                    <a:pt x="4085059" y="4572000"/>
                  </a:lnTo>
                  <a:lnTo>
                    <a:pt x="4356213" y="4572000"/>
                  </a:lnTo>
                  <a:lnTo>
                    <a:pt x="4356213" y="4305300"/>
                  </a:lnTo>
                  <a:close/>
                  <a:moveTo>
                    <a:pt x="3794538" y="4305300"/>
                  </a:moveTo>
                  <a:lnTo>
                    <a:pt x="3794538" y="4572000"/>
                  </a:lnTo>
                  <a:lnTo>
                    <a:pt x="4065691" y="4572000"/>
                  </a:lnTo>
                  <a:lnTo>
                    <a:pt x="4065691" y="4305300"/>
                  </a:lnTo>
                  <a:close/>
                  <a:moveTo>
                    <a:pt x="3504016" y="4305300"/>
                  </a:moveTo>
                  <a:lnTo>
                    <a:pt x="3504016" y="4572000"/>
                  </a:lnTo>
                  <a:lnTo>
                    <a:pt x="3775170" y="4572000"/>
                  </a:lnTo>
                  <a:lnTo>
                    <a:pt x="3775170" y="4305300"/>
                  </a:lnTo>
                  <a:close/>
                  <a:moveTo>
                    <a:pt x="3213494" y="4305300"/>
                  </a:moveTo>
                  <a:lnTo>
                    <a:pt x="3213494" y="4572000"/>
                  </a:lnTo>
                  <a:lnTo>
                    <a:pt x="3484648" y="4572000"/>
                  </a:lnTo>
                  <a:lnTo>
                    <a:pt x="3484648" y="4305300"/>
                  </a:lnTo>
                  <a:close/>
                  <a:moveTo>
                    <a:pt x="2922972" y="4305300"/>
                  </a:moveTo>
                  <a:lnTo>
                    <a:pt x="2922972" y="4572000"/>
                  </a:lnTo>
                  <a:lnTo>
                    <a:pt x="3194126" y="4572000"/>
                  </a:lnTo>
                  <a:lnTo>
                    <a:pt x="3194126" y="4305300"/>
                  </a:lnTo>
                  <a:close/>
                  <a:moveTo>
                    <a:pt x="2632451" y="4305300"/>
                  </a:moveTo>
                  <a:lnTo>
                    <a:pt x="2632451" y="4572000"/>
                  </a:lnTo>
                  <a:lnTo>
                    <a:pt x="2903604" y="4572000"/>
                  </a:lnTo>
                  <a:lnTo>
                    <a:pt x="2903604" y="4305300"/>
                  </a:lnTo>
                  <a:close/>
                  <a:moveTo>
                    <a:pt x="2341929" y="4305300"/>
                  </a:moveTo>
                  <a:lnTo>
                    <a:pt x="2341929" y="4572000"/>
                  </a:lnTo>
                  <a:lnTo>
                    <a:pt x="2613083" y="4572000"/>
                  </a:lnTo>
                  <a:lnTo>
                    <a:pt x="2613083" y="4305300"/>
                  </a:lnTo>
                  <a:close/>
                  <a:moveTo>
                    <a:pt x="2051407" y="4305300"/>
                  </a:moveTo>
                  <a:lnTo>
                    <a:pt x="2051407" y="4572000"/>
                  </a:lnTo>
                  <a:lnTo>
                    <a:pt x="2322561" y="4572000"/>
                  </a:lnTo>
                  <a:lnTo>
                    <a:pt x="2322561" y="4305300"/>
                  </a:lnTo>
                  <a:close/>
                  <a:moveTo>
                    <a:pt x="1760886" y="4305300"/>
                  </a:moveTo>
                  <a:lnTo>
                    <a:pt x="1760886" y="4572000"/>
                  </a:lnTo>
                  <a:lnTo>
                    <a:pt x="2032039" y="4572000"/>
                  </a:lnTo>
                  <a:lnTo>
                    <a:pt x="2032039" y="4305300"/>
                  </a:lnTo>
                  <a:close/>
                  <a:moveTo>
                    <a:pt x="1471977" y="4305300"/>
                  </a:moveTo>
                  <a:lnTo>
                    <a:pt x="1471977" y="4572000"/>
                  </a:lnTo>
                  <a:lnTo>
                    <a:pt x="1743131" y="4572000"/>
                  </a:lnTo>
                  <a:lnTo>
                    <a:pt x="1743131" y="4305300"/>
                  </a:lnTo>
                  <a:close/>
                  <a:moveTo>
                    <a:pt x="1181455" y="4305300"/>
                  </a:moveTo>
                  <a:lnTo>
                    <a:pt x="1181455" y="4572000"/>
                  </a:lnTo>
                  <a:lnTo>
                    <a:pt x="1452609" y="4572000"/>
                  </a:lnTo>
                  <a:lnTo>
                    <a:pt x="1452609" y="4305300"/>
                  </a:lnTo>
                  <a:close/>
                  <a:moveTo>
                    <a:pt x="890933" y="4305300"/>
                  </a:moveTo>
                  <a:lnTo>
                    <a:pt x="890933" y="4572000"/>
                  </a:lnTo>
                  <a:lnTo>
                    <a:pt x="1162087" y="4572000"/>
                  </a:lnTo>
                  <a:lnTo>
                    <a:pt x="1162087" y="4305300"/>
                  </a:lnTo>
                  <a:close/>
                  <a:moveTo>
                    <a:pt x="600412" y="4305300"/>
                  </a:moveTo>
                  <a:lnTo>
                    <a:pt x="600412" y="4572000"/>
                  </a:lnTo>
                  <a:lnTo>
                    <a:pt x="871565" y="4572000"/>
                  </a:lnTo>
                  <a:lnTo>
                    <a:pt x="871565" y="4305300"/>
                  </a:lnTo>
                  <a:close/>
                  <a:moveTo>
                    <a:pt x="309890" y="4305300"/>
                  </a:moveTo>
                  <a:lnTo>
                    <a:pt x="309890" y="4572000"/>
                  </a:lnTo>
                  <a:lnTo>
                    <a:pt x="581044" y="4572000"/>
                  </a:lnTo>
                  <a:lnTo>
                    <a:pt x="581044" y="4305300"/>
                  </a:lnTo>
                  <a:close/>
                  <a:moveTo>
                    <a:pt x="19368" y="4305300"/>
                  </a:moveTo>
                  <a:lnTo>
                    <a:pt x="19368" y="4572000"/>
                  </a:lnTo>
                  <a:lnTo>
                    <a:pt x="290522" y="4572000"/>
                  </a:lnTo>
                  <a:lnTo>
                    <a:pt x="290522" y="4305300"/>
                  </a:lnTo>
                  <a:close/>
                  <a:moveTo>
                    <a:pt x="11925920" y="4019550"/>
                  </a:moveTo>
                  <a:lnTo>
                    <a:pt x="11925920" y="4286250"/>
                  </a:lnTo>
                  <a:lnTo>
                    <a:pt x="12197073" y="4286250"/>
                  </a:lnTo>
                  <a:lnTo>
                    <a:pt x="12197073" y="4019550"/>
                  </a:lnTo>
                  <a:close/>
                  <a:moveTo>
                    <a:pt x="11635398" y="4019550"/>
                  </a:moveTo>
                  <a:lnTo>
                    <a:pt x="11635398" y="4286250"/>
                  </a:lnTo>
                  <a:lnTo>
                    <a:pt x="11906552" y="4286250"/>
                  </a:lnTo>
                  <a:lnTo>
                    <a:pt x="11906552" y="4019550"/>
                  </a:lnTo>
                  <a:close/>
                  <a:moveTo>
                    <a:pt x="11344876" y="4019550"/>
                  </a:moveTo>
                  <a:lnTo>
                    <a:pt x="11344876" y="4286250"/>
                  </a:lnTo>
                  <a:lnTo>
                    <a:pt x="11616030" y="4286250"/>
                  </a:lnTo>
                  <a:lnTo>
                    <a:pt x="11616030" y="4019550"/>
                  </a:lnTo>
                  <a:close/>
                  <a:moveTo>
                    <a:pt x="11054354" y="4019550"/>
                  </a:moveTo>
                  <a:lnTo>
                    <a:pt x="11054354" y="4286250"/>
                  </a:lnTo>
                  <a:lnTo>
                    <a:pt x="11325508" y="4286250"/>
                  </a:lnTo>
                  <a:lnTo>
                    <a:pt x="11325508" y="4019550"/>
                  </a:lnTo>
                  <a:close/>
                  <a:moveTo>
                    <a:pt x="10763832" y="4019550"/>
                  </a:moveTo>
                  <a:lnTo>
                    <a:pt x="10763832" y="4286250"/>
                  </a:lnTo>
                  <a:lnTo>
                    <a:pt x="11034986" y="4286250"/>
                  </a:lnTo>
                  <a:lnTo>
                    <a:pt x="11034986" y="4019550"/>
                  </a:lnTo>
                  <a:close/>
                  <a:moveTo>
                    <a:pt x="10473311" y="4019550"/>
                  </a:moveTo>
                  <a:lnTo>
                    <a:pt x="10473311" y="4286250"/>
                  </a:lnTo>
                  <a:lnTo>
                    <a:pt x="10744464" y="4286250"/>
                  </a:lnTo>
                  <a:lnTo>
                    <a:pt x="10744464" y="4019550"/>
                  </a:lnTo>
                  <a:close/>
                  <a:moveTo>
                    <a:pt x="10182789" y="4019550"/>
                  </a:moveTo>
                  <a:lnTo>
                    <a:pt x="10182789" y="4286250"/>
                  </a:lnTo>
                  <a:lnTo>
                    <a:pt x="10453943" y="4286250"/>
                  </a:lnTo>
                  <a:lnTo>
                    <a:pt x="10453943" y="4019550"/>
                  </a:lnTo>
                  <a:close/>
                  <a:moveTo>
                    <a:pt x="9892267" y="4019550"/>
                  </a:moveTo>
                  <a:lnTo>
                    <a:pt x="9892267" y="4286250"/>
                  </a:lnTo>
                  <a:lnTo>
                    <a:pt x="10163421" y="4286250"/>
                  </a:lnTo>
                  <a:lnTo>
                    <a:pt x="10163421" y="4019550"/>
                  </a:lnTo>
                  <a:close/>
                  <a:moveTo>
                    <a:pt x="9601745" y="4019550"/>
                  </a:moveTo>
                  <a:lnTo>
                    <a:pt x="9601745" y="4286250"/>
                  </a:lnTo>
                  <a:lnTo>
                    <a:pt x="9872899" y="4286250"/>
                  </a:lnTo>
                  <a:lnTo>
                    <a:pt x="9872899" y="4019550"/>
                  </a:lnTo>
                  <a:close/>
                  <a:moveTo>
                    <a:pt x="9311224" y="4019550"/>
                  </a:moveTo>
                  <a:lnTo>
                    <a:pt x="9311224" y="4286250"/>
                  </a:lnTo>
                  <a:lnTo>
                    <a:pt x="9582377" y="4286250"/>
                  </a:lnTo>
                  <a:lnTo>
                    <a:pt x="9582377" y="4019550"/>
                  </a:lnTo>
                  <a:close/>
                  <a:moveTo>
                    <a:pt x="9020702" y="4019550"/>
                  </a:moveTo>
                  <a:lnTo>
                    <a:pt x="9020702" y="4286250"/>
                  </a:lnTo>
                  <a:lnTo>
                    <a:pt x="9291856" y="4286250"/>
                  </a:lnTo>
                  <a:lnTo>
                    <a:pt x="9291856" y="4019550"/>
                  </a:lnTo>
                  <a:close/>
                  <a:moveTo>
                    <a:pt x="8731793" y="4019550"/>
                  </a:moveTo>
                  <a:lnTo>
                    <a:pt x="8731793" y="4286250"/>
                  </a:lnTo>
                  <a:lnTo>
                    <a:pt x="9001334" y="4286250"/>
                  </a:lnTo>
                  <a:lnTo>
                    <a:pt x="9001334" y="4019550"/>
                  </a:lnTo>
                  <a:close/>
                  <a:moveTo>
                    <a:pt x="8441272" y="4019550"/>
                  </a:moveTo>
                  <a:lnTo>
                    <a:pt x="8441272" y="4286250"/>
                  </a:lnTo>
                  <a:lnTo>
                    <a:pt x="8712425" y="4286250"/>
                  </a:lnTo>
                  <a:lnTo>
                    <a:pt x="8712425" y="4019550"/>
                  </a:lnTo>
                  <a:close/>
                  <a:moveTo>
                    <a:pt x="8150750" y="4019550"/>
                  </a:moveTo>
                  <a:lnTo>
                    <a:pt x="8150750" y="4286250"/>
                  </a:lnTo>
                  <a:lnTo>
                    <a:pt x="8421904" y="4286250"/>
                  </a:lnTo>
                  <a:lnTo>
                    <a:pt x="8421904" y="4019550"/>
                  </a:lnTo>
                  <a:close/>
                  <a:moveTo>
                    <a:pt x="7860228" y="4019550"/>
                  </a:moveTo>
                  <a:lnTo>
                    <a:pt x="7860228" y="4286250"/>
                  </a:lnTo>
                  <a:lnTo>
                    <a:pt x="8131382" y="4286250"/>
                  </a:lnTo>
                  <a:lnTo>
                    <a:pt x="8131382" y="4019550"/>
                  </a:lnTo>
                  <a:close/>
                  <a:moveTo>
                    <a:pt x="7569706" y="4019550"/>
                  </a:moveTo>
                  <a:lnTo>
                    <a:pt x="7569706" y="4286250"/>
                  </a:lnTo>
                  <a:lnTo>
                    <a:pt x="7840860" y="4286250"/>
                  </a:lnTo>
                  <a:lnTo>
                    <a:pt x="7840860" y="4019550"/>
                  </a:lnTo>
                  <a:close/>
                  <a:moveTo>
                    <a:pt x="7279185" y="4019550"/>
                  </a:moveTo>
                  <a:lnTo>
                    <a:pt x="7279185" y="4286250"/>
                  </a:lnTo>
                  <a:lnTo>
                    <a:pt x="7550338" y="4286250"/>
                  </a:lnTo>
                  <a:lnTo>
                    <a:pt x="7550338" y="4019550"/>
                  </a:lnTo>
                  <a:close/>
                  <a:moveTo>
                    <a:pt x="6988663" y="4019550"/>
                  </a:moveTo>
                  <a:lnTo>
                    <a:pt x="6988663" y="4286250"/>
                  </a:lnTo>
                  <a:lnTo>
                    <a:pt x="7259817" y="4286250"/>
                  </a:lnTo>
                  <a:lnTo>
                    <a:pt x="7259817" y="4019550"/>
                  </a:lnTo>
                  <a:close/>
                  <a:moveTo>
                    <a:pt x="6698141" y="4019550"/>
                  </a:moveTo>
                  <a:lnTo>
                    <a:pt x="6698141" y="4286250"/>
                  </a:lnTo>
                  <a:lnTo>
                    <a:pt x="6969295" y="4286250"/>
                  </a:lnTo>
                  <a:lnTo>
                    <a:pt x="6969295" y="4019550"/>
                  </a:lnTo>
                  <a:close/>
                  <a:moveTo>
                    <a:pt x="6407619" y="4019550"/>
                  </a:moveTo>
                  <a:lnTo>
                    <a:pt x="6407619" y="4286250"/>
                  </a:lnTo>
                  <a:lnTo>
                    <a:pt x="6678773" y="4286250"/>
                  </a:lnTo>
                  <a:lnTo>
                    <a:pt x="6678773" y="4019550"/>
                  </a:lnTo>
                  <a:close/>
                  <a:moveTo>
                    <a:pt x="6117097" y="4019550"/>
                  </a:moveTo>
                  <a:lnTo>
                    <a:pt x="6117097" y="4286250"/>
                  </a:lnTo>
                  <a:lnTo>
                    <a:pt x="6388251" y="4286250"/>
                  </a:lnTo>
                  <a:lnTo>
                    <a:pt x="6388251" y="4019550"/>
                  </a:lnTo>
                  <a:close/>
                  <a:moveTo>
                    <a:pt x="5826576" y="4019550"/>
                  </a:moveTo>
                  <a:lnTo>
                    <a:pt x="5826576" y="4286250"/>
                  </a:lnTo>
                  <a:lnTo>
                    <a:pt x="6097729" y="4286250"/>
                  </a:lnTo>
                  <a:lnTo>
                    <a:pt x="6097729" y="4019550"/>
                  </a:lnTo>
                  <a:close/>
                  <a:moveTo>
                    <a:pt x="5536054" y="4019550"/>
                  </a:moveTo>
                  <a:lnTo>
                    <a:pt x="5536054" y="4286250"/>
                  </a:lnTo>
                  <a:lnTo>
                    <a:pt x="5807208" y="4286250"/>
                  </a:lnTo>
                  <a:lnTo>
                    <a:pt x="5807208" y="4019550"/>
                  </a:lnTo>
                  <a:close/>
                  <a:moveTo>
                    <a:pt x="5247147" y="4019550"/>
                  </a:moveTo>
                  <a:lnTo>
                    <a:pt x="5247147" y="4286250"/>
                  </a:lnTo>
                  <a:lnTo>
                    <a:pt x="5516686" y="4286250"/>
                  </a:lnTo>
                  <a:lnTo>
                    <a:pt x="5516686" y="4019550"/>
                  </a:lnTo>
                  <a:close/>
                  <a:moveTo>
                    <a:pt x="4956625" y="4019550"/>
                  </a:moveTo>
                  <a:lnTo>
                    <a:pt x="4956625" y="4286250"/>
                  </a:lnTo>
                  <a:lnTo>
                    <a:pt x="5227779" y="4286250"/>
                  </a:lnTo>
                  <a:lnTo>
                    <a:pt x="5227779" y="4019550"/>
                  </a:lnTo>
                  <a:close/>
                  <a:moveTo>
                    <a:pt x="4666103" y="4019550"/>
                  </a:moveTo>
                  <a:lnTo>
                    <a:pt x="4666103" y="4286250"/>
                  </a:lnTo>
                  <a:lnTo>
                    <a:pt x="4937257" y="4286250"/>
                  </a:lnTo>
                  <a:lnTo>
                    <a:pt x="4937257" y="4019550"/>
                  </a:lnTo>
                  <a:close/>
                  <a:moveTo>
                    <a:pt x="4375581" y="4019550"/>
                  </a:moveTo>
                  <a:lnTo>
                    <a:pt x="4375581" y="4286250"/>
                  </a:lnTo>
                  <a:lnTo>
                    <a:pt x="4646735" y="4286250"/>
                  </a:lnTo>
                  <a:lnTo>
                    <a:pt x="4646735" y="4019550"/>
                  </a:lnTo>
                  <a:close/>
                  <a:moveTo>
                    <a:pt x="4085059" y="4019550"/>
                  </a:moveTo>
                  <a:lnTo>
                    <a:pt x="4085059" y="4286250"/>
                  </a:lnTo>
                  <a:lnTo>
                    <a:pt x="4356213" y="4286250"/>
                  </a:lnTo>
                  <a:lnTo>
                    <a:pt x="4356213" y="4019550"/>
                  </a:lnTo>
                  <a:close/>
                  <a:moveTo>
                    <a:pt x="3794538" y="4019550"/>
                  </a:moveTo>
                  <a:lnTo>
                    <a:pt x="3794538" y="4286250"/>
                  </a:lnTo>
                  <a:lnTo>
                    <a:pt x="4065691" y="4286250"/>
                  </a:lnTo>
                  <a:lnTo>
                    <a:pt x="4065691" y="4019550"/>
                  </a:lnTo>
                  <a:close/>
                  <a:moveTo>
                    <a:pt x="3504016" y="4019550"/>
                  </a:moveTo>
                  <a:lnTo>
                    <a:pt x="3504016" y="4286250"/>
                  </a:lnTo>
                  <a:lnTo>
                    <a:pt x="3775170" y="4286250"/>
                  </a:lnTo>
                  <a:lnTo>
                    <a:pt x="3775170" y="4019550"/>
                  </a:lnTo>
                  <a:close/>
                  <a:moveTo>
                    <a:pt x="3213494" y="4019550"/>
                  </a:moveTo>
                  <a:lnTo>
                    <a:pt x="3213494" y="4286250"/>
                  </a:lnTo>
                  <a:lnTo>
                    <a:pt x="3484648" y="4286250"/>
                  </a:lnTo>
                  <a:lnTo>
                    <a:pt x="3484648" y="4019550"/>
                  </a:lnTo>
                  <a:close/>
                  <a:moveTo>
                    <a:pt x="2922972" y="4019550"/>
                  </a:moveTo>
                  <a:lnTo>
                    <a:pt x="2922972" y="4286250"/>
                  </a:lnTo>
                  <a:lnTo>
                    <a:pt x="3194126" y="4286250"/>
                  </a:lnTo>
                  <a:lnTo>
                    <a:pt x="3194126" y="4019550"/>
                  </a:lnTo>
                  <a:close/>
                  <a:moveTo>
                    <a:pt x="2632451" y="4019550"/>
                  </a:moveTo>
                  <a:lnTo>
                    <a:pt x="2632451" y="4286250"/>
                  </a:lnTo>
                  <a:lnTo>
                    <a:pt x="2903604" y="4286250"/>
                  </a:lnTo>
                  <a:lnTo>
                    <a:pt x="2903604" y="4019550"/>
                  </a:lnTo>
                  <a:close/>
                  <a:moveTo>
                    <a:pt x="2341929" y="4019550"/>
                  </a:moveTo>
                  <a:lnTo>
                    <a:pt x="2341929" y="4286250"/>
                  </a:lnTo>
                  <a:lnTo>
                    <a:pt x="2613083" y="4286250"/>
                  </a:lnTo>
                  <a:lnTo>
                    <a:pt x="2613083" y="4019550"/>
                  </a:lnTo>
                  <a:close/>
                  <a:moveTo>
                    <a:pt x="2051407" y="4019550"/>
                  </a:moveTo>
                  <a:lnTo>
                    <a:pt x="2051407" y="4286250"/>
                  </a:lnTo>
                  <a:lnTo>
                    <a:pt x="2322561" y="4286250"/>
                  </a:lnTo>
                  <a:lnTo>
                    <a:pt x="2322561" y="4019550"/>
                  </a:lnTo>
                  <a:close/>
                  <a:moveTo>
                    <a:pt x="1760886" y="4019550"/>
                  </a:moveTo>
                  <a:lnTo>
                    <a:pt x="1760886" y="4286250"/>
                  </a:lnTo>
                  <a:lnTo>
                    <a:pt x="2032039" y="4286250"/>
                  </a:lnTo>
                  <a:lnTo>
                    <a:pt x="2032039" y="4019550"/>
                  </a:lnTo>
                  <a:close/>
                  <a:moveTo>
                    <a:pt x="1471977" y="4019550"/>
                  </a:moveTo>
                  <a:lnTo>
                    <a:pt x="1471977" y="4286250"/>
                  </a:lnTo>
                  <a:lnTo>
                    <a:pt x="1743131" y="4286250"/>
                  </a:lnTo>
                  <a:lnTo>
                    <a:pt x="1743131" y="4019550"/>
                  </a:lnTo>
                  <a:close/>
                  <a:moveTo>
                    <a:pt x="1181455" y="4019550"/>
                  </a:moveTo>
                  <a:lnTo>
                    <a:pt x="1181455" y="4286250"/>
                  </a:lnTo>
                  <a:lnTo>
                    <a:pt x="1452609" y="4286250"/>
                  </a:lnTo>
                  <a:lnTo>
                    <a:pt x="1452609" y="4019550"/>
                  </a:lnTo>
                  <a:close/>
                  <a:moveTo>
                    <a:pt x="890933" y="4019550"/>
                  </a:moveTo>
                  <a:lnTo>
                    <a:pt x="890933" y="4286250"/>
                  </a:lnTo>
                  <a:lnTo>
                    <a:pt x="1162087" y="4286250"/>
                  </a:lnTo>
                  <a:lnTo>
                    <a:pt x="1162087" y="4019550"/>
                  </a:lnTo>
                  <a:close/>
                  <a:moveTo>
                    <a:pt x="600412" y="4019550"/>
                  </a:moveTo>
                  <a:lnTo>
                    <a:pt x="600412" y="4286250"/>
                  </a:lnTo>
                  <a:lnTo>
                    <a:pt x="871565" y="4286250"/>
                  </a:lnTo>
                  <a:lnTo>
                    <a:pt x="871565" y="4019550"/>
                  </a:lnTo>
                  <a:close/>
                  <a:moveTo>
                    <a:pt x="309890" y="4019550"/>
                  </a:moveTo>
                  <a:lnTo>
                    <a:pt x="309890" y="4286250"/>
                  </a:lnTo>
                  <a:lnTo>
                    <a:pt x="581044" y="4286250"/>
                  </a:lnTo>
                  <a:lnTo>
                    <a:pt x="581044" y="4019550"/>
                  </a:lnTo>
                  <a:close/>
                  <a:moveTo>
                    <a:pt x="19368" y="4019550"/>
                  </a:moveTo>
                  <a:lnTo>
                    <a:pt x="19368" y="4286250"/>
                  </a:lnTo>
                  <a:lnTo>
                    <a:pt x="290522" y="4286250"/>
                  </a:lnTo>
                  <a:lnTo>
                    <a:pt x="290522" y="4019550"/>
                  </a:lnTo>
                  <a:close/>
                  <a:moveTo>
                    <a:pt x="11925920" y="3733800"/>
                  </a:moveTo>
                  <a:lnTo>
                    <a:pt x="11925920" y="4000500"/>
                  </a:lnTo>
                  <a:lnTo>
                    <a:pt x="12197073" y="4000500"/>
                  </a:lnTo>
                  <a:lnTo>
                    <a:pt x="12197073" y="3733800"/>
                  </a:lnTo>
                  <a:close/>
                  <a:moveTo>
                    <a:pt x="11635398" y="3733800"/>
                  </a:moveTo>
                  <a:lnTo>
                    <a:pt x="11635398" y="4000500"/>
                  </a:lnTo>
                  <a:lnTo>
                    <a:pt x="11906552" y="4000500"/>
                  </a:lnTo>
                  <a:lnTo>
                    <a:pt x="11906552" y="3733800"/>
                  </a:lnTo>
                  <a:close/>
                  <a:moveTo>
                    <a:pt x="11344876" y="3733800"/>
                  </a:moveTo>
                  <a:lnTo>
                    <a:pt x="11344876" y="4000500"/>
                  </a:lnTo>
                  <a:lnTo>
                    <a:pt x="11616030" y="4000500"/>
                  </a:lnTo>
                  <a:lnTo>
                    <a:pt x="11616030" y="3733800"/>
                  </a:lnTo>
                  <a:close/>
                  <a:moveTo>
                    <a:pt x="11054354" y="3733800"/>
                  </a:moveTo>
                  <a:lnTo>
                    <a:pt x="11054354" y="4000500"/>
                  </a:lnTo>
                  <a:lnTo>
                    <a:pt x="11325508" y="4000500"/>
                  </a:lnTo>
                  <a:lnTo>
                    <a:pt x="11325508" y="3733800"/>
                  </a:lnTo>
                  <a:close/>
                  <a:moveTo>
                    <a:pt x="10763832" y="3733800"/>
                  </a:moveTo>
                  <a:lnTo>
                    <a:pt x="10763832" y="4000500"/>
                  </a:lnTo>
                  <a:lnTo>
                    <a:pt x="11034986" y="4000500"/>
                  </a:lnTo>
                  <a:lnTo>
                    <a:pt x="11034986" y="3733800"/>
                  </a:lnTo>
                  <a:close/>
                  <a:moveTo>
                    <a:pt x="10473311" y="3733800"/>
                  </a:moveTo>
                  <a:lnTo>
                    <a:pt x="10473311" y="4000500"/>
                  </a:lnTo>
                  <a:lnTo>
                    <a:pt x="10744464" y="4000500"/>
                  </a:lnTo>
                  <a:lnTo>
                    <a:pt x="10744464" y="3733800"/>
                  </a:lnTo>
                  <a:close/>
                  <a:moveTo>
                    <a:pt x="10182789" y="3733800"/>
                  </a:moveTo>
                  <a:lnTo>
                    <a:pt x="10182789" y="4000500"/>
                  </a:lnTo>
                  <a:lnTo>
                    <a:pt x="10453943" y="4000500"/>
                  </a:lnTo>
                  <a:lnTo>
                    <a:pt x="10453943" y="3733800"/>
                  </a:lnTo>
                  <a:close/>
                  <a:moveTo>
                    <a:pt x="9892267" y="3733800"/>
                  </a:moveTo>
                  <a:lnTo>
                    <a:pt x="9892267" y="4000500"/>
                  </a:lnTo>
                  <a:lnTo>
                    <a:pt x="10163421" y="4000500"/>
                  </a:lnTo>
                  <a:lnTo>
                    <a:pt x="10163421" y="3733800"/>
                  </a:lnTo>
                  <a:close/>
                  <a:moveTo>
                    <a:pt x="9601745" y="3733800"/>
                  </a:moveTo>
                  <a:lnTo>
                    <a:pt x="9601745" y="4000500"/>
                  </a:lnTo>
                  <a:lnTo>
                    <a:pt x="9872899" y="4000500"/>
                  </a:lnTo>
                  <a:lnTo>
                    <a:pt x="9872899" y="3733800"/>
                  </a:lnTo>
                  <a:close/>
                  <a:moveTo>
                    <a:pt x="9311224" y="3733800"/>
                  </a:moveTo>
                  <a:lnTo>
                    <a:pt x="9311224" y="4000500"/>
                  </a:lnTo>
                  <a:lnTo>
                    <a:pt x="9582377" y="4000500"/>
                  </a:lnTo>
                  <a:lnTo>
                    <a:pt x="9582377" y="3733800"/>
                  </a:lnTo>
                  <a:close/>
                  <a:moveTo>
                    <a:pt x="9020702" y="3733800"/>
                  </a:moveTo>
                  <a:lnTo>
                    <a:pt x="9020702" y="4000500"/>
                  </a:lnTo>
                  <a:lnTo>
                    <a:pt x="9291856" y="4000500"/>
                  </a:lnTo>
                  <a:lnTo>
                    <a:pt x="9291856" y="3733800"/>
                  </a:lnTo>
                  <a:close/>
                  <a:moveTo>
                    <a:pt x="8731793" y="3733800"/>
                  </a:moveTo>
                  <a:lnTo>
                    <a:pt x="8731793" y="4000500"/>
                  </a:lnTo>
                  <a:lnTo>
                    <a:pt x="9001334" y="4000500"/>
                  </a:lnTo>
                  <a:lnTo>
                    <a:pt x="9001334" y="3733800"/>
                  </a:lnTo>
                  <a:close/>
                  <a:moveTo>
                    <a:pt x="8441272" y="3733800"/>
                  </a:moveTo>
                  <a:lnTo>
                    <a:pt x="8441272" y="4000500"/>
                  </a:lnTo>
                  <a:lnTo>
                    <a:pt x="8712425" y="4000500"/>
                  </a:lnTo>
                  <a:lnTo>
                    <a:pt x="8712425" y="3733800"/>
                  </a:lnTo>
                  <a:close/>
                  <a:moveTo>
                    <a:pt x="8150750" y="3733800"/>
                  </a:moveTo>
                  <a:lnTo>
                    <a:pt x="8150750" y="4000500"/>
                  </a:lnTo>
                  <a:lnTo>
                    <a:pt x="8421904" y="4000500"/>
                  </a:lnTo>
                  <a:lnTo>
                    <a:pt x="8421904" y="3733800"/>
                  </a:lnTo>
                  <a:close/>
                  <a:moveTo>
                    <a:pt x="7860228" y="3733800"/>
                  </a:moveTo>
                  <a:lnTo>
                    <a:pt x="7860228" y="4000500"/>
                  </a:lnTo>
                  <a:lnTo>
                    <a:pt x="8131382" y="4000500"/>
                  </a:lnTo>
                  <a:lnTo>
                    <a:pt x="8131382" y="3733800"/>
                  </a:lnTo>
                  <a:close/>
                  <a:moveTo>
                    <a:pt x="7569706" y="3733800"/>
                  </a:moveTo>
                  <a:lnTo>
                    <a:pt x="7569706" y="4000500"/>
                  </a:lnTo>
                  <a:lnTo>
                    <a:pt x="7840860" y="4000500"/>
                  </a:lnTo>
                  <a:lnTo>
                    <a:pt x="7840860" y="3733800"/>
                  </a:lnTo>
                  <a:close/>
                  <a:moveTo>
                    <a:pt x="7279185" y="3733800"/>
                  </a:moveTo>
                  <a:lnTo>
                    <a:pt x="7279185" y="4000500"/>
                  </a:lnTo>
                  <a:lnTo>
                    <a:pt x="7550338" y="4000500"/>
                  </a:lnTo>
                  <a:lnTo>
                    <a:pt x="7550338" y="3733800"/>
                  </a:lnTo>
                  <a:close/>
                  <a:moveTo>
                    <a:pt x="6988663" y="3733800"/>
                  </a:moveTo>
                  <a:lnTo>
                    <a:pt x="6988663" y="4000500"/>
                  </a:lnTo>
                  <a:lnTo>
                    <a:pt x="7259817" y="4000500"/>
                  </a:lnTo>
                  <a:lnTo>
                    <a:pt x="7259817" y="3733800"/>
                  </a:lnTo>
                  <a:close/>
                  <a:moveTo>
                    <a:pt x="6698141" y="3733800"/>
                  </a:moveTo>
                  <a:lnTo>
                    <a:pt x="6698141" y="4000500"/>
                  </a:lnTo>
                  <a:lnTo>
                    <a:pt x="6969295" y="4000500"/>
                  </a:lnTo>
                  <a:lnTo>
                    <a:pt x="6969295" y="3733800"/>
                  </a:lnTo>
                  <a:close/>
                  <a:moveTo>
                    <a:pt x="6407619" y="3733800"/>
                  </a:moveTo>
                  <a:lnTo>
                    <a:pt x="6407619" y="4000500"/>
                  </a:lnTo>
                  <a:lnTo>
                    <a:pt x="6678773" y="4000500"/>
                  </a:lnTo>
                  <a:lnTo>
                    <a:pt x="6678773" y="3733800"/>
                  </a:lnTo>
                  <a:close/>
                  <a:moveTo>
                    <a:pt x="6117097" y="3733800"/>
                  </a:moveTo>
                  <a:lnTo>
                    <a:pt x="6117097" y="4000500"/>
                  </a:lnTo>
                  <a:lnTo>
                    <a:pt x="6388251" y="4000500"/>
                  </a:lnTo>
                  <a:lnTo>
                    <a:pt x="6388251" y="3733800"/>
                  </a:lnTo>
                  <a:close/>
                  <a:moveTo>
                    <a:pt x="5826576" y="3733800"/>
                  </a:moveTo>
                  <a:lnTo>
                    <a:pt x="5826576" y="4000500"/>
                  </a:lnTo>
                  <a:lnTo>
                    <a:pt x="6097729" y="4000500"/>
                  </a:lnTo>
                  <a:lnTo>
                    <a:pt x="6097729" y="3733800"/>
                  </a:lnTo>
                  <a:close/>
                  <a:moveTo>
                    <a:pt x="5536054" y="3733800"/>
                  </a:moveTo>
                  <a:lnTo>
                    <a:pt x="5536054" y="4000500"/>
                  </a:lnTo>
                  <a:lnTo>
                    <a:pt x="5807208" y="4000500"/>
                  </a:lnTo>
                  <a:lnTo>
                    <a:pt x="5807208" y="3733800"/>
                  </a:lnTo>
                  <a:close/>
                  <a:moveTo>
                    <a:pt x="5247147" y="3733800"/>
                  </a:moveTo>
                  <a:lnTo>
                    <a:pt x="5247147" y="4000500"/>
                  </a:lnTo>
                  <a:lnTo>
                    <a:pt x="5516686" y="4000500"/>
                  </a:lnTo>
                  <a:lnTo>
                    <a:pt x="5516686" y="3733800"/>
                  </a:lnTo>
                  <a:close/>
                  <a:moveTo>
                    <a:pt x="4956625" y="3733800"/>
                  </a:moveTo>
                  <a:lnTo>
                    <a:pt x="4956625" y="4000500"/>
                  </a:lnTo>
                  <a:lnTo>
                    <a:pt x="5227779" y="4000500"/>
                  </a:lnTo>
                  <a:lnTo>
                    <a:pt x="5227779" y="3733800"/>
                  </a:lnTo>
                  <a:close/>
                  <a:moveTo>
                    <a:pt x="4666103" y="3733800"/>
                  </a:moveTo>
                  <a:lnTo>
                    <a:pt x="4666103" y="4000500"/>
                  </a:lnTo>
                  <a:lnTo>
                    <a:pt x="4937257" y="4000500"/>
                  </a:lnTo>
                  <a:lnTo>
                    <a:pt x="4937257" y="3733800"/>
                  </a:lnTo>
                  <a:close/>
                  <a:moveTo>
                    <a:pt x="4375581" y="3733800"/>
                  </a:moveTo>
                  <a:lnTo>
                    <a:pt x="4375581" y="4000500"/>
                  </a:lnTo>
                  <a:lnTo>
                    <a:pt x="4646735" y="4000500"/>
                  </a:lnTo>
                  <a:lnTo>
                    <a:pt x="4646735" y="3733800"/>
                  </a:lnTo>
                  <a:close/>
                  <a:moveTo>
                    <a:pt x="4085059" y="3733800"/>
                  </a:moveTo>
                  <a:lnTo>
                    <a:pt x="4085059" y="4000500"/>
                  </a:lnTo>
                  <a:lnTo>
                    <a:pt x="4356213" y="4000500"/>
                  </a:lnTo>
                  <a:lnTo>
                    <a:pt x="4356213" y="3733800"/>
                  </a:lnTo>
                  <a:close/>
                  <a:moveTo>
                    <a:pt x="3794538" y="3733800"/>
                  </a:moveTo>
                  <a:lnTo>
                    <a:pt x="3794538" y="4000500"/>
                  </a:lnTo>
                  <a:lnTo>
                    <a:pt x="4065691" y="4000500"/>
                  </a:lnTo>
                  <a:lnTo>
                    <a:pt x="4065691" y="3733800"/>
                  </a:lnTo>
                  <a:close/>
                  <a:moveTo>
                    <a:pt x="3504016" y="3733800"/>
                  </a:moveTo>
                  <a:lnTo>
                    <a:pt x="3504016" y="4000500"/>
                  </a:lnTo>
                  <a:lnTo>
                    <a:pt x="3775170" y="4000500"/>
                  </a:lnTo>
                  <a:lnTo>
                    <a:pt x="3775170" y="3733800"/>
                  </a:lnTo>
                  <a:close/>
                  <a:moveTo>
                    <a:pt x="3213494" y="3733800"/>
                  </a:moveTo>
                  <a:lnTo>
                    <a:pt x="3213494" y="4000500"/>
                  </a:lnTo>
                  <a:lnTo>
                    <a:pt x="3484648" y="4000500"/>
                  </a:lnTo>
                  <a:lnTo>
                    <a:pt x="3484648" y="3733800"/>
                  </a:lnTo>
                  <a:close/>
                  <a:moveTo>
                    <a:pt x="2922972" y="3733800"/>
                  </a:moveTo>
                  <a:lnTo>
                    <a:pt x="2922972" y="4000500"/>
                  </a:lnTo>
                  <a:lnTo>
                    <a:pt x="3194126" y="4000500"/>
                  </a:lnTo>
                  <a:lnTo>
                    <a:pt x="3194126" y="3733800"/>
                  </a:lnTo>
                  <a:close/>
                  <a:moveTo>
                    <a:pt x="2632451" y="3733800"/>
                  </a:moveTo>
                  <a:lnTo>
                    <a:pt x="2632451" y="4000500"/>
                  </a:lnTo>
                  <a:lnTo>
                    <a:pt x="2903604" y="4000500"/>
                  </a:lnTo>
                  <a:lnTo>
                    <a:pt x="2903604" y="3733800"/>
                  </a:lnTo>
                  <a:close/>
                  <a:moveTo>
                    <a:pt x="2341929" y="3733800"/>
                  </a:moveTo>
                  <a:lnTo>
                    <a:pt x="2341929" y="4000500"/>
                  </a:lnTo>
                  <a:lnTo>
                    <a:pt x="2613083" y="4000500"/>
                  </a:lnTo>
                  <a:lnTo>
                    <a:pt x="2613083" y="3733800"/>
                  </a:lnTo>
                  <a:close/>
                  <a:moveTo>
                    <a:pt x="2051407" y="3733800"/>
                  </a:moveTo>
                  <a:lnTo>
                    <a:pt x="2051407" y="4000500"/>
                  </a:lnTo>
                  <a:lnTo>
                    <a:pt x="2322561" y="4000500"/>
                  </a:lnTo>
                  <a:lnTo>
                    <a:pt x="2322561" y="3733800"/>
                  </a:lnTo>
                  <a:close/>
                  <a:moveTo>
                    <a:pt x="1760886" y="3733800"/>
                  </a:moveTo>
                  <a:lnTo>
                    <a:pt x="1760886" y="4000500"/>
                  </a:lnTo>
                  <a:lnTo>
                    <a:pt x="2032039" y="4000500"/>
                  </a:lnTo>
                  <a:lnTo>
                    <a:pt x="2032039" y="3733800"/>
                  </a:lnTo>
                  <a:close/>
                  <a:moveTo>
                    <a:pt x="1471977" y="3733800"/>
                  </a:moveTo>
                  <a:lnTo>
                    <a:pt x="1471977" y="4000500"/>
                  </a:lnTo>
                  <a:lnTo>
                    <a:pt x="1743131" y="4000500"/>
                  </a:lnTo>
                  <a:lnTo>
                    <a:pt x="1743131" y="3733800"/>
                  </a:lnTo>
                  <a:close/>
                  <a:moveTo>
                    <a:pt x="1181455" y="3733800"/>
                  </a:moveTo>
                  <a:lnTo>
                    <a:pt x="1181455" y="4000500"/>
                  </a:lnTo>
                  <a:lnTo>
                    <a:pt x="1452609" y="4000500"/>
                  </a:lnTo>
                  <a:lnTo>
                    <a:pt x="1452609" y="3733800"/>
                  </a:lnTo>
                  <a:close/>
                  <a:moveTo>
                    <a:pt x="890933" y="3733800"/>
                  </a:moveTo>
                  <a:lnTo>
                    <a:pt x="890933" y="4000500"/>
                  </a:lnTo>
                  <a:lnTo>
                    <a:pt x="1162087" y="4000500"/>
                  </a:lnTo>
                  <a:lnTo>
                    <a:pt x="1162087" y="3733800"/>
                  </a:lnTo>
                  <a:close/>
                  <a:moveTo>
                    <a:pt x="600412" y="3733800"/>
                  </a:moveTo>
                  <a:lnTo>
                    <a:pt x="600412" y="4000500"/>
                  </a:lnTo>
                  <a:lnTo>
                    <a:pt x="871565" y="4000500"/>
                  </a:lnTo>
                  <a:lnTo>
                    <a:pt x="871565" y="3733800"/>
                  </a:lnTo>
                  <a:close/>
                  <a:moveTo>
                    <a:pt x="309890" y="3733800"/>
                  </a:moveTo>
                  <a:lnTo>
                    <a:pt x="309890" y="4000500"/>
                  </a:lnTo>
                  <a:lnTo>
                    <a:pt x="581044" y="4000500"/>
                  </a:lnTo>
                  <a:lnTo>
                    <a:pt x="581044" y="3733800"/>
                  </a:lnTo>
                  <a:close/>
                  <a:moveTo>
                    <a:pt x="19368" y="3733800"/>
                  </a:moveTo>
                  <a:lnTo>
                    <a:pt x="19368" y="4000500"/>
                  </a:lnTo>
                  <a:lnTo>
                    <a:pt x="290522" y="4000500"/>
                  </a:lnTo>
                  <a:lnTo>
                    <a:pt x="290522" y="3733800"/>
                  </a:lnTo>
                  <a:close/>
                  <a:moveTo>
                    <a:pt x="11925920" y="3448050"/>
                  </a:moveTo>
                  <a:lnTo>
                    <a:pt x="11925920" y="3714750"/>
                  </a:lnTo>
                  <a:lnTo>
                    <a:pt x="12197073" y="3714750"/>
                  </a:lnTo>
                  <a:lnTo>
                    <a:pt x="12197073" y="3448050"/>
                  </a:lnTo>
                  <a:close/>
                  <a:moveTo>
                    <a:pt x="11635398" y="3448050"/>
                  </a:moveTo>
                  <a:lnTo>
                    <a:pt x="11635398" y="3714750"/>
                  </a:lnTo>
                  <a:lnTo>
                    <a:pt x="11906552" y="3714750"/>
                  </a:lnTo>
                  <a:lnTo>
                    <a:pt x="11906552" y="3448050"/>
                  </a:lnTo>
                  <a:close/>
                  <a:moveTo>
                    <a:pt x="11344876" y="3448050"/>
                  </a:moveTo>
                  <a:lnTo>
                    <a:pt x="11344876" y="3714750"/>
                  </a:lnTo>
                  <a:lnTo>
                    <a:pt x="11616030" y="3714750"/>
                  </a:lnTo>
                  <a:lnTo>
                    <a:pt x="11616030" y="3448050"/>
                  </a:lnTo>
                  <a:close/>
                  <a:moveTo>
                    <a:pt x="11054354" y="3448050"/>
                  </a:moveTo>
                  <a:lnTo>
                    <a:pt x="11054354" y="3714750"/>
                  </a:lnTo>
                  <a:lnTo>
                    <a:pt x="11325508" y="3714750"/>
                  </a:lnTo>
                  <a:lnTo>
                    <a:pt x="11325508" y="3448050"/>
                  </a:lnTo>
                  <a:close/>
                  <a:moveTo>
                    <a:pt x="10763832" y="3448050"/>
                  </a:moveTo>
                  <a:lnTo>
                    <a:pt x="10763832" y="3714750"/>
                  </a:lnTo>
                  <a:lnTo>
                    <a:pt x="11034986" y="3714750"/>
                  </a:lnTo>
                  <a:lnTo>
                    <a:pt x="11034986" y="3448050"/>
                  </a:lnTo>
                  <a:close/>
                  <a:moveTo>
                    <a:pt x="10473311" y="3448050"/>
                  </a:moveTo>
                  <a:lnTo>
                    <a:pt x="10473311" y="3714750"/>
                  </a:lnTo>
                  <a:lnTo>
                    <a:pt x="10744464" y="3714750"/>
                  </a:lnTo>
                  <a:lnTo>
                    <a:pt x="10744464" y="3448050"/>
                  </a:lnTo>
                  <a:close/>
                  <a:moveTo>
                    <a:pt x="10182789" y="3448050"/>
                  </a:moveTo>
                  <a:lnTo>
                    <a:pt x="10182789" y="3714750"/>
                  </a:lnTo>
                  <a:lnTo>
                    <a:pt x="10453943" y="3714750"/>
                  </a:lnTo>
                  <a:lnTo>
                    <a:pt x="10453943" y="3448050"/>
                  </a:lnTo>
                  <a:close/>
                  <a:moveTo>
                    <a:pt x="9892267" y="3448050"/>
                  </a:moveTo>
                  <a:lnTo>
                    <a:pt x="9892267" y="3714750"/>
                  </a:lnTo>
                  <a:lnTo>
                    <a:pt x="10163421" y="3714750"/>
                  </a:lnTo>
                  <a:lnTo>
                    <a:pt x="10163421" y="3448050"/>
                  </a:lnTo>
                  <a:close/>
                  <a:moveTo>
                    <a:pt x="9601745" y="3448050"/>
                  </a:moveTo>
                  <a:lnTo>
                    <a:pt x="9601745" y="3714750"/>
                  </a:lnTo>
                  <a:lnTo>
                    <a:pt x="9872899" y="3714750"/>
                  </a:lnTo>
                  <a:lnTo>
                    <a:pt x="9872899" y="3448050"/>
                  </a:lnTo>
                  <a:close/>
                  <a:moveTo>
                    <a:pt x="9311224" y="3448050"/>
                  </a:moveTo>
                  <a:lnTo>
                    <a:pt x="9311224" y="3714750"/>
                  </a:lnTo>
                  <a:lnTo>
                    <a:pt x="9582377" y="3714750"/>
                  </a:lnTo>
                  <a:lnTo>
                    <a:pt x="9582377" y="3448050"/>
                  </a:lnTo>
                  <a:close/>
                  <a:moveTo>
                    <a:pt x="9020702" y="3448050"/>
                  </a:moveTo>
                  <a:lnTo>
                    <a:pt x="9020702" y="3714750"/>
                  </a:lnTo>
                  <a:lnTo>
                    <a:pt x="9291856" y="3714750"/>
                  </a:lnTo>
                  <a:lnTo>
                    <a:pt x="9291856" y="3448050"/>
                  </a:lnTo>
                  <a:close/>
                  <a:moveTo>
                    <a:pt x="8731793" y="3448050"/>
                  </a:moveTo>
                  <a:lnTo>
                    <a:pt x="8731793" y="3714750"/>
                  </a:lnTo>
                  <a:lnTo>
                    <a:pt x="9001334" y="3714750"/>
                  </a:lnTo>
                  <a:lnTo>
                    <a:pt x="9001334" y="3448050"/>
                  </a:lnTo>
                  <a:close/>
                  <a:moveTo>
                    <a:pt x="8441272" y="3448050"/>
                  </a:moveTo>
                  <a:lnTo>
                    <a:pt x="8441272" y="3714750"/>
                  </a:lnTo>
                  <a:lnTo>
                    <a:pt x="8712425" y="3714750"/>
                  </a:lnTo>
                  <a:lnTo>
                    <a:pt x="8712425" y="3448050"/>
                  </a:lnTo>
                  <a:close/>
                  <a:moveTo>
                    <a:pt x="8150750" y="3448050"/>
                  </a:moveTo>
                  <a:lnTo>
                    <a:pt x="8150750" y="3714750"/>
                  </a:lnTo>
                  <a:lnTo>
                    <a:pt x="8421904" y="3714750"/>
                  </a:lnTo>
                  <a:lnTo>
                    <a:pt x="8421904" y="3448050"/>
                  </a:lnTo>
                  <a:close/>
                  <a:moveTo>
                    <a:pt x="7860228" y="3448050"/>
                  </a:moveTo>
                  <a:lnTo>
                    <a:pt x="7860228" y="3714750"/>
                  </a:lnTo>
                  <a:lnTo>
                    <a:pt x="8131382" y="3714750"/>
                  </a:lnTo>
                  <a:lnTo>
                    <a:pt x="8131382" y="3448050"/>
                  </a:lnTo>
                  <a:close/>
                  <a:moveTo>
                    <a:pt x="7569706" y="3448050"/>
                  </a:moveTo>
                  <a:lnTo>
                    <a:pt x="7569706" y="3714750"/>
                  </a:lnTo>
                  <a:lnTo>
                    <a:pt x="7840860" y="3714750"/>
                  </a:lnTo>
                  <a:lnTo>
                    <a:pt x="7840860" y="3448050"/>
                  </a:lnTo>
                  <a:close/>
                  <a:moveTo>
                    <a:pt x="7279185" y="3448050"/>
                  </a:moveTo>
                  <a:lnTo>
                    <a:pt x="7279185" y="3714750"/>
                  </a:lnTo>
                  <a:lnTo>
                    <a:pt x="7550338" y="3714750"/>
                  </a:lnTo>
                  <a:lnTo>
                    <a:pt x="7550338" y="3448050"/>
                  </a:lnTo>
                  <a:close/>
                  <a:moveTo>
                    <a:pt x="6988663" y="3448050"/>
                  </a:moveTo>
                  <a:lnTo>
                    <a:pt x="6988663" y="3714750"/>
                  </a:lnTo>
                  <a:lnTo>
                    <a:pt x="7259817" y="3714750"/>
                  </a:lnTo>
                  <a:lnTo>
                    <a:pt x="7259817" y="3448050"/>
                  </a:lnTo>
                  <a:close/>
                  <a:moveTo>
                    <a:pt x="6698141" y="3448050"/>
                  </a:moveTo>
                  <a:lnTo>
                    <a:pt x="6698141" y="3714750"/>
                  </a:lnTo>
                  <a:lnTo>
                    <a:pt x="6969295" y="3714750"/>
                  </a:lnTo>
                  <a:lnTo>
                    <a:pt x="6969295" y="3448050"/>
                  </a:lnTo>
                  <a:close/>
                  <a:moveTo>
                    <a:pt x="6407619" y="3448050"/>
                  </a:moveTo>
                  <a:lnTo>
                    <a:pt x="6407619" y="3714750"/>
                  </a:lnTo>
                  <a:lnTo>
                    <a:pt x="6678773" y="3714750"/>
                  </a:lnTo>
                  <a:lnTo>
                    <a:pt x="6678773" y="3448050"/>
                  </a:lnTo>
                  <a:close/>
                  <a:moveTo>
                    <a:pt x="6117097" y="3448050"/>
                  </a:moveTo>
                  <a:lnTo>
                    <a:pt x="6117097" y="3714750"/>
                  </a:lnTo>
                  <a:lnTo>
                    <a:pt x="6388251" y="3714750"/>
                  </a:lnTo>
                  <a:lnTo>
                    <a:pt x="6388251" y="3448050"/>
                  </a:lnTo>
                  <a:close/>
                  <a:moveTo>
                    <a:pt x="5826576" y="3448050"/>
                  </a:moveTo>
                  <a:lnTo>
                    <a:pt x="5826576" y="3714750"/>
                  </a:lnTo>
                  <a:lnTo>
                    <a:pt x="6097729" y="3714750"/>
                  </a:lnTo>
                  <a:lnTo>
                    <a:pt x="6097729" y="3448050"/>
                  </a:lnTo>
                  <a:close/>
                  <a:moveTo>
                    <a:pt x="5536054" y="3448050"/>
                  </a:moveTo>
                  <a:lnTo>
                    <a:pt x="5536054" y="3714750"/>
                  </a:lnTo>
                  <a:lnTo>
                    <a:pt x="5807208" y="3714750"/>
                  </a:lnTo>
                  <a:lnTo>
                    <a:pt x="5807208" y="3448050"/>
                  </a:lnTo>
                  <a:close/>
                  <a:moveTo>
                    <a:pt x="5247147" y="3448050"/>
                  </a:moveTo>
                  <a:lnTo>
                    <a:pt x="5247147" y="3714750"/>
                  </a:lnTo>
                  <a:lnTo>
                    <a:pt x="5516686" y="3714750"/>
                  </a:lnTo>
                  <a:lnTo>
                    <a:pt x="5516686" y="3448050"/>
                  </a:lnTo>
                  <a:close/>
                  <a:moveTo>
                    <a:pt x="4956625" y="3448050"/>
                  </a:moveTo>
                  <a:lnTo>
                    <a:pt x="4956625" y="3714750"/>
                  </a:lnTo>
                  <a:lnTo>
                    <a:pt x="5227779" y="3714750"/>
                  </a:lnTo>
                  <a:lnTo>
                    <a:pt x="5227779" y="3448050"/>
                  </a:lnTo>
                  <a:close/>
                  <a:moveTo>
                    <a:pt x="4666103" y="3448050"/>
                  </a:moveTo>
                  <a:lnTo>
                    <a:pt x="4666103" y="3714750"/>
                  </a:lnTo>
                  <a:lnTo>
                    <a:pt x="4937257" y="3714750"/>
                  </a:lnTo>
                  <a:lnTo>
                    <a:pt x="4937257" y="3448050"/>
                  </a:lnTo>
                  <a:close/>
                  <a:moveTo>
                    <a:pt x="4375581" y="3448050"/>
                  </a:moveTo>
                  <a:lnTo>
                    <a:pt x="4375581" y="3714750"/>
                  </a:lnTo>
                  <a:lnTo>
                    <a:pt x="4646735" y="3714750"/>
                  </a:lnTo>
                  <a:lnTo>
                    <a:pt x="4646735" y="3448050"/>
                  </a:lnTo>
                  <a:close/>
                  <a:moveTo>
                    <a:pt x="4085059" y="3448050"/>
                  </a:moveTo>
                  <a:lnTo>
                    <a:pt x="4085059" y="3714750"/>
                  </a:lnTo>
                  <a:lnTo>
                    <a:pt x="4356213" y="3714750"/>
                  </a:lnTo>
                  <a:lnTo>
                    <a:pt x="4356213" y="3448050"/>
                  </a:lnTo>
                  <a:close/>
                  <a:moveTo>
                    <a:pt x="3794538" y="3448050"/>
                  </a:moveTo>
                  <a:lnTo>
                    <a:pt x="3794538" y="3714750"/>
                  </a:lnTo>
                  <a:lnTo>
                    <a:pt x="4065691" y="3714750"/>
                  </a:lnTo>
                  <a:lnTo>
                    <a:pt x="4065691" y="3448050"/>
                  </a:lnTo>
                  <a:close/>
                  <a:moveTo>
                    <a:pt x="3504016" y="3448050"/>
                  </a:moveTo>
                  <a:lnTo>
                    <a:pt x="3504016" y="3714750"/>
                  </a:lnTo>
                  <a:lnTo>
                    <a:pt x="3775170" y="3714750"/>
                  </a:lnTo>
                  <a:lnTo>
                    <a:pt x="3775170" y="3448050"/>
                  </a:lnTo>
                  <a:close/>
                  <a:moveTo>
                    <a:pt x="3213494" y="3448050"/>
                  </a:moveTo>
                  <a:lnTo>
                    <a:pt x="3213494" y="3714750"/>
                  </a:lnTo>
                  <a:lnTo>
                    <a:pt x="3484648" y="3714750"/>
                  </a:lnTo>
                  <a:lnTo>
                    <a:pt x="3484648" y="3448050"/>
                  </a:lnTo>
                  <a:close/>
                  <a:moveTo>
                    <a:pt x="2922972" y="3448050"/>
                  </a:moveTo>
                  <a:lnTo>
                    <a:pt x="2922972" y="3714750"/>
                  </a:lnTo>
                  <a:lnTo>
                    <a:pt x="3194126" y="3714750"/>
                  </a:lnTo>
                  <a:lnTo>
                    <a:pt x="3194126" y="3448050"/>
                  </a:lnTo>
                  <a:close/>
                  <a:moveTo>
                    <a:pt x="2632451" y="3448050"/>
                  </a:moveTo>
                  <a:lnTo>
                    <a:pt x="2632451" y="3714750"/>
                  </a:lnTo>
                  <a:lnTo>
                    <a:pt x="2903604" y="3714750"/>
                  </a:lnTo>
                  <a:lnTo>
                    <a:pt x="2903604" y="3448050"/>
                  </a:lnTo>
                  <a:close/>
                  <a:moveTo>
                    <a:pt x="2341929" y="3448050"/>
                  </a:moveTo>
                  <a:lnTo>
                    <a:pt x="2341929" y="3714750"/>
                  </a:lnTo>
                  <a:lnTo>
                    <a:pt x="2613083" y="3714750"/>
                  </a:lnTo>
                  <a:lnTo>
                    <a:pt x="2613083" y="3448050"/>
                  </a:lnTo>
                  <a:close/>
                  <a:moveTo>
                    <a:pt x="2051407" y="3448050"/>
                  </a:moveTo>
                  <a:lnTo>
                    <a:pt x="2051407" y="3714750"/>
                  </a:lnTo>
                  <a:lnTo>
                    <a:pt x="2322561" y="3714750"/>
                  </a:lnTo>
                  <a:lnTo>
                    <a:pt x="2322561" y="3448050"/>
                  </a:lnTo>
                  <a:close/>
                  <a:moveTo>
                    <a:pt x="1760886" y="3448050"/>
                  </a:moveTo>
                  <a:lnTo>
                    <a:pt x="1760886" y="3714750"/>
                  </a:lnTo>
                  <a:lnTo>
                    <a:pt x="2032039" y="3714750"/>
                  </a:lnTo>
                  <a:lnTo>
                    <a:pt x="2032039" y="3448050"/>
                  </a:lnTo>
                  <a:close/>
                  <a:moveTo>
                    <a:pt x="1471977" y="3448050"/>
                  </a:moveTo>
                  <a:lnTo>
                    <a:pt x="1471977" y="3714750"/>
                  </a:lnTo>
                  <a:lnTo>
                    <a:pt x="1743131" y="3714750"/>
                  </a:lnTo>
                  <a:lnTo>
                    <a:pt x="1743131" y="3448050"/>
                  </a:lnTo>
                  <a:close/>
                  <a:moveTo>
                    <a:pt x="1181455" y="3448050"/>
                  </a:moveTo>
                  <a:lnTo>
                    <a:pt x="1181455" y="3714750"/>
                  </a:lnTo>
                  <a:lnTo>
                    <a:pt x="1452609" y="3714750"/>
                  </a:lnTo>
                  <a:lnTo>
                    <a:pt x="1452609" y="3448050"/>
                  </a:lnTo>
                  <a:close/>
                  <a:moveTo>
                    <a:pt x="890933" y="3448050"/>
                  </a:moveTo>
                  <a:lnTo>
                    <a:pt x="890933" y="3714750"/>
                  </a:lnTo>
                  <a:lnTo>
                    <a:pt x="1162087" y="3714750"/>
                  </a:lnTo>
                  <a:lnTo>
                    <a:pt x="1162087" y="3448050"/>
                  </a:lnTo>
                  <a:close/>
                  <a:moveTo>
                    <a:pt x="600412" y="3448050"/>
                  </a:moveTo>
                  <a:lnTo>
                    <a:pt x="600412" y="3714750"/>
                  </a:lnTo>
                  <a:lnTo>
                    <a:pt x="871565" y="3714750"/>
                  </a:lnTo>
                  <a:lnTo>
                    <a:pt x="871565" y="3448050"/>
                  </a:lnTo>
                  <a:close/>
                  <a:moveTo>
                    <a:pt x="309890" y="3448050"/>
                  </a:moveTo>
                  <a:lnTo>
                    <a:pt x="309890" y="3714750"/>
                  </a:lnTo>
                  <a:lnTo>
                    <a:pt x="581044" y="3714750"/>
                  </a:lnTo>
                  <a:lnTo>
                    <a:pt x="581044" y="3448050"/>
                  </a:lnTo>
                  <a:close/>
                  <a:moveTo>
                    <a:pt x="19368" y="3448050"/>
                  </a:moveTo>
                  <a:lnTo>
                    <a:pt x="19368" y="3714750"/>
                  </a:lnTo>
                  <a:lnTo>
                    <a:pt x="290522" y="3714750"/>
                  </a:lnTo>
                  <a:lnTo>
                    <a:pt x="290522" y="3448050"/>
                  </a:lnTo>
                  <a:close/>
                  <a:moveTo>
                    <a:pt x="11925920" y="3162300"/>
                  </a:moveTo>
                  <a:lnTo>
                    <a:pt x="11925920" y="3429000"/>
                  </a:lnTo>
                  <a:lnTo>
                    <a:pt x="12197073" y="3429000"/>
                  </a:lnTo>
                  <a:lnTo>
                    <a:pt x="12197073" y="3162300"/>
                  </a:lnTo>
                  <a:close/>
                  <a:moveTo>
                    <a:pt x="11635398" y="3162300"/>
                  </a:moveTo>
                  <a:lnTo>
                    <a:pt x="11635398" y="3429000"/>
                  </a:lnTo>
                  <a:lnTo>
                    <a:pt x="11906552" y="3429000"/>
                  </a:lnTo>
                  <a:lnTo>
                    <a:pt x="11906552" y="3162300"/>
                  </a:lnTo>
                  <a:close/>
                  <a:moveTo>
                    <a:pt x="11344876" y="3162300"/>
                  </a:moveTo>
                  <a:lnTo>
                    <a:pt x="11344876" y="3429000"/>
                  </a:lnTo>
                  <a:lnTo>
                    <a:pt x="11616030" y="3429000"/>
                  </a:lnTo>
                  <a:lnTo>
                    <a:pt x="11616030" y="3162300"/>
                  </a:lnTo>
                  <a:close/>
                  <a:moveTo>
                    <a:pt x="11054354" y="3162300"/>
                  </a:moveTo>
                  <a:lnTo>
                    <a:pt x="11054354" y="3429000"/>
                  </a:lnTo>
                  <a:lnTo>
                    <a:pt x="11325508" y="3429000"/>
                  </a:lnTo>
                  <a:lnTo>
                    <a:pt x="11325508" y="3162300"/>
                  </a:lnTo>
                  <a:close/>
                  <a:moveTo>
                    <a:pt x="10763832" y="3162300"/>
                  </a:moveTo>
                  <a:lnTo>
                    <a:pt x="10763832" y="3429000"/>
                  </a:lnTo>
                  <a:lnTo>
                    <a:pt x="11034986" y="3429000"/>
                  </a:lnTo>
                  <a:lnTo>
                    <a:pt x="11034986" y="3162300"/>
                  </a:lnTo>
                  <a:close/>
                  <a:moveTo>
                    <a:pt x="10473311" y="3162300"/>
                  </a:moveTo>
                  <a:lnTo>
                    <a:pt x="10473311" y="3429000"/>
                  </a:lnTo>
                  <a:lnTo>
                    <a:pt x="10744464" y="3429000"/>
                  </a:lnTo>
                  <a:lnTo>
                    <a:pt x="10744464" y="3162300"/>
                  </a:lnTo>
                  <a:close/>
                  <a:moveTo>
                    <a:pt x="10182789" y="3162300"/>
                  </a:moveTo>
                  <a:lnTo>
                    <a:pt x="10182789" y="3429000"/>
                  </a:lnTo>
                  <a:lnTo>
                    <a:pt x="10453943" y="3429000"/>
                  </a:lnTo>
                  <a:lnTo>
                    <a:pt x="10453943" y="3162300"/>
                  </a:lnTo>
                  <a:close/>
                  <a:moveTo>
                    <a:pt x="9892267" y="3162300"/>
                  </a:moveTo>
                  <a:lnTo>
                    <a:pt x="9892267" y="3429000"/>
                  </a:lnTo>
                  <a:lnTo>
                    <a:pt x="10163421" y="3429000"/>
                  </a:lnTo>
                  <a:lnTo>
                    <a:pt x="10163421" y="3162300"/>
                  </a:lnTo>
                  <a:close/>
                  <a:moveTo>
                    <a:pt x="9601745" y="3162300"/>
                  </a:moveTo>
                  <a:lnTo>
                    <a:pt x="9601745" y="3429000"/>
                  </a:lnTo>
                  <a:lnTo>
                    <a:pt x="9872899" y="3429000"/>
                  </a:lnTo>
                  <a:lnTo>
                    <a:pt x="9872899" y="3162300"/>
                  </a:lnTo>
                  <a:close/>
                  <a:moveTo>
                    <a:pt x="9311224" y="3162300"/>
                  </a:moveTo>
                  <a:lnTo>
                    <a:pt x="9311224" y="3429000"/>
                  </a:lnTo>
                  <a:lnTo>
                    <a:pt x="9582377" y="3429000"/>
                  </a:lnTo>
                  <a:lnTo>
                    <a:pt x="9582377" y="3162300"/>
                  </a:lnTo>
                  <a:close/>
                  <a:moveTo>
                    <a:pt x="9020702" y="3162300"/>
                  </a:moveTo>
                  <a:lnTo>
                    <a:pt x="9020702" y="3429000"/>
                  </a:lnTo>
                  <a:lnTo>
                    <a:pt x="9291856" y="3429000"/>
                  </a:lnTo>
                  <a:lnTo>
                    <a:pt x="9291856" y="3162300"/>
                  </a:lnTo>
                  <a:close/>
                  <a:moveTo>
                    <a:pt x="8731793" y="3162300"/>
                  </a:moveTo>
                  <a:lnTo>
                    <a:pt x="8731793" y="3429000"/>
                  </a:lnTo>
                  <a:lnTo>
                    <a:pt x="9001334" y="3429000"/>
                  </a:lnTo>
                  <a:lnTo>
                    <a:pt x="9001334" y="3162300"/>
                  </a:lnTo>
                  <a:close/>
                  <a:moveTo>
                    <a:pt x="8441272" y="3162300"/>
                  </a:moveTo>
                  <a:lnTo>
                    <a:pt x="8441272" y="3429000"/>
                  </a:lnTo>
                  <a:lnTo>
                    <a:pt x="8712425" y="3429000"/>
                  </a:lnTo>
                  <a:lnTo>
                    <a:pt x="8712425" y="3162300"/>
                  </a:lnTo>
                  <a:close/>
                  <a:moveTo>
                    <a:pt x="8150750" y="3162300"/>
                  </a:moveTo>
                  <a:lnTo>
                    <a:pt x="8150750" y="3429000"/>
                  </a:lnTo>
                  <a:lnTo>
                    <a:pt x="8421904" y="3429000"/>
                  </a:lnTo>
                  <a:lnTo>
                    <a:pt x="8421904" y="3162300"/>
                  </a:lnTo>
                  <a:close/>
                  <a:moveTo>
                    <a:pt x="7860228" y="3162300"/>
                  </a:moveTo>
                  <a:lnTo>
                    <a:pt x="7860228" y="3429000"/>
                  </a:lnTo>
                  <a:lnTo>
                    <a:pt x="8131382" y="3429000"/>
                  </a:lnTo>
                  <a:lnTo>
                    <a:pt x="8131382" y="3162300"/>
                  </a:lnTo>
                  <a:close/>
                  <a:moveTo>
                    <a:pt x="7569706" y="3162300"/>
                  </a:moveTo>
                  <a:lnTo>
                    <a:pt x="7569706" y="3429000"/>
                  </a:lnTo>
                  <a:lnTo>
                    <a:pt x="7840860" y="3429000"/>
                  </a:lnTo>
                  <a:lnTo>
                    <a:pt x="7840860" y="3162300"/>
                  </a:lnTo>
                  <a:close/>
                  <a:moveTo>
                    <a:pt x="7279185" y="3162300"/>
                  </a:moveTo>
                  <a:lnTo>
                    <a:pt x="7279185" y="3429000"/>
                  </a:lnTo>
                  <a:lnTo>
                    <a:pt x="7550338" y="3429000"/>
                  </a:lnTo>
                  <a:lnTo>
                    <a:pt x="7550338" y="3162300"/>
                  </a:lnTo>
                  <a:close/>
                  <a:moveTo>
                    <a:pt x="6988663" y="3162300"/>
                  </a:moveTo>
                  <a:lnTo>
                    <a:pt x="6988663" y="3429000"/>
                  </a:lnTo>
                  <a:lnTo>
                    <a:pt x="7259817" y="3429000"/>
                  </a:lnTo>
                  <a:lnTo>
                    <a:pt x="7259817" y="3162300"/>
                  </a:lnTo>
                  <a:close/>
                  <a:moveTo>
                    <a:pt x="6698141" y="3162300"/>
                  </a:moveTo>
                  <a:lnTo>
                    <a:pt x="6698141" y="3429000"/>
                  </a:lnTo>
                  <a:lnTo>
                    <a:pt x="6969295" y="3429000"/>
                  </a:lnTo>
                  <a:lnTo>
                    <a:pt x="6969295" y="3162300"/>
                  </a:lnTo>
                  <a:close/>
                  <a:moveTo>
                    <a:pt x="6407619" y="3162300"/>
                  </a:moveTo>
                  <a:lnTo>
                    <a:pt x="6407619" y="3429000"/>
                  </a:lnTo>
                  <a:lnTo>
                    <a:pt x="6678773" y="3429000"/>
                  </a:lnTo>
                  <a:lnTo>
                    <a:pt x="6678773" y="3162300"/>
                  </a:lnTo>
                  <a:close/>
                  <a:moveTo>
                    <a:pt x="6117097" y="3162300"/>
                  </a:moveTo>
                  <a:lnTo>
                    <a:pt x="6117097" y="3429000"/>
                  </a:lnTo>
                  <a:lnTo>
                    <a:pt x="6388251" y="3429000"/>
                  </a:lnTo>
                  <a:lnTo>
                    <a:pt x="6388251" y="3162300"/>
                  </a:lnTo>
                  <a:close/>
                  <a:moveTo>
                    <a:pt x="5826576" y="3162300"/>
                  </a:moveTo>
                  <a:lnTo>
                    <a:pt x="5826576" y="3429000"/>
                  </a:lnTo>
                  <a:lnTo>
                    <a:pt x="6097729" y="3429000"/>
                  </a:lnTo>
                  <a:lnTo>
                    <a:pt x="6097729" y="3162300"/>
                  </a:lnTo>
                  <a:close/>
                  <a:moveTo>
                    <a:pt x="5536054" y="3162300"/>
                  </a:moveTo>
                  <a:lnTo>
                    <a:pt x="5536054" y="3429000"/>
                  </a:lnTo>
                  <a:lnTo>
                    <a:pt x="5807208" y="3429000"/>
                  </a:lnTo>
                  <a:lnTo>
                    <a:pt x="5807208" y="3162300"/>
                  </a:lnTo>
                  <a:close/>
                  <a:moveTo>
                    <a:pt x="5247147" y="3162300"/>
                  </a:moveTo>
                  <a:lnTo>
                    <a:pt x="5247147" y="3429000"/>
                  </a:lnTo>
                  <a:lnTo>
                    <a:pt x="5516686" y="3429000"/>
                  </a:lnTo>
                  <a:lnTo>
                    <a:pt x="5516686" y="3162300"/>
                  </a:lnTo>
                  <a:close/>
                  <a:moveTo>
                    <a:pt x="4956625" y="3162300"/>
                  </a:moveTo>
                  <a:lnTo>
                    <a:pt x="4956625" y="3429000"/>
                  </a:lnTo>
                  <a:lnTo>
                    <a:pt x="5227779" y="3429000"/>
                  </a:lnTo>
                  <a:lnTo>
                    <a:pt x="5227779" y="3162300"/>
                  </a:lnTo>
                  <a:close/>
                  <a:moveTo>
                    <a:pt x="4666103" y="3162300"/>
                  </a:moveTo>
                  <a:lnTo>
                    <a:pt x="4666103" y="3429000"/>
                  </a:lnTo>
                  <a:lnTo>
                    <a:pt x="4937257" y="3429000"/>
                  </a:lnTo>
                  <a:lnTo>
                    <a:pt x="4937257" y="3162300"/>
                  </a:lnTo>
                  <a:close/>
                  <a:moveTo>
                    <a:pt x="4375581" y="3162300"/>
                  </a:moveTo>
                  <a:lnTo>
                    <a:pt x="4375581" y="3429000"/>
                  </a:lnTo>
                  <a:lnTo>
                    <a:pt x="4646735" y="3429000"/>
                  </a:lnTo>
                  <a:lnTo>
                    <a:pt x="4646735" y="3162300"/>
                  </a:lnTo>
                  <a:close/>
                  <a:moveTo>
                    <a:pt x="4085059" y="3162300"/>
                  </a:moveTo>
                  <a:lnTo>
                    <a:pt x="4085059" y="3429000"/>
                  </a:lnTo>
                  <a:lnTo>
                    <a:pt x="4356213" y="3429000"/>
                  </a:lnTo>
                  <a:lnTo>
                    <a:pt x="4356213" y="3162300"/>
                  </a:lnTo>
                  <a:close/>
                  <a:moveTo>
                    <a:pt x="3794538" y="3162300"/>
                  </a:moveTo>
                  <a:lnTo>
                    <a:pt x="3794538" y="3429000"/>
                  </a:lnTo>
                  <a:lnTo>
                    <a:pt x="4065691" y="3429000"/>
                  </a:lnTo>
                  <a:lnTo>
                    <a:pt x="4065691" y="3162300"/>
                  </a:lnTo>
                  <a:close/>
                  <a:moveTo>
                    <a:pt x="3504016" y="3162300"/>
                  </a:moveTo>
                  <a:lnTo>
                    <a:pt x="3504016" y="3429000"/>
                  </a:lnTo>
                  <a:lnTo>
                    <a:pt x="3775170" y="3429000"/>
                  </a:lnTo>
                  <a:lnTo>
                    <a:pt x="3775170" y="3162300"/>
                  </a:lnTo>
                  <a:close/>
                  <a:moveTo>
                    <a:pt x="3213494" y="3162300"/>
                  </a:moveTo>
                  <a:lnTo>
                    <a:pt x="3213494" y="3429000"/>
                  </a:lnTo>
                  <a:lnTo>
                    <a:pt x="3484648" y="3429000"/>
                  </a:lnTo>
                  <a:lnTo>
                    <a:pt x="3484648" y="3162300"/>
                  </a:lnTo>
                  <a:close/>
                  <a:moveTo>
                    <a:pt x="2922972" y="3162300"/>
                  </a:moveTo>
                  <a:lnTo>
                    <a:pt x="2922972" y="3429000"/>
                  </a:lnTo>
                  <a:lnTo>
                    <a:pt x="3194126" y="3429000"/>
                  </a:lnTo>
                  <a:lnTo>
                    <a:pt x="3194126" y="3162300"/>
                  </a:lnTo>
                  <a:close/>
                  <a:moveTo>
                    <a:pt x="2632451" y="3162300"/>
                  </a:moveTo>
                  <a:lnTo>
                    <a:pt x="2632451" y="3429000"/>
                  </a:lnTo>
                  <a:lnTo>
                    <a:pt x="2903604" y="3429000"/>
                  </a:lnTo>
                  <a:lnTo>
                    <a:pt x="2903604" y="3162300"/>
                  </a:lnTo>
                  <a:close/>
                  <a:moveTo>
                    <a:pt x="2341929" y="3162300"/>
                  </a:moveTo>
                  <a:lnTo>
                    <a:pt x="2341929" y="3429000"/>
                  </a:lnTo>
                  <a:lnTo>
                    <a:pt x="2613083" y="3429000"/>
                  </a:lnTo>
                  <a:lnTo>
                    <a:pt x="2613083" y="3162300"/>
                  </a:lnTo>
                  <a:close/>
                  <a:moveTo>
                    <a:pt x="2051407" y="3162300"/>
                  </a:moveTo>
                  <a:lnTo>
                    <a:pt x="2051407" y="3429000"/>
                  </a:lnTo>
                  <a:lnTo>
                    <a:pt x="2322561" y="3429000"/>
                  </a:lnTo>
                  <a:lnTo>
                    <a:pt x="2322561" y="3162300"/>
                  </a:lnTo>
                  <a:close/>
                  <a:moveTo>
                    <a:pt x="1760886" y="3162300"/>
                  </a:moveTo>
                  <a:lnTo>
                    <a:pt x="1760886" y="3429000"/>
                  </a:lnTo>
                  <a:lnTo>
                    <a:pt x="2032039" y="3429000"/>
                  </a:lnTo>
                  <a:lnTo>
                    <a:pt x="2032039" y="3162300"/>
                  </a:lnTo>
                  <a:close/>
                  <a:moveTo>
                    <a:pt x="1471977" y="3162300"/>
                  </a:moveTo>
                  <a:lnTo>
                    <a:pt x="1471977" y="3429000"/>
                  </a:lnTo>
                  <a:lnTo>
                    <a:pt x="1743131" y="3429000"/>
                  </a:lnTo>
                  <a:lnTo>
                    <a:pt x="1743131" y="3162300"/>
                  </a:lnTo>
                  <a:close/>
                  <a:moveTo>
                    <a:pt x="1181455" y="3162300"/>
                  </a:moveTo>
                  <a:lnTo>
                    <a:pt x="1181455" y="3429000"/>
                  </a:lnTo>
                  <a:lnTo>
                    <a:pt x="1452609" y="3429000"/>
                  </a:lnTo>
                  <a:lnTo>
                    <a:pt x="1452609" y="3162300"/>
                  </a:lnTo>
                  <a:close/>
                  <a:moveTo>
                    <a:pt x="890933" y="3162300"/>
                  </a:moveTo>
                  <a:lnTo>
                    <a:pt x="890933" y="3429000"/>
                  </a:lnTo>
                  <a:lnTo>
                    <a:pt x="1162087" y="3429000"/>
                  </a:lnTo>
                  <a:lnTo>
                    <a:pt x="1162087" y="3162300"/>
                  </a:lnTo>
                  <a:close/>
                  <a:moveTo>
                    <a:pt x="600412" y="3162300"/>
                  </a:moveTo>
                  <a:lnTo>
                    <a:pt x="600412" y="3429000"/>
                  </a:lnTo>
                  <a:lnTo>
                    <a:pt x="871565" y="3429000"/>
                  </a:lnTo>
                  <a:lnTo>
                    <a:pt x="871565" y="3162300"/>
                  </a:lnTo>
                  <a:close/>
                  <a:moveTo>
                    <a:pt x="309890" y="3162300"/>
                  </a:moveTo>
                  <a:lnTo>
                    <a:pt x="309890" y="3429000"/>
                  </a:lnTo>
                  <a:lnTo>
                    <a:pt x="581044" y="3429000"/>
                  </a:lnTo>
                  <a:lnTo>
                    <a:pt x="581044" y="3162300"/>
                  </a:lnTo>
                  <a:close/>
                  <a:moveTo>
                    <a:pt x="19368" y="3162300"/>
                  </a:moveTo>
                  <a:lnTo>
                    <a:pt x="19368" y="3429000"/>
                  </a:lnTo>
                  <a:lnTo>
                    <a:pt x="290522" y="3429000"/>
                  </a:lnTo>
                  <a:lnTo>
                    <a:pt x="290522" y="3162300"/>
                  </a:lnTo>
                  <a:close/>
                  <a:moveTo>
                    <a:pt x="11925920" y="2876550"/>
                  </a:moveTo>
                  <a:lnTo>
                    <a:pt x="11925920" y="3143250"/>
                  </a:lnTo>
                  <a:lnTo>
                    <a:pt x="12197073" y="3143250"/>
                  </a:lnTo>
                  <a:lnTo>
                    <a:pt x="12197073" y="2876550"/>
                  </a:lnTo>
                  <a:close/>
                  <a:moveTo>
                    <a:pt x="11635398" y="2876550"/>
                  </a:moveTo>
                  <a:lnTo>
                    <a:pt x="11635398" y="3143250"/>
                  </a:lnTo>
                  <a:lnTo>
                    <a:pt x="11906552" y="3143250"/>
                  </a:lnTo>
                  <a:lnTo>
                    <a:pt x="11906552" y="2876550"/>
                  </a:lnTo>
                  <a:close/>
                  <a:moveTo>
                    <a:pt x="11344876" y="2876550"/>
                  </a:moveTo>
                  <a:lnTo>
                    <a:pt x="11344876" y="3143250"/>
                  </a:lnTo>
                  <a:lnTo>
                    <a:pt x="11616030" y="3143250"/>
                  </a:lnTo>
                  <a:lnTo>
                    <a:pt x="11616030" y="2876550"/>
                  </a:lnTo>
                  <a:close/>
                  <a:moveTo>
                    <a:pt x="11054354" y="2876550"/>
                  </a:moveTo>
                  <a:lnTo>
                    <a:pt x="11054354" y="3143250"/>
                  </a:lnTo>
                  <a:lnTo>
                    <a:pt x="11325508" y="3143250"/>
                  </a:lnTo>
                  <a:lnTo>
                    <a:pt x="11325508" y="2876550"/>
                  </a:lnTo>
                  <a:close/>
                  <a:moveTo>
                    <a:pt x="10763832" y="2876550"/>
                  </a:moveTo>
                  <a:lnTo>
                    <a:pt x="10763832" y="3143250"/>
                  </a:lnTo>
                  <a:lnTo>
                    <a:pt x="11034986" y="3143250"/>
                  </a:lnTo>
                  <a:lnTo>
                    <a:pt x="11034986" y="2876550"/>
                  </a:lnTo>
                  <a:close/>
                  <a:moveTo>
                    <a:pt x="10473311" y="2876550"/>
                  </a:moveTo>
                  <a:lnTo>
                    <a:pt x="10473311" y="3143250"/>
                  </a:lnTo>
                  <a:lnTo>
                    <a:pt x="10744464" y="3143250"/>
                  </a:lnTo>
                  <a:lnTo>
                    <a:pt x="10744464" y="2876550"/>
                  </a:lnTo>
                  <a:close/>
                  <a:moveTo>
                    <a:pt x="10182789" y="2876550"/>
                  </a:moveTo>
                  <a:lnTo>
                    <a:pt x="10182789" y="3143250"/>
                  </a:lnTo>
                  <a:lnTo>
                    <a:pt x="10453943" y="3143250"/>
                  </a:lnTo>
                  <a:lnTo>
                    <a:pt x="10453943" y="2876550"/>
                  </a:lnTo>
                  <a:close/>
                  <a:moveTo>
                    <a:pt x="9892267" y="2876550"/>
                  </a:moveTo>
                  <a:lnTo>
                    <a:pt x="9892267" y="3143250"/>
                  </a:lnTo>
                  <a:lnTo>
                    <a:pt x="10163421" y="3143250"/>
                  </a:lnTo>
                  <a:lnTo>
                    <a:pt x="10163421" y="2876550"/>
                  </a:lnTo>
                  <a:close/>
                  <a:moveTo>
                    <a:pt x="9601745" y="2876550"/>
                  </a:moveTo>
                  <a:lnTo>
                    <a:pt x="9601745" y="3143250"/>
                  </a:lnTo>
                  <a:lnTo>
                    <a:pt x="9872899" y="3143250"/>
                  </a:lnTo>
                  <a:lnTo>
                    <a:pt x="9872899" y="2876550"/>
                  </a:lnTo>
                  <a:close/>
                  <a:moveTo>
                    <a:pt x="9311224" y="2876550"/>
                  </a:moveTo>
                  <a:lnTo>
                    <a:pt x="9311224" y="3143250"/>
                  </a:lnTo>
                  <a:lnTo>
                    <a:pt x="9582377" y="3143250"/>
                  </a:lnTo>
                  <a:lnTo>
                    <a:pt x="9582377" y="2876550"/>
                  </a:lnTo>
                  <a:close/>
                  <a:moveTo>
                    <a:pt x="9020702" y="2876550"/>
                  </a:moveTo>
                  <a:lnTo>
                    <a:pt x="9020702" y="3143250"/>
                  </a:lnTo>
                  <a:lnTo>
                    <a:pt x="9291856" y="3143250"/>
                  </a:lnTo>
                  <a:lnTo>
                    <a:pt x="9291856" y="2876550"/>
                  </a:lnTo>
                  <a:close/>
                  <a:moveTo>
                    <a:pt x="8731793" y="2876550"/>
                  </a:moveTo>
                  <a:lnTo>
                    <a:pt x="8731793" y="3143250"/>
                  </a:lnTo>
                  <a:lnTo>
                    <a:pt x="9001334" y="3143250"/>
                  </a:lnTo>
                  <a:lnTo>
                    <a:pt x="9001334" y="2876550"/>
                  </a:lnTo>
                  <a:close/>
                  <a:moveTo>
                    <a:pt x="8441272" y="2876550"/>
                  </a:moveTo>
                  <a:lnTo>
                    <a:pt x="8441272" y="3143250"/>
                  </a:lnTo>
                  <a:lnTo>
                    <a:pt x="8712425" y="3143250"/>
                  </a:lnTo>
                  <a:lnTo>
                    <a:pt x="8712425" y="2876550"/>
                  </a:lnTo>
                  <a:close/>
                  <a:moveTo>
                    <a:pt x="8150750" y="2876550"/>
                  </a:moveTo>
                  <a:lnTo>
                    <a:pt x="8150750" y="3143250"/>
                  </a:lnTo>
                  <a:lnTo>
                    <a:pt x="8421904" y="3143250"/>
                  </a:lnTo>
                  <a:lnTo>
                    <a:pt x="8421904" y="2876550"/>
                  </a:lnTo>
                  <a:close/>
                  <a:moveTo>
                    <a:pt x="7860228" y="2876550"/>
                  </a:moveTo>
                  <a:lnTo>
                    <a:pt x="7860228" y="3143250"/>
                  </a:lnTo>
                  <a:lnTo>
                    <a:pt x="8131382" y="3143250"/>
                  </a:lnTo>
                  <a:lnTo>
                    <a:pt x="8131382" y="2876550"/>
                  </a:lnTo>
                  <a:close/>
                  <a:moveTo>
                    <a:pt x="7569706" y="2876550"/>
                  </a:moveTo>
                  <a:lnTo>
                    <a:pt x="7569706" y="3143250"/>
                  </a:lnTo>
                  <a:lnTo>
                    <a:pt x="7840860" y="3143250"/>
                  </a:lnTo>
                  <a:lnTo>
                    <a:pt x="7840860" y="2876550"/>
                  </a:lnTo>
                  <a:close/>
                  <a:moveTo>
                    <a:pt x="7279185" y="2876550"/>
                  </a:moveTo>
                  <a:lnTo>
                    <a:pt x="7279185" y="3143250"/>
                  </a:lnTo>
                  <a:lnTo>
                    <a:pt x="7550338" y="3143250"/>
                  </a:lnTo>
                  <a:lnTo>
                    <a:pt x="7550338" y="2876550"/>
                  </a:lnTo>
                  <a:close/>
                  <a:moveTo>
                    <a:pt x="6988663" y="2876550"/>
                  </a:moveTo>
                  <a:lnTo>
                    <a:pt x="6988663" y="3143250"/>
                  </a:lnTo>
                  <a:lnTo>
                    <a:pt x="7259817" y="3143250"/>
                  </a:lnTo>
                  <a:lnTo>
                    <a:pt x="7259817" y="2876550"/>
                  </a:lnTo>
                  <a:close/>
                  <a:moveTo>
                    <a:pt x="6698141" y="2876550"/>
                  </a:moveTo>
                  <a:lnTo>
                    <a:pt x="6698141" y="3143250"/>
                  </a:lnTo>
                  <a:lnTo>
                    <a:pt x="6969295" y="3143250"/>
                  </a:lnTo>
                  <a:lnTo>
                    <a:pt x="6969295" y="2876550"/>
                  </a:lnTo>
                  <a:close/>
                  <a:moveTo>
                    <a:pt x="6407619" y="2876550"/>
                  </a:moveTo>
                  <a:lnTo>
                    <a:pt x="6407619" y="3143250"/>
                  </a:lnTo>
                  <a:lnTo>
                    <a:pt x="6678773" y="3143250"/>
                  </a:lnTo>
                  <a:lnTo>
                    <a:pt x="6678773" y="2876550"/>
                  </a:lnTo>
                  <a:close/>
                  <a:moveTo>
                    <a:pt x="6117097" y="2876550"/>
                  </a:moveTo>
                  <a:lnTo>
                    <a:pt x="6117097" y="3143250"/>
                  </a:lnTo>
                  <a:lnTo>
                    <a:pt x="6388251" y="3143250"/>
                  </a:lnTo>
                  <a:lnTo>
                    <a:pt x="6388251" y="2876550"/>
                  </a:lnTo>
                  <a:close/>
                  <a:moveTo>
                    <a:pt x="5826576" y="2876550"/>
                  </a:moveTo>
                  <a:lnTo>
                    <a:pt x="5826576" y="3143250"/>
                  </a:lnTo>
                  <a:lnTo>
                    <a:pt x="6097729" y="3143250"/>
                  </a:lnTo>
                  <a:lnTo>
                    <a:pt x="6097729" y="2876550"/>
                  </a:lnTo>
                  <a:close/>
                  <a:moveTo>
                    <a:pt x="5536054" y="2876550"/>
                  </a:moveTo>
                  <a:lnTo>
                    <a:pt x="5536054" y="3143250"/>
                  </a:lnTo>
                  <a:lnTo>
                    <a:pt x="5807208" y="3143250"/>
                  </a:lnTo>
                  <a:lnTo>
                    <a:pt x="5807208" y="2876550"/>
                  </a:lnTo>
                  <a:close/>
                  <a:moveTo>
                    <a:pt x="5247147" y="2876550"/>
                  </a:moveTo>
                  <a:lnTo>
                    <a:pt x="5247147" y="3143250"/>
                  </a:lnTo>
                  <a:lnTo>
                    <a:pt x="5516686" y="3143250"/>
                  </a:lnTo>
                  <a:lnTo>
                    <a:pt x="5516686" y="2876550"/>
                  </a:lnTo>
                  <a:close/>
                  <a:moveTo>
                    <a:pt x="4956625" y="2876550"/>
                  </a:moveTo>
                  <a:lnTo>
                    <a:pt x="4956625" y="3143250"/>
                  </a:lnTo>
                  <a:lnTo>
                    <a:pt x="5227779" y="3143250"/>
                  </a:lnTo>
                  <a:lnTo>
                    <a:pt x="5227779" y="2876550"/>
                  </a:lnTo>
                  <a:close/>
                  <a:moveTo>
                    <a:pt x="4666103" y="2876550"/>
                  </a:moveTo>
                  <a:lnTo>
                    <a:pt x="4666103" y="3143250"/>
                  </a:lnTo>
                  <a:lnTo>
                    <a:pt x="4937257" y="3143250"/>
                  </a:lnTo>
                  <a:lnTo>
                    <a:pt x="4937257" y="2876550"/>
                  </a:lnTo>
                  <a:close/>
                  <a:moveTo>
                    <a:pt x="4375581" y="2876550"/>
                  </a:moveTo>
                  <a:lnTo>
                    <a:pt x="4375581" y="3143250"/>
                  </a:lnTo>
                  <a:lnTo>
                    <a:pt x="4646735" y="3143250"/>
                  </a:lnTo>
                  <a:lnTo>
                    <a:pt x="4646735" y="2876550"/>
                  </a:lnTo>
                  <a:close/>
                  <a:moveTo>
                    <a:pt x="4085059" y="2876550"/>
                  </a:moveTo>
                  <a:lnTo>
                    <a:pt x="4085059" y="3143250"/>
                  </a:lnTo>
                  <a:lnTo>
                    <a:pt x="4356213" y="3143250"/>
                  </a:lnTo>
                  <a:lnTo>
                    <a:pt x="4356213" y="2876550"/>
                  </a:lnTo>
                  <a:close/>
                  <a:moveTo>
                    <a:pt x="3794538" y="2876550"/>
                  </a:moveTo>
                  <a:lnTo>
                    <a:pt x="3794538" y="3143250"/>
                  </a:lnTo>
                  <a:lnTo>
                    <a:pt x="4065691" y="3143250"/>
                  </a:lnTo>
                  <a:lnTo>
                    <a:pt x="4065691" y="2876550"/>
                  </a:lnTo>
                  <a:close/>
                  <a:moveTo>
                    <a:pt x="3504016" y="2876550"/>
                  </a:moveTo>
                  <a:lnTo>
                    <a:pt x="3504016" y="3143250"/>
                  </a:lnTo>
                  <a:lnTo>
                    <a:pt x="3775170" y="3143250"/>
                  </a:lnTo>
                  <a:lnTo>
                    <a:pt x="3775170" y="2876550"/>
                  </a:lnTo>
                  <a:close/>
                  <a:moveTo>
                    <a:pt x="3213494" y="2876550"/>
                  </a:moveTo>
                  <a:lnTo>
                    <a:pt x="3213494" y="3143250"/>
                  </a:lnTo>
                  <a:lnTo>
                    <a:pt x="3484648" y="3143250"/>
                  </a:lnTo>
                  <a:lnTo>
                    <a:pt x="3484648" y="2876550"/>
                  </a:lnTo>
                  <a:close/>
                  <a:moveTo>
                    <a:pt x="2922972" y="2876550"/>
                  </a:moveTo>
                  <a:lnTo>
                    <a:pt x="2922972" y="3143250"/>
                  </a:lnTo>
                  <a:lnTo>
                    <a:pt x="3194126" y="3143250"/>
                  </a:lnTo>
                  <a:lnTo>
                    <a:pt x="3194126" y="2876550"/>
                  </a:lnTo>
                  <a:close/>
                  <a:moveTo>
                    <a:pt x="2632451" y="2876550"/>
                  </a:moveTo>
                  <a:lnTo>
                    <a:pt x="2632451" y="3143250"/>
                  </a:lnTo>
                  <a:lnTo>
                    <a:pt x="2903604" y="3143250"/>
                  </a:lnTo>
                  <a:lnTo>
                    <a:pt x="2903604" y="2876550"/>
                  </a:lnTo>
                  <a:close/>
                  <a:moveTo>
                    <a:pt x="2341929" y="2876550"/>
                  </a:moveTo>
                  <a:lnTo>
                    <a:pt x="2341929" y="3143250"/>
                  </a:lnTo>
                  <a:lnTo>
                    <a:pt x="2613083" y="3143250"/>
                  </a:lnTo>
                  <a:lnTo>
                    <a:pt x="2613083" y="2876550"/>
                  </a:lnTo>
                  <a:close/>
                  <a:moveTo>
                    <a:pt x="2051407" y="2876550"/>
                  </a:moveTo>
                  <a:lnTo>
                    <a:pt x="2051407" y="3143250"/>
                  </a:lnTo>
                  <a:lnTo>
                    <a:pt x="2322561" y="3143250"/>
                  </a:lnTo>
                  <a:lnTo>
                    <a:pt x="2322561" y="2876550"/>
                  </a:lnTo>
                  <a:close/>
                  <a:moveTo>
                    <a:pt x="1760886" y="2876550"/>
                  </a:moveTo>
                  <a:lnTo>
                    <a:pt x="1760886" y="3143250"/>
                  </a:lnTo>
                  <a:lnTo>
                    <a:pt x="2032039" y="3143250"/>
                  </a:lnTo>
                  <a:lnTo>
                    <a:pt x="2032039" y="2876550"/>
                  </a:lnTo>
                  <a:close/>
                  <a:moveTo>
                    <a:pt x="1471977" y="2876550"/>
                  </a:moveTo>
                  <a:lnTo>
                    <a:pt x="1471977" y="3143250"/>
                  </a:lnTo>
                  <a:lnTo>
                    <a:pt x="1743131" y="3143250"/>
                  </a:lnTo>
                  <a:lnTo>
                    <a:pt x="1743131" y="2876550"/>
                  </a:lnTo>
                  <a:close/>
                  <a:moveTo>
                    <a:pt x="1181455" y="2876550"/>
                  </a:moveTo>
                  <a:lnTo>
                    <a:pt x="1181455" y="3143250"/>
                  </a:lnTo>
                  <a:lnTo>
                    <a:pt x="1452609" y="3143250"/>
                  </a:lnTo>
                  <a:lnTo>
                    <a:pt x="1452609" y="2876550"/>
                  </a:lnTo>
                  <a:close/>
                  <a:moveTo>
                    <a:pt x="890933" y="2876550"/>
                  </a:moveTo>
                  <a:lnTo>
                    <a:pt x="890933" y="3143250"/>
                  </a:lnTo>
                  <a:lnTo>
                    <a:pt x="1162087" y="3143250"/>
                  </a:lnTo>
                  <a:lnTo>
                    <a:pt x="1162087" y="2876550"/>
                  </a:lnTo>
                  <a:close/>
                  <a:moveTo>
                    <a:pt x="600412" y="2876550"/>
                  </a:moveTo>
                  <a:lnTo>
                    <a:pt x="600412" y="3143250"/>
                  </a:lnTo>
                  <a:lnTo>
                    <a:pt x="871565" y="3143250"/>
                  </a:lnTo>
                  <a:lnTo>
                    <a:pt x="871565" y="2876550"/>
                  </a:lnTo>
                  <a:close/>
                  <a:moveTo>
                    <a:pt x="309890" y="2876550"/>
                  </a:moveTo>
                  <a:lnTo>
                    <a:pt x="309890" y="3143250"/>
                  </a:lnTo>
                  <a:lnTo>
                    <a:pt x="581044" y="3143250"/>
                  </a:lnTo>
                  <a:lnTo>
                    <a:pt x="581044" y="2876550"/>
                  </a:lnTo>
                  <a:close/>
                  <a:moveTo>
                    <a:pt x="19368" y="2876550"/>
                  </a:moveTo>
                  <a:lnTo>
                    <a:pt x="19368" y="3143250"/>
                  </a:lnTo>
                  <a:lnTo>
                    <a:pt x="290522" y="3143250"/>
                  </a:lnTo>
                  <a:lnTo>
                    <a:pt x="290522" y="2876550"/>
                  </a:lnTo>
                  <a:close/>
                  <a:moveTo>
                    <a:pt x="11925920" y="2590800"/>
                  </a:moveTo>
                  <a:lnTo>
                    <a:pt x="11925920" y="2857500"/>
                  </a:lnTo>
                  <a:lnTo>
                    <a:pt x="12197073" y="2857500"/>
                  </a:lnTo>
                  <a:lnTo>
                    <a:pt x="12197073" y="2590800"/>
                  </a:lnTo>
                  <a:close/>
                  <a:moveTo>
                    <a:pt x="11635398" y="2590800"/>
                  </a:moveTo>
                  <a:lnTo>
                    <a:pt x="11635398" y="2857500"/>
                  </a:lnTo>
                  <a:lnTo>
                    <a:pt x="11906552" y="2857500"/>
                  </a:lnTo>
                  <a:lnTo>
                    <a:pt x="11906552" y="2590800"/>
                  </a:lnTo>
                  <a:close/>
                  <a:moveTo>
                    <a:pt x="11344876" y="2590800"/>
                  </a:moveTo>
                  <a:lnTo>
                    <a:pt x="11344876" y="2857500"/>
                  </a:lnTo>
                  <a:lnTo>
                    <a:pt x="11616030" y="2857500"/>
                  </a:lnTo>
                  <a:lnTo>
                    <a:pt x="11616030" y="2590800"/>
                  </a:lnTo>
                  <a:close/>
                  <a:moveTo>
                    <a:pt x="11054354" y="2590800"/>
                  </a:moveTo>
                  <a:lnTo>
                    <a:pt x="11054354" y="2857500"/>
                  </a:lnTo>
                  <a:lnTo>
                    <a:pt x="11325508" y="2857500"/>
                  </a:lnTo>
                  <a:lnTo>
                    <a:pt x="11325508" y="2590800"/>
                  </a:lnTo>
                  <a:close/>
                  <a:moveTo>
                    <a:pt x="10763832" y="2590800"/>
                  </a:moveTo>
                  <a:lnTo>
                    <a:pt x="10763832" y="2857500"/>
                  </a:lnTo>
                  <a:lnTo>
                    <a:pt x="11034986" y="2857500"/>
                  </a:lnTo>
                  <a:lnTo>
                    <a:pt x="11034986" y="2590800"/>
                  </a:lnTo>
                  <a:close/>
                  <a:moveTo>
                    <a:pt x="10473311" y="2590800"/>
                  </a:moveTo>
                  <a:lnTo>
                    <a:pt x="10473311" y="2857500"/>
                  </a:lnTo>
                  <a:lnTo>
                    <a:pt x="10744464" y="2857500"/>
                  </a:lnTo>
                  <a:lnTo>
                    <a:pt x="10744464" y="2590800"/>
                  </a:lnTo>
                  <a:close/>
                  <a:moveTo>
                    <a:pt x="10182789" y="2590800"/>
                  </a:moveTo>
                  <a:lnTo>
                    <a:pt x="10182789" y="2857500"/>
                  </a:lnTo>
                  <a:lnTo>
                    <a:pt x="10453943" y="2857500"/>
                  </a:lnTo>
                  <a:lnTo>
                    <a:pt x="10453943" y="2590800"/>
                  </a:lnTo>
                  <a:close/>
                  <a:moveTo>
                    <a:pt x="9892267" y="2590800"/>
                  </a:moveTo>
                  <a:lnTo>
                    <a:pt x="9892267" y="2857500"/>
                  </a:lnTo>
                  <a:lnTo>
                    <a:pt x="10163421" y="2857500"/>
                  </a:lnTo>
                  <a:lnTo>
                    <a:pt x="10163421" y="2590800"/>
                  </a:lnTo>
                  <a:close/>
                  <a:moveTo>
                    <a:pt x="9601745" y="2590800"/>
                  </a:moveTo>
                  <a:lnTo>
                    <a:pt x="9601745" y="2857500"/>
                  </a:lnTo>
                  <a:lnTo>
                    <a:pt x="9872899" y="2857500"/>
                  </a:lnTo>
                  <a:lnTo>
                    <a:pt x="9872899" y="2590800"/>
                  </a:lnTo>
                  <a:close/>
                  <a:moveTo>
                    <a:pt x="9311224" y="2590800"/>
                  </a:moveTo>
                  <a:lnTo>
                    <a:pt x="9311224" y="2857500"/>
                  </a:lnTo>
                  <a:lnTo>
                    <a:pt x="9582377" y="2857500"/>
                  </a:lnTo>
                  <a:lnTo>
                    <a:pt x="9582377" y="2590800"/>
                  </a:lnTo>
                  <a:close/>
                  <a:moveTo>
                    <a:pt x="9020702" y="2590800"/>
                  </a:moveTo>
                  <a:lnTo>
                    <a:pt x="9020702" y="2857500"/>
                  </a:lnTo>
                  <a:lnTo>
                    <a:pt x="9291856" y="2857500"/>
                  </a:lnTo>
                  <a:lnTo>
                    <a:pt x="9291856" y="2590800"/>
                  </a:lnTo>
                  <a:close/>
                  <a:moveTo>
                    <a:pt x="8731793" y="2590800"/>
                  </a:moveTo>
                  <a:lnTo>
                    <a:pt x="8731793" y="2857500"/>
                  </a:lnTo>
                  <a:lnTo>
                    <a:pt x="9001334" y="2857500"/>
                  </a:lnTo>
                  <a:lnTo>
                    <a:pt x="9001334" y="2590800"/>
                  </a:lnTo>
                  <a:close/>
                  <a:moveTo>
                    <a:pt x="8441272" y="2590800"/>
                  </a:moveTo>
                  <a:lnTo>
                    <a:pt x="8441272" y="2857500"/>
                  </a:lnTo>
                  <a:lnTo>
                    <a:pt x="8712425" y="2857500"/>
                  </a:lnTo>
                  <a:lnTo>
                    <a:pt x="8712425" y="2590800"/>
                  </a:lnTo>
                  <a:close/>
                  <a:moveTo>
                    <a:pt x="8150750" y="2590800"/>
                  </a:moveTo>
                  <a:lnTo>
                    <a:pt x="8150750" y="2857500"/>
                  </a:lnTo>
                  <a:lnTo>
                    <a:pt x="8421904" y="2857500"/>
                  </a:lnTo>
                  <a:lnTo>
                    <a:pt x="8421904" y="2590800"/>
                  </a:lnTo>
                  <a:close/>
                  <a:moveTo>
                    <a:pt x="7860228" y="2590800"/>
                  </a:moveTo>
                  <a:lnTo>
                    <a:pt x="7860228" y="2857500"/>
                  </a:lnTo>
                  <a:lnTo>
                    <a:pt x="8131382" y="2857500"/>
                  </a:lnTo>
                  <a:lnTo>
                    <a:pt x="8131382" y="2590800"/>
                  </a:lnTo>
                  <a:close/>
                  <a:moveTo>
                    <a:pt x="7569706" y="2590800"/>
                  </a:moveTo>
                  <a:lnTo>
                    <a:pt x="7569706" y="2857500"/>
                  </a:lnTo>
                  <a:lnTo>
                    <a:pt x="7840860" y="2857500"/>
                  </a:lnTo>
                  <a:lnTo>
                    <a:pt x="7840860" y="2590800"/>
                  </a:lnTo>
                  <a:close/>
                  <a:moveTo>
                    <a:pt x="7279185" y="2590800"/>
                  </a:moveTo>
                  <a:lnTo>
                    <a:pt x="7279185" y="2857500"/>
                  </a:lnTo>
                  <a:lnTo>
                    <a:pt x="7550338" y="2857500"/>
                  </a:lnTo>
                  <a:lnTo>
                    <a:pt x="7550338" y="2590800"/>
                  </a:lnTo>
                  <a:close/>
                  <a:moveTo>
                    <a:pt x="6988663" y="2590800"/>
                  </a:moveTo>
                  <a:lnTo>
                    <a:pt x="6988663" y="2857500"/>
                  </a:lnTo>
                  <a:lnTo>
                    <a:pt x="7259817" y="2857500"/>
                  </a:lnTo>
                  <a:lnTo>
                    <a:pt x="7259817" y="2590800"/>
                  </a:lnTo>
                  <a:close/>
                  <a:moveTo>
                    <a:pt x="6698141" y="2590800"/>
                  </a:moveTo>
                  <a:lnTo>
                    <a:pt x="6698141" y="2857500"/>
                  </a:lnTo>
                  <a:lnTo>
                    <a:pt x="6969295" y="2857500"/>
                  </a:lnTo>
                  <a:lnTo>
                    <a:pt x="6969295" y="2590800"/>
                  </a:lnTo>
                  <a:close/>
                  <a:moveTo>
                    <a:pt x="6407619" y="2590800"/>
                  </a:moveTo>
                  <a:lnTo>
                    <a:pt x="6407619" y="2857500"/>
                  </a:lnTo>
                  <a:lnTo>
                    <a:pt x="6678773" y="2857500"/>
                  </a:lnTo>
                  <a:lnTo>
                    <a:pt x="6678773" y="2590800"/>
                  </a:lnTo>
                  <a:close/>
                  <a:moveTo>
                    <a:pt x="6117097" y="2590800"/>
                  </a:moveTo>
                  <a:lnTo>
                    <a:pt x="6117097" y="2857500"/>
                  </a:lnTo>
                  <a:lnTo>
                    <a:pt x="6388251" y="2857500"/>
                  </a:lnTo>
                  <a:lnTo>
                    <a:pt x="6388251" y="2590800"/>
                  </a:lnTo>
                  <a:close/>
                  <a:moveTo>
                    <a:pt x="5826576" y="2590800"/>
                  </a:moveTo>
                  <a:lnTo>
                    <a:pt x="5826576" y="2857500"/>
                  </a:lnTo>
                  <a:lnTo>
                    <a:pt x="6097729" y="2857500"/>
                  </a:lnTo>
                  <a:lnTo>
                    <a:pt x="6097729" y="2590800"/>
                  </a:lnTo>
                  <a:close/>
                  <a:moveTo>
                    <a:pt x="5536054" y="2590800"/>
                  </a:moveTo>
                  <a:lnTo>
                    <a:pt x="5536054" y="2857500"/>
                  </a:lnTo>
                  <a:lnTo>
                    <a:pt x="5807208" y="2857500"/>
                  </a:lnTo>
                  <a:lnTo>
                    <a:pt x="5807208" y="2590800"/>
                  </a:lnTo>
                  <a:close/>
                  <a:moveTo>
                    <a:pt x="5247147" y="2590800"/>
                  </a:moveTo>
                  <a:lnTo>
                    <a:pt x="5247147" y="2857500"/>
                  </a:lnTo>
                  <a:lnTo>
                    <a:pt x="5516686" y="2857500"/>
                  </a:lnTo>
                  <a:lnTo>
                    <a:pt x="5516686" y="2590800"/>
                  </a:lnTo>
                  <a:close/>
                  <a:moveTo>
                    <a:pt x="4956625" y="2590800"/>
                  </a:moveTo>
                  <a:lnTo>
                    <a:pt x="4956625" y="2857500"/>
                  </a:lnTo>
                  <a:lnTo>
                    <a:pt x="5227779" y="2857500"/>
                  </a:lnTo>
                  <a:lnTo>
                    <a:pt x="5227779" y="2590800"/>
                  </a:lnTo>
                  <a:close/>
                  <a:moveTo>
                    <a:pt x="4666103" y="2590800"/>
                  </a:moveTo>
                  <a:lnTo>
                    <a:pt x="4666103" y="2857500"/>
                  </a:lnTo>
                  <a:lnTo>
                    <a:pt x="4937257" y="2857500"/>
                  </a:lnTo>
                  <a:lnTo>
                    <a:pt x="4937257" y="2590800"/>
                  </a:lnTo>
                  <a:close/>
                  <a:moveTo>
                    <a:pt x="4375581" y="2590800"/>
                  </a:moveTo>
                  <a:lnTo>
                    <a:pt x="4375581" y="2857500"/>
                  </a:lnTo>
                  <a:lnTo>
                    <a:pt x="4646735" y="2857500"/>
                  </a:lnTo>
                  <a:lnTo>
                    <a:pt x="4646735" y="2590800"/>
                  </a:lnTo>
                  <a:close/>
                  <a:moveTo>
                    <a:pt x="4085059" y="2590800"/>
                  </a:moveTo>
                  <a:lnTo>
                    <a:pt x="4085059" y="2857500"/>
                  </a:lnTo>
                  <a:lnTo>
                    <a:pt x="4356213" y="2857500"/>
                  </a:lnTo>
                  <a:lnTo>
                    <a:pt x="4356213" y="2590800"/>
                  </a:lnTo>
                  <a:close/>
                  <a:moveTo>
                    <a:pt x="3794538" y="2590800"/>
                  </a:moveTo>
                  <a:lnTo>
                    <a:pt x="3794538" y="2857500"/>
                  </a:lnTo>
                  <a:lnTo>
                    <a:pt x="4065691" y="2857500"/>
                  </a:lnTo>
                  <a:lnTo>
                    <a:pt x="4065691" y="2590800"/>
                  </a:lnTo>
                  <a:close/>
                  <a:moveTo>
                    <a:pt x="3504016" y="2590800"/>
                  </a:moveTo>
                  <a:lnTo>
                    <a:pt x="3504016" y="2857500"/>
                  </a:lnTo>
                  <a:lnTo>
                    <a:pt x="3775170" y="2857500"/>
                  </a:lnTo>
                  <a:lnTo>
                    <a:pt x="3775170" y="2590800"/>
                  </a:lnTo>
                  <a:close/>
                  <a:moveTo>
                    <a:pt x="3213494" y="2590800"/>
                  </a:moveTo>
                  <a:lnTo>
                    <a:pt x="3213494" y="2857500"/>
                  </a:lnTo>
                  <a:lnTo>
                    <a:pt x="3484648" y="2857500"/>
                  </a:lnTo>
                  <a:lnTo>
                    <a:pt x="3484648" y="2590800"/>
                  </a:lnTo>
                  <a:close/>
                  <a:moveTo>
                    <a:pt x="2922972" y="2590800"/>
                  </a:moveTo>
                  <a:lnTo>
                    <a:pt x="2922972" y="2857500"/>
                  </a:lnTo>
                  <a:lnTo>
                    <a:pt x="3194126" y="2857500"/>
                  </a:lnTo>
                  <a:lnTo>
                    <a:pt x="3194126" y="2590800"/>
                  </a:lnTo>
                  <a:close/>
                  <a:moveTo>
                    <a:pt x="2632451" y="2590800"/>
                  </a:moveTo>
                  <a:lnTo>
                    <a:pt x="2632451" y="2857500"/>
                  </a:lnTo>
                  <a:lnTo>
                    <a:pt x="2903604" y="2857500"/>
                  </a:lnTo>
                  <a:lnTo>
                    <a:pt x="2903604" y="2590800"/>
                  </a:lnTo>
                  <a:close/>
                  <a:moveTo>
                    <a:pt x="2341929" y="2590800"/>
                  </a:moveTo>
                  <a:lnTo>
                    <a:pt x="2341929" y="2857500"/>
                  </a:lnTo>
                  <a:lnTo>
                    <a:pt x="2613083" y="2857500"/>
                  </a:lnTo>
                  <a:lnTo>
                    <a:pt x="2613083" y="2590800"/>
                  </a:lnTo>
                  <a:close/>
                  <a:moveTo>
                    <a:pt x="2051407" y="2590800"/>
                  </a:moveTo>
                  <a:lnTo>
                    <a:pt x="2051407" y="2857500"/>
                  </a:lnTo>
                  <a:lnTo>
                    <a:pt x="2322561" y="2857500"/>
                  </a:lnTo>
                  <a:lnTo>
                    <a:pt x="2322561" y="2590800"/>
                  </a:lnTo>
                  <a:close/>
                  <a:moveTo>
                    <a:pt x="1760886" y="2590800"/>
                  </a:moveTo>
                  <a:lnTo>
                    <a:pt x="1760886" y="2857500"/>
                  </a:lnTo>
                  <a:lnTo>
                    <a:pt x="2032039" y="2857500"/>
                  </a:lnTo>
                  <a:lnTo>
                    <a:pt x="2032039" y="2590800"/>
                  </a:lnTo>
                  <a:close/>
                  <a:moveTo>
                    <a:pt x="1471977" y="2590800"/>
                  </a:moveTo>
                  <a:lnTo>
                    <a:pt x="1471977" y="2857500"/>
                  </a:lnTo>
                  <a:lnTo>
                    <a:pt x="1743131" y="2857500"/>
                  </a:lnTo>
                  <a:lnTo>
                    <a:pt x="1743131" y="2590800"/>
                  </a:lnTo>
                  <a:close/>
                  <a:moveTo>
                    <a:pt x="1181455" y="2590800"/>
                  </a:moveTo>
                  <a:lnTo>
                    <a:pt x="1181455" y="2857500"/>
                  </a:lnTo>
                  <a:lnTo>
                    <a:pt x="1452609" y="2857500"/>
                  </a:lnTo>
                  <a:lnTo>
                    <a:pt x="1452609" y="2590800"/>
                  </a:lnTo>
                  <a:close/>
                  <a:moveTo>
                    <a:pt x="890933" y="2590800"/>
                  </a:moveTo>
                  <a:lnTo>
                    <a:pt x="890933" y="2857500"/>
                  </a:lnTo>
                  <a:lnTo>
                    <a:pt x="1162087" y="2857500"/>
                  </a:lnTo>
                  <a:lnTo>
                    <a:pt x="1162087" y="2590800"/>
                  </a:lnTo>
                  <a:close/>
                  <a:moveTo>
                    <a:pt x="600412" y="2590800"/>
                  </a:moveTo>
                  <a:lnTo>
                    <a:pt x="600412" y="2857500"/>
                  </a:lnTo>
                  <a:lnTo>
                    <a:pt x="871565" y="2857500"/>
                  </a:lnTo>
                  <a:lnTo>
                    <a:pt x="871565" y="2590800"/>
                  </a:lnTo>
                  <a:close/>
                  <a:moveTo>
                    <a:pt x="309890" y="2590800"/>
                  </a:moveTo>
                  <a:lnTo>
                    <a:pt x="309890" y="2857500"/>
                  </a:lnTo>
                  <a:lnTo>
                    <a:pt x="581044" y="2857500"/>
                  </a:lnTo>
                  <a:lnTo>
                    <a:pt x="581044" y="2590800"/>
                  </a:lnTo>
                  <a:close/>
                  <a:moveTo>
                    <a:pt x="19368" y="2590800"/>
                  </a:moveTo>
                  <a:lnTo>
                    <a:pt x="19368" y="2857500"/>
                  </a:lnTo>
                  <a:lnTo>
                    <a:pt x="290522" y="2857500"/>
                  </a:lnTo>
                  <a:lnTo>
                    <a:pt x="290522" y="2590800"/>
                  </a:lnTo>
                  <a:close/>
                  <a:moveTo>
                    <a:pt x="11925920" y="2305050"/>
                  </a:moveTo>
                  <a:lnTo>
                    <a:pt x="11925920" y="2571750"/>
                  </a:lnTo>
                  <a:lnTo>
                    <a:pt x="12197073" y="2571750"/>
                  </a:lnTo>
                  <a:lnTo>
                    <a:pt x="12197073" y="2305050"/>
                  </a:lnTo>
                  <a:close/>
                  <a:moveTo>
                    <a:pt x="11635398" y="2305050"/>
                  </a:moveTo>
                  <a:lnTo>
                    <a:pt x="11635398" y="2571750"/>
                  </a:lnTo>
                  <a:lnTo>
                    <a:pt x="11906552" y="2571750"/>
                  </a:lnTo>
                  <a:lnTo>
                    <a:pt x="11906552" y="2305050"/>
                  </a:lnTo>
                  <a:close/>
                  <a:moveTo>
                    <a:pt x="11344876" y="2305050"/>
                  </a:moveTo>
                  <a:lnTo>
                    <a:pt x="11344876" y="2571750"/>
                  </a:lnTo>
                  <a:lnTo>
                    <a:pt x="11616030" y="2571750"/>
                  </a:lnTo>
                  <a:lnTo>
                    <a:pt x="11616030" y="2305050"/>
                  </a:lnTo>
                  <a:close/>
                  <a:moveTo>
                    <a:pt x="11054354" y="2305050"/>
                  </a:moveTo>
                  <a:lnTo>
                    <a:pt x="11054354" y="2571750"/>
                  </a:lnTo>
                  <a:lnTo>
                    <a:pt x="11325508" y="2571750"/>
                  </a:lnTo>
                  <a:lnTo>
                    <a:pt x="11325508" y="2305050"/>
                  </a:lnTo>
                  <a:close/>
                  <a:moveTo>
                    <a:pt x="10763832" y="2305050"/>
                  </a:moveTo>
                  <a:lnTo>
                    <a:pt x="10763832" y="2571750"/>
                  </a:lnTo>
                  <a:lnTo>
                    <a:pt x="11034986" y="2571750"/>
                  </a:lnTo>
                  <a:lnTo>
                    <a:pt x="11034986" y="2305050"/>
                  </a:lnTo>
                  <a:close/>
                  <a:moveTo>
                    <a:pt x="10473311" y="2305050"/>
                  </a:moveTo>
                  <a:lnTo>
                    <a:pt x="10473311" y="2571750"/>
                  </a:lnTo>
                  <a:lnTo>
                    <a:pt x="10744464" y="2571750"/>
                  </a:lnTo>
                  <a:lnTo>
                    <a:pt x="10744464" y="2305050"/>
                  </a:lnTo>
                  <a:close/>
                  <a:moveTo>
                    <a:pt x="10182789" y="2305050"/>
                  </a:moveTo>
                  <a:lnTo>
                    <a:pt x="10182789" y="2571750"/>
                  </a:lnTo>
                  <a:lnTo>
                    <a:pt x="10453943" y="2571750"/>
                  </a:lnTo>
                  <a:lnTo>
                    <a:pt x="10453943" y="2305050"/>
                  </a:lnTo>
                  <a:close/>
                  <a:moveTo>
                    <a:pt x="9892267" y="2305050"/>
                  </a:moveTo>
                  <a:lnTo>
                    <a:pt x="9892267" y="2571750"/>
                  </a:lnTo>
                  <a:lnTo>
                    <a:pt x="10163421" y="2571750"/>
                  </a:lnTo>
                  <a:lnTo>
                    <a:pt x="10163421" y="2305050"/>
                  </a:lnTo>
                  <a:close/>
                  <a:moveTo>
                    <a:pt x="9601745" y="2305050"/>
                  </a:moveTo>
                  <a:lnTo>
                    <a:pt x="9601745" y="2571750"/>
                  </a:lnTo>
                  <a:lnTo>
                    <a:pt x="9872899" y="2571750"/>
                  </a:lnTo>
                  <a:lnTo>
                    <a:pt x="9872899" y="2305050"/>
                  </a:lnTo>
                  <a:close/>
                  <a:moveTo>
                    <a:pt x="9311224" y="2305050"/>
                  </a:moveTo>
                  <a:lnTo>
                    <a:pt x="9311224" y="2571750"/>
                  </a:lnTo>
                  <a:lnTo>
                    <a:pt x="9582377" y="2571750"/>
                  </a:lnTo>
                  <a:lnTo>
                    <a:pt x="9582377" y="2305050"/>
                  </a:lnTo>
                  <a:close/>
                  <a:moveTo>
                    <a:pt x="9020702" y="2305050"/>
                  </a:moveTo>
                  <a:lnTo>
                    <a:pt x="9020702" y="2571750"/>
                  </a:lnTo>
                  <a:lnTo>
                    <a:pt x="9291856" y="2571750"/>
                  </a:lnTo>
                  <a:lnTo>
                    <a:pt x="9291856" y="2305050"/>
                  </a:lnTo>
                  <a:close/>
                  <a:moveTo>
                    <a:pt x="8731793" y="2305050"/>
                  </a:moveTo>
                  <a:lnTo>
                    <a:pt x="8731793" y="2571750"/>
                  </a:lnTo>
                  <a:lnTo>
                    <a:pt x="9001334" y="2571750"/>
                  </a:lnTo>
                  <a:lnTo>
                    <a:pt x="9001334" y="2305050"/>
                  </a:lnTo>
                  <a:close/>
                  <a:moveTo>
                    <a:pt x="8441272" y="2305050"/>
                  </a:moveTo>
                  <a:lnTo>
                    <a:pt x="8441272" y="2571750"/>
                  </a:lnTo>
                  <a:lnTo>
                    <a:pt x="8712425" y="2571750"/>
                  </a:lnTo>
                  <a:lnTo>
                    <a:pt x="8712425" y="2305050"/>
                  </a:lnTo>
                  <a:close/>
                  <a:moveTo>
                    <a:pt x="8150750" y="2305050"/>
                  </a:moveTo>
                  <a:lnTo>
                    <a:pt x="8150750" y="2571750"/>
                  </a:lnTo>
                  <a:lnTo>
                    <a:pt x="8421904" y="2571750"/>
                  </a:lnTo>
                  <a:lnTo>
                    <a:pt x="8421904" y="2305050"/>
                  </a:lnTo>
                  <a:close/>
                  <a:moveTo>
                    <a:pt x="7860228" y="2305050"/>
                  </a:moveTo>
                  <a:lnTo>
                    <a:pt x="7860228" y="2571750"/>
                  </a:lnTo>
                  <a:lnTo>
                    <a:pt x="8131382" y="2571750"/>
                  </a:lnTo>
                  <a:lnTo>
                    <a:pt x="8131382" y="2305050"/>
                  </a:lnTo>
                  <a:close/>
                  <a:moveTo>
                    <a:pt x="7569706" y="2305050"/>
                  </a:moveTo>
                  <a:lnTo>
                    <a:pt x="7569706" y="2571750"/>
                  </a:lnTo>
                  <a:lnTo>
                    <a:pt x="7840860" y="2571750"/>
                  </a:lnTo>
                  <a:lnTo>
                    <a:pt x="7840860" y="2305050"/>
                  </a:lnTo>
                  <a:close/>
                  <a:moveTo>
                    <a:pt x="7279185" y="2305050"/>
                  </a:moveTo>
                  <a:lnTo>
                    <a:pt x="7279185" y="2571750"/>
                  </a:lnTo>
                  <a:lnTo>
                    <a:pt x="7550338" y="2571750"/>
                  </a:lnTo>
                  <a:lnTo>
                    <a:pt x="7550338" y="2305050"/>
                  </a:lnTo>
                  <a:close/>
                  <a:moveTo>
                    <a:pt x="6988663" y="2305050"/>
                  </a:moveTo>
                  <a:lnTo>
                    <a:pt x="6988663" y="2571750"/>
                  </a:lnTo>
                  <a:lnTo>
                    <a:pt x="7259817" y="2571750"/>
                  </a:lnTo>
                  <a:lnTo>
                    <a:pt x="7259817" y="2305050"/>
                  </a:lnTo>
                  <a:close/>
                  <a:moveTo>
                    <a:pt x="6698141" y="2305050"/>
                  </a:moveTo>
                  <a:lnTo>
                    <a:pt x="6698141" y="2571750"/>
                  </a:lnTo>
                  <a:lnTo>
                    <a:pt x="6969295" y="2571750"/>
                  </a:lnTo>
                  <a:lnTo>
                    <a:pt x="6969295" y="2305050"/>
                  </a:lnTo>
                  <a:close/>
                  <a:moveTo>
                    <a:pt x="6407619" y="2305050"/>
                  </a:moveTo>
                  <a:lnTo>
                    <a:pt x="6407619" y="2571750"/>
                  </a:lnTo>
                  <a:lnTo>
                    <a:pt x="6678773" y="2571750"/>
                  </a:lnTo>
                  <a:lnTo>
                    <a:pt x="6678773" y="2305050"/>
                  </a:lnTo>
                  <a:close/>
                  <a:moveTo>
                    <a:pt x="6117097" y="2305050"/>
                  </a:moveTo>
                  <a:lnTo>
                    <a:pt x="6117097" y="2571750"/>
                  </a:lnTo>
                  <a:lnTo>
                    <a:pt x="6388251" y="2571750"/>
                  </a:lnTo>
                  <a:lnTo>
                    <a:pt x="6388251" y="2305050"/>
                  </a:lnTo>
                  <a:close/>
                  <a:moveTo>
                    <a:pt x="5826576" y="2305050"/>
                  </a:moveTo>
                  <a:lnTo>
                    <a:pt x="5826576" y="2571750"/>
                  </a:lnTo>
                  <a:lnTo>
                    <a:pt x="6097729" y="2571750"/>
                  </a:lnTo>
                  <a:lnTo>
                    <a:pt x="6097729" y="2305050"/>
                  </a:lnTo>
                  <a:close/>
                  <a:moveTo>
                    <a:pt x="5536054" y="2305050"/>
                  </a:moveTo>
                  <a:lnTo>
                    <a:pt x="5536054" y="2571750"/>
                  </a:lnTo>
                  <a:lnTo>
                    <a:pt x="5807208" y="2571750"/>
                  </a:lnTo>
                  <a:lnTo>
                    <a:pt x="5807208" y="2305050"/>
                  </a:lnTo>
                  <a:close/>
                  <a:moveTo>
                    <a:pt x="5247147" y="2305050"/>
                  </a:moveTo>
                  <a:lnTo>
                    <a:pt x="5247147" y="2571750"/>
                  </a:lnTo>
                  <a:lnTo>
                    <a:pt x="5516686" y="2571750"/>
                  </a:lnTo>
                  <a:lnTo>
                    <a:pt x="5516686" y="2305050"/>
                  </a:lnTo>
                  <a:close/>
                  <a:moveTo>
                    <a:pt x="4956625" y="2305050"/>
                  </a:moveTo>
                  <a:lnTo>
                    <a:pt x="4956625" y="2571750"/>
                  </a:lnTo>
                  <a:lnTo>
                    <a:pt x="5227779" y="2571750"/>
                  </a:lnTo>
                  <a:lnTo>
                    <a:pt x="5227779" y="2305050"/>
                  </a:lnTo>
                  <a:close/>
                  <a:moveTo>
                    <a:pt x="4666103" y="2305050"/>
                  </a:moveTo>
                  <a:lnTo>
                    <a:pt x="4666103" y="2571750"/>
                  </a:lnTo>
                  <a:lnTo>
                    <a:pt x="4937257" y="2571750"/>
                  </a:lnTo>
                  <a:lnTo>
                    <a:pt x="4937257" y="2305050"/>
                  </a:lnTo>
                  <a:close/>
                  <a:moveTo>
                    <a:pt x="4375581" y="2305050"/>
                  </a:moveTo>
                  <a:lnTo>
                    <a:pt x="4375581" y="2571750"/>
                  </a:lnTo>
                  <a:lnTo>
                    <a:pt x="4646735" y="2571750"/>
                  </a:lnTo>
                  <a:lnTo>
                    <a:pt x="4646735" y="2305050"/>
                  </a:lnTo>
                  <a:close/>
                  <a:moveTo>
                    <a:pt x="4085059" y="2305050"/>
                  </a:moveTo>
                  <a:lnTo>
                    <a:pt x="4085059" y="2571750"/>
                  </a:lnTo>
                  <a:lnTo>
                    <a:pt x="4356213" y="2571750"/>
                  </a:lnTo>
                  <a:lnTo>
                    <a:pt x="4356213" y="2305050"/>
                  </a:lnTo>
                  <a:close/>
                  <a:moveTo>
                    <a:pt x="3794538" y="2305050"/>
                  </a:moveTo>
                  <a:lnTo>
                    <a:pt x="3794538" y="2571750"/>
                  </a:lnTo>
                  <a:lnTo>
                    <a:pt x="4065691" y="2571750"/>
                  </a:lnTo>
                  <a:lnTo>
                    <a:pt x="4065691" y="2305050"/>
                  </a:lnTo>
                  <a:close/>
                  <a:moveTo>
                    <a:pt x="3504016" y="2305050"/>
                  </a:moveTo>
                  <a:lnTo>
                    <a:pt x="3504016" y="2571750"/>
                  </a:lnTo>
                  <a:lnTo>
                    <a:pt x="3775170" y="2571750"/>
                  </a:lnTo>
                  <a:lnTo>
                    <a:pt x="3775170" y="2305050"/>
                  </a:lnTo>
                  <a:close/>
                  <a:moveTo>
                    <a:pt x="3213494" y="2305050"/>
                  </a:moveTo>
                  <a:lnTo>
                    <a:pt x="3213494" y="2571750"/>
                  </a:lnTo>
                  <a:lnTo>
                    <a:pt x="3484648" y="2571750"/>
                  </a:lnTo>
                  <a:lnTo>
                    <a:pt x="3484648" y="2305050"/>
                  </a:lnTo>
                  <a:close/>
                  <a:moveTo>
                    <a:pt x="2922972" y="2305050"/>
                  </a:moveTo>
                  <a:lnTo>
                    <a:pt x="2922972" y="2571750"/>
                  </a:lnTo>
                  <a:lnTo>
                    <a:pt x="3194126" y="2571750"/>
                  </a:lnTo>
                  <a:lnTo>
                    <a:pt x="3194126" y="2305050"/>
                  </a:lnTo>
                  <a:close/>
                  <a:moveTo>
                    <a:pt x="2632451" y="2305050"/>
                  </a:moveTo>
                  <a:lnTo>
                    <a:pt x="2632451" y="2571750"/>
                  </a:lnTo>
                  <a:lnTo>
                    <a:pt x="2903604" y="2571750"/>
                  </a:lnTo>
                  <a:lnTo>
                    <a:pt x="2903604" y="2305050"/>
                  </a:lnTo>
                  <a:close/>
                  <a:moveTo>
                    <a:pt x="2341929" y="2305050"/>
                  </a:moveTo>
                  <a:lnTo>
                    <a:pt x="2341929" y="2571750"/>
                  </a:lnTo>
                  <a:lnTo>
                    <a:pt x="2613083" y="2571750"/>
                  </a:lnTo>
                  <a:lnTo>
                    <a:pt x="2613083" y="2305050"/>
                  </a:lnTo>
                  <a:close/>
                  <a:moveTo>
                    <a:pt x="2051407" y="2305050"/>
                  </a:moveTo>
                  <a:lnTo>
                    <a:pt x="2051407" y="2571750"/>
                  </a:lnTo>
                  <a:lnTo>
                    <a:pt x="2322561" y="2571750"/>
                  </a:lnTo>
                  <a:lnTo>
                    <a:pt x="2322561" y="2305050"/>
                  </a:lnTo>
                  <a:close/>
                  <a:moveTo>
                    <a:pt x="1760886" y="2305050"/>
                  </a:moveTo>
                  <a:lnTo>
                    <a:pt x="1760886" y="2571750"/>
                  </a:lnTo>
                  <a:lnTo>
                    <a:pt x="2032039" y="2571750"/>
                  </a:lnTo>
                  <a:lnTo>
                    <a:pt x="2032039" y="2305050"/>
                  </a:lnTo>
                  <a:close/>
                  <a:moveTo>
                    <a:pt x="1471977" y="2305050"/>
                  </a:moveTo>
                  <a:lnTo>
                    <a:pt x="1471977" y="2571750"/>
                  </a:lnTo>
                  <a:lnTo>
                    <a:pt x="1743131" y="2571750"/>
                  </a:lnTo>
                  <a:lnTo>
                    <a:pt x="1743131" y="2305050"/>
                  </a:lnTo>
                  <a:close/>
                  <a:moveTo>
                    <a:pt x="1181455" y="2305050"/>
                  </a:moveTo>
                  <a:lnTo>
                    <a:pt x="1181455" y="2571750"/>
                  </a:lnTo>
                  <a:lnTo>
                    <a:pt x="1452609" y="2571750"/>
                  </a:lnTo>
                  <a:lnTo>
                    <a:pt x="1452609" y="2305050"/>
                  </a:lnTo>
                  <a:close/>
                  <a:moveTo>
                    <a:pt x="890933" y="2305050"/>
                  </a:moveTo>
                  <a:lnTo>
                    <a:pt x="890933" y="2571750"/>
                  </a:lnTo>
                  <a:lnTo>
                    <a:pt x="1162087" y="2571750"/>
                  </a:lnTo>
                  <a:lnTo>
                    <a:pt x="1162087" y="2305050"/>
                  </a:lnTo>
                  <a:close/>
                  <a:moveTo>
                    <a:pt x="600412" y="2305050"/>
                  </a:moveTo>
                  <a:lnTo>
                    <a:pt x="600412" y="2571750"/>
                  </a:lnTo>
                  <a:lnTo>
                    <a:pt x="871565" y="2571750"/>
                  </a:lnTo>
                  <a:lnTo>
                    <a:pt x="871565" y="2305050"/>
                  </a:lnTo>
                  <a:close/>
                  <a:moveTo>
                    <a:pt x="309890" y="2305050"/>
                  </a:moveTo>
                  <a:lnTo>
                    <a:pt x="309890" y="2571750"/>
                  </a:lnTo>
                  <a:lnTo>
                    <a:pt x="581044" y="2571750"/>
                  </a:lnTo>
                  <a:lnTo>
                    <a:pt x="581044" y="2305050"/>
                  </a:lnTo>
                  <a:close/>
                  <a:moveTo>
                    <a:pt x="19368" y="2305050"/>
                  </a:moveTo>
                  <a:lnTo>
                    <a:pt x="19368" y="2571750"/>
                  </a:lnTo>
                  <a:lnTo>
                    <a:pt x="290522" y="2571750"/>
                  </a:lnTo>
                  <a:lnTo>
                    <a:pt x="290522" y="2305050"/>
                  </a:lnTo>
                  <a:close/>
                  <a:moveTo>
                    <a:pt x="11925920" y="2019300"/>
                  </a:moveTo>
                  <a:lnTo>
                    <a:pt x="11925920" y="2286000"/>
                  </a:lnTo>
                  <a:lnTo>
                    <a:pt x="12197073" y="2286000"/>
                  </a:lnTo>
                  <a:lnTo>
                    <a:pt x="12197073" y="2019300"/>
                  </a:lnTo>
                  <a:close/>
                  <a:moveTo>
                    <a:pt x="11635398" y="2019300"/>
                  </a:moveTo>
                  <a:lnTo>
                    <a:pt x="11635398" y="2286000"/>
                  </a:lnTo>
                  <a:lnTo>
                    <a:pt x="11906552" y="2286000"/>
                  </a:lnTo>
                  <a:lnTo>
                    <a:pt x="11906552" y="2019300"/>
                  </a:lnTo>
                  <a:close/>
                  <a:moveTo>
                    <a:pt x="11344876" y="2019300"/>
                  </a:moveTo>
                  <a:lnTo>
                    <a:pt x="11344876" y="2286000"/>
                  </a:lnTo>
                  <a:lnTo>
                    <a:pt x="11616030" y="2286000"/>
                  </a:lnTo>
                  <a:lnTo>
                    <a:pt x="11616030" y="2019300"/>
                  </a:lnTo>
                  <a:close/>
                  <a:moveTo>
                    <a:pt x="11054354" y="2019300"/>
                  </a:moveTo>
                  <a:lnTo>
                    <a:pt x="11054354" y="2286000"/>
                  </a:lnTo>
                  <a:lnTo>
                    <a:pt x="11325508" y="2286000"/>
                  </a:lnTo>
                  <a:lnTo>
                    <a:pt x="11325508" y="2019300"/>
                  </a:lnTo>
                  <a:close/>
                  <a:moveTo>
                    <a:pt x="10763832" y="2019300"/>
                  </a:moveTo>
                  <a:lnTo>
                    <a:pt x="10763832" y="2286000"/>
                  </a:lnTo>
                  <a:lnTo>
                    <a:pt x="11034986" y="2286000"/>
                  </a:lnTo>
                  <a:lnTo>
                    <a:pt x="11034986" y="2019300"/>
                  </a:lnTo>
                  <a:close/>
                  <a:moveTo>
                    <a:pt x="10473311" y="2019300"/>
                  </a:moveTo>
                  <a:lnTo>
                    <a:pt x="10473311" y="2286000"/>
                  </a:lnTo>
                  <a:lnTo>
                    <a:pt x="10744464" y="2286000"/>
                  </a:lnTo>
                  <a:lnTo>
                    <a:pt x="10744464" y="2019300"/>
                  </a:lnTo>
                  <a:close/>
                  <a:moveTo>
                    <a:pt x="10182789" y="2019300"/>
                  </a:moveTo>
                  <a:lnTo>
                    <a:pt x="10182789" y="2286000"/>
                  </a:lnTo>
                  <a:lnTo>
                    <a:pt x="10453943" y="2286000"/>
                  </a:lnTo>
                  <a:lnTo>
                    <a:pt x="10453943" y="2019300"/>
                  </a:lnTo>
                  <a:close/>
                  <a:moveTo>
                    <a:pt x="9892267" y="2019300"/>
                  </a:moveTo>
                  <a:lnTo>
                    <a:pt x="9892267" y="2286000"/>
                  </a:lnTo>
                  <a:lnTo>
                    <a:pt x="10163421" y="2286000"/>
                  </a:lnTo>
                  <a:lnTo>
                    <a:pt x="10163421" y="2019300"/>
                  </a:lnTo>
                  <a:close/>
                  <a:moveTo>
                    <a:pt x="9601745" y="2019300"/>
                  </a:moveTo>
                  <a:lnTo>
                    <a:pt x="9601745" y="2286000"/>
                  </a:lnTo>
                  <a:lnTo>
                    <a:pt x="9872899" y="2286000"/>
                  </a:lnTo>
                  <a:lnTo>
                    <a:pt x="9872899" y="2019300"/>
                  </a:lnTo>
                  <a:close/>
                  <a:moveTo>
                    <a:pt x="9311224" y="2019300"/>
                  </a:moveTo>
                  <a:lnTo>
                    <a:pt x="9311224" y="2286000"/>
                  </a:lnTo>
                  <a:lnTo>
                    <a:pt x="9582377" y="2286000"/>
                  </a:lnTo>
                  <a:lnTo>
                    <a:pt x="9582377" y="2019300"/>
                  </a:lnTo>
                  <a:close/>
                  <a:moveTo>
                    <a:pt x="9020702" y="2019300"/>
                  </a:moveTo>
                  <a:lnTo>
                    <a:pt x="9020702" y="2286000"/>
                  </a:lnTo>
                  <a:lnTo>
                    <a:pt x="9291856" y="2286000"/>
                  </a:lnTo>
                  <a:lnTo>
                    <a:pt x="9291856" y="2019300"/>
                  </a:lnTo>
                  <a:close/>
                  <a:moveTo>
                    <a:pt x="8731793" y="2019300"/>
                  </a:moveTo>
                  <a:lnTo>
                    <a:pt x="8731793" y="2286000"/>
                  </a:lnTo>
                  <a:lnTo>
                    <a:pt x="9001334" y="2286000"/>
                  </a:lnTo>
                  <a:lnTo>
                    <a:pt x="9001334" y="2019300"/>
                  </a:lnTo>
                  <a:close/>
                  <a:moveTo>
                    <a:pt x="8441272" y="2019300"/>
                  </a:moveTo>
                  <a:lnTo>
                    <a:pt x="8441272" y="2286000"/>
                  </a:lnTo>
                  <a:lnTo>
                    <a:pt x="8712425" y="2286000"/>
                  </a:lnTo>
                  <a:lnTo>
                    <a:pt x="8712425" y="2019300"/>
                  </a:lnTo>
                  <a:close/>
                  <a:moveTo>
                    <a:pt x="8150750" y="2019300"/>
                  </a:moveTo>
                  <a:lnTo>
                    <a:pt x="8150750" y="2286000"/>
                  </a:lnTo>
                  <a:lnTo>
                    <a:pt x="8421904" y="2286000"/>
                  </a:lnTo>
                  <a:lnTo>
                    <a:pt x="8421904" y="2019300"/>
                  </a:lnTo>
                  <a:close/>
                  <a:moveTo>
                    <a:pt x="7860228" y="2019300"/>
                  </a:moveTo>
                  <a:lnTo>
                    <a:pt x="7860228" y="2286000"/>
                  </a:lnTo>
                  <a:lnTo>
                    <a:pt x="8131382" y="2286000"/>
                  </a:lnTo>
                  <a:lnTo>
                    <a:pt x="8131382" y="2019300"/>
                  </a:lnTo>
                  <a:close/>
                  <a:moveTo>
                    <a:pt x="7569706" y="2019300"/>
                  </a:moveTo>
                  <a:lnTo>
                    <a:pt x="7569706" y="2286000"/>
                  </a:lnTo>
                  <a:lnTo>
                    <a:pt x="7840860" y="2286000"/>
                  </a:lnTo>
                  <a:lnTo>
                    <a:pt x="7840860" y="2019300"/>
                  </a:lnTo>
                  <a:close/>
                  <a:moveTo>
                    <a:pt x="7279185" y="2019300"/>
                  </a:moveTo>
                  <a:lnTo>
                    <a:pt x="7279185" y="2286000"/>
                  </a:lnTo>
                  <a:lnTo>
                    <a:pt x="7550338" y="2286000"/>
                  </a:lnTo>
                  <a:lnTo>
                    <a:pt x="7550338" y="2019300"/>
                  </a:lnTo>
                  <a:close/>
                  <a:moveTo>
                    <a:pt x="6988663" y="2019300"/>
                  </a:moveTo>
                  <a:lnTo>
                    <a:pt x="6988663" y="2286000"/>
                  </a:lnTo>
                  <a:lnTo>
                    <a:pt x="7259817" y="2286000"/>
                  </a:lnTo>
                  <a:lnTo>
                    <a:pt x="7259817" y="2019300"/>
                  </a:lnTo>
                  <a:close/>
                  <a:moveTo>
                    <a:pt x="6698141" y="2019300"/>
                  </a:moveTo>
                  <a:lnTo>
                    <a:pt x="6698141" y="2286000"/>
                  </a:lnTo>
                  <a:lnTo>
                    <a:pt x="6969295" y="2286000"/>
                  </a:lnTo>
                  <a:lnTo>
                    <a:pt x="6969295" y="2019300"/>
                  </a:lnTo>
                  <a:close/>
                  <a:moveTo>
                    <a:pt x="6407619" y="2019300"/>
                  </a:moveTo>
                  <a:lnTo>
                    <a:pt x="6407619" y="2286000"/>
                  </a:lnTo>
                  <a:lnTo>
                    <a:pt x="6678773" y="2286000"/>
                  </a:lnTo>
                  <a:lnTo>
                    <a:pt x="6678773" y="2019300"/>
                  </a:lnTo>
                  <a:close/>
                  <a:moveTo>
                    <a:pt x="6117097" y="2019300"/>
                  </a:moveTo>
                  <a:lnTo>
                    <a:pt x="6117097" y="2286000"/>
                  </a:lnTo>
                  <a:lnTo>
                    <a:pt x="6388251" y="2286000"/>
                  </a:lnTo>
                  <a:lnTo>
                    <a:pt x="6388251" y="2019300"/>
                  </a:lnTo>
                  <a:close/>
                  <a:moveTo>
                    <a:pt x="5826576" y="2019300"/>
                  </a:moveTo>
                  <a:lnTo>
                    <a:pt x="5826576" y="2286000"/>
                  </a:lnTo>
                  <a:lnTo>
                    <a:pt x="6097729" y="2286000"/>
                  </a:lnTo>
                  <a:lnTo>
                    <a:pt x="6097729" y="2019300"/>
                  </a:lnTo>
                  <a:close/>
                  <a:moveTo>
                    <a:pt x="5536054" y="2019300"/>
                  </a:moveTo>
                  <a:lnTo>
                    <a:pt x="5536054" y="2286000"/>
                  </a:lnTo>
                  <a:lnTo>
                    <a:pt x="5807208" y="2286000"/>
                  </a:lnTo>
                  <a:lnTo>
                    <a:pt x="5807208" y="2019300"/>
                  </a:lnTo>
                  <a:close/>
                  <a:moveTo>
                    <a:pt x="5247147" y="2019300"/>
                  </a:moveTo>
                  <a:lnTo>
                    <a:pt x="5247147" y="2286000"/>
                  </a:lnTo>
                  <a:lnTo>
                    <a:pt x="5516686" y="2286000"/>
                  </a:lnTo>
                  <a:lnTo>
                    <a:pt x="5516686" y="2019300"/>
                  </a:lnTo>
                  <a:close/>
                  <a:moveTo>
                    <a:pt x="4956625" y="2019300"/>
                  </a:moveTo>
                  <a:lnTo>
                    <a:pt x="4956625" y="2286000"/>
                  </a:lnTo>
                  <a:lnTo>
                    <a:pt x="5227779" y="2286000"/>
                  </a:lnTo>
                  <a:lnTo>
                    <a:pt x="5227779" y="2019300"/>
                  </a:lnTo>
                  <a:close/>
                  <a:moveTo>
                    <a:pt x="4666103" y="2019300"/>
                  </a:moveTo>
                  <a:lnTo>
                    <a:pt x="4666103" y="2286000"/>
                  </a:lnTo>
                  <a:lnTo>
                    <a:pt x="4937257" y="2286000"/>
                  </a:lnTo>
                  <a:lnTo>
                    <a:pt x="4937257" y="2019300"/>
                  </a:lnTo>
                  <a:close/>
                  <a:moveTo>
                    <a:pt x="4375581" y="2019300"/>
                  </a:moveTo>
                  <a:lnTo>
                    <a:pt x="4375581" y="2286000"/>
                  </a:lnTo>
                  <a:lnTo>
                    <a:pt x="4646735" y="2286000"/>
                  </a:lnTo>
                  <a:lnTo>
                    <a:pt x="4646735" y="2019300"/>
                  </a:lnTo>
                  <a:close/>
                  <a:moveTo>
                    <a:pt x="4085059" y="2019300"/>
                  </a:moveTo>
                  <a:lnTo>
                    <a:pt x="4085059" y="2286000"/>
                  </a:lnTo>
                  <a:lnTo>
                    <a:pt x="4356213" y="2286000"/>
                  </a:lnTo>
                  <a:lnTo>
                    <a:pt x="4356213" y="2019300"/>
                  </a:lnTo>
                  <a:close/>
                  <a:moveTo>
                    <a:pt x="3794538" y="2019300"/>
                  </a:moveTo>
                  <a:lnTo>
                    <a:pt x="3794538" y="2286000"/>
                  </a:lnTo>
                  <a:lnTo>
                    <a:pt x="4065691" y="2286000"/>
                  </a:lnTo>
                  <a:lnTo>
                    <a:pt x="4065691" y="2019300"/>
                  </a:lnTo>
                  <a:close/>
                  <a:moveTo>
                    <a:pt x="3504016" y="2019300"/>
                  </a:moveTo>
                  <a:lnTo>
                    <a:pt x="3504016" y="2286000"/>
                  </a:lnTo>
                  <a:lnTo>
                    <a:pt x="3775170" y="2286000"/>
                  </a:lnTo>
                  <a:lnTo>
                    <a:pt x="3775170" y="2019300"/>
                  </a:lnTo>
                  <a:close/>
                  <a:moveTo>
                    <a:pt x="3213494" y="2019300"/>
                  </a:moveTo>
                  <a:lnTo>
                    <a:pt x="3213494" y="2286000"/>
                  </a:lnTo>
                  <a:lnTo>
                    <a:pt x="3484648" y="2286000"/>
                  </a:lnTo>
                  <a:lnTo>
                    <a:pt x="3484648" y="2019300"/>
                  </a:lnTo>
                  <a:close/>
                  <a:moveTo>
                    <a:pt x="2922972" y="2019300"/>
                  </a:moveTo>
                  <a:lnTo>
                    <a:pt x="2922972" y="2286000"/>
                  </a:lnTo>
                  <a:lnTo>
                    <a:pt x="3194126" y="2286000"/>
                  </a:lnTo>
                  <a:lnTo>
                    <a:pt x="3194126" y="2019300"/>
                  </a:lnTo>
                  <a:close/>
                  <a:moveTo>
                    <a:pt x="2632451" y="2019300"/>
                  </a:moveTo>
                  <a:lnTo>
                    <a:pt x="2632451" y="2286000"/>
                  </a:lnTo>
                  <a:lnTo>
                    <a:pt x="2903604" y="2286000"/>
                  </a:lnTo>
                  <a:lnTo>
                    <a:pt x="2903604" y="2019300"/>
                  </a:lnTo>
                  <a:close/>
                  <a:moveTo>
                    <a:pt x="2341929" y="2019300"/>
                  </a:moveTo>
                  <a:lnTo>
                    <a:pt x="2341929" y="2286000"/>
                  </a:lnTo>
                  <a:lnTo>
                    <a:pt x="2613083" y="2286000"/>
                  </a:lnTo>
                  <a:lnTo>
                    <a:pt x="2613083" y="2019300"/>
                  </a:lnTo>
                  <a:close/>
                  <a:moveTo>
                    <a:pt x="2051407" y="2019300"/>
                  </a:moveTo>
                  <a:lnTo>
                    <a:pt x="2051407" y="2286000"/>
                  </a:lnTo>
                  <a:lnTo>
                    <a:pt x="2322561" y="2286000"/>
                  </a:lnTo>
                  <a:lnTo>
                    <a:pt x="2322561" y="2019300"/>
                  </a:lnTo>
                  <a:close/>
                  <a:moveTo>
                    <a:pt x="1760886" y="2019300"/>
                  </a:moveTo>
                  <a:lnTo>
                    <a:pt x="1760886" y="2286000"/>
                  </a:lnTo>
                  <a:lnTo>
                    <a:pt x="2032039" y="2286000"/>
                  </a:lnTo>
                  <a:lnTo>
                    <a:pt x="2032039" y="2019300"/>
                  </a:lnTo>
                  <a:close/>
                  <a:moveTo>
                    <a:pt x="1471977" y="2019300"/>
                  </a:moveTo>
                  <a:lnTo>
                    <a:pt x="1471977" y="2286000"/>
                  </a:lnTo>
                  <a:lnTo>
                    <a:pt x="1743131" y="2286000"/>
                  </a:lnTo>
                  <a:lnTo>
                    <a:pt x="1743131" y="2019300"/>
                  </a:lnTo>
                  <a:close/>
                  <a:moveTo>
                    <a:pt x="1181455" y="2019300"/>
                  </a:moveTo>
                  <a:lnTo>
                    <a:pt x="1181455" y="2286000"/>
                  </a:lnTo>
                  <a:lnTo>
                    <a:pt x="1452609" y="2286000"/>
                  </a:lnTo>
                  <a:lnTo>
                    <a:pt x="1452609" y="2019300"/>
                  </a:lnTo>
                  <a:close/>
                  <a:moveTo>
                    <a:pt x="890933" y="2019300"/>
                  </a:moveTo>
                  <a:lnTo>
                    <a:pt x="890933" y="2286000"/>
                  </a:lnTo>
                  <a:lnTo>
                    <a:pt x="1162087" y="2286000"/>
                  </a:lnTo>
                  <a:lnTo>
                    <a:pt x="1162087" y="2019300"/>
                  </a:lnTo>
                  <a:close/>
                  <a:moveTo>
                    <a:pt x="600412" y="2019300"/>
                  </a:moveTo>
                  <a:lnTo>
                    <a:pt x="600412" y="2286000"/>
                  </a:lnTo>
                  <a:lnTo>
                    <a:pt x="871565" y="2286000"/>
                  </a:lnTo>
                  <a:lnTo>
                    <a:pt x="871565" y="2019300"/>
                  </a:lnTo>
                  <a:close/>
                  <a:moveTo>
                    <a:pt x="309890" y="2019300"/>
                  </a:moveTo>
                  <a:lnTo>
                    <a:pt x="309890" y="2286000"/>
                  </a:lnTo>
                  <a:lnTo>
                    <a:pt x="581044" y="2286000"/>
                  </a:lnTo>
                  <a:lnTo>
                    <a:pt x="581044" y="2019300"/>
                  </a:lnTo>
                  <a:close/>
                  <a:moveTo>
                    <a:pt x="19368" y="2019300"/>
                  </a:moveTo>
                  <a:lnTo>
                    <a:pt x="19368" y="2286000"/>
                  </a:lnTo>
                  <a:lnTo>
                    <a:pt x="290522" y="2286000"/>
                  </a:lnTo>
                  <a:lnTo>
                    <a:pt x="290522" y="2019300"/>
                  </a:lnTo>
                  <a:close/>
                  <a:moveTo>
                    <a:pt x="11925920" y="1733550"/>
                  </a:moveTo>
                  <a:lnTo>
                    <a:pt x="11925920" y="2000250"/>
                  </a:lnTo>
                  <a:lnTo>
                    <a:pt x="12197073" y="2000250"/>
                  </a:lnTo>
                  <a:lnTo>
                    <a:pt x="12197073" y="1733550"/>
                  </a:lnTo>
                  <a:close/>
                  <a:moveTo>
                    <a:pt x="11635398" y="1733550"/>
                  </a:moveTo>
                  <a:lnTo>
                    <a:pt x="11635398" y="2000250"/>
                  </a:lnTo>
                  <a:lnTo>
                    <a:pt x="11906552" y="2000250"/>
                  </a:lnTo>
                  <a:lnTo>
                    <a:pt x="11906552" y="1733550"/>
                  </a:lnTo>
                  <a:close/>
                  <a:moveTo>
                    <a:pt x="11344876" y="1733550"/>
                  </a:moveTo>
                  <a:lnTo>
                    <a:pt x="11344876" y="2000250"/>
                  </a:lnTo>
                  <a:lnTo>
                    <a:pt x="11616030" y="2000250"/>
                  </a:lnTo>
                  <a:lnTo>
                    <a:pt x="11616030" y="1733550"/>
                  </a:lnTo>
                  <a:close/>
                  <a:moveTo>
                    <a:pt x="11054354" y="1733550"/>
                  </a:moveTo>
                  <a:lnTo>
                    <a:pt x="11054354" y="2000250"/>
                  </a:lnTo>
                  <a:lnTo>
                    <a:pt x="11325508" y="2000250"/>
                  </a:lnTo>
                  <a:lnTo>
                    <a:pt x="11325508" y="1733550"/>
                  </a:lnTo>
                  <a:close/>
                  <a:moveTo>
                    <a:pt x="10763832" y="1733550"/>
                  </a:moveTo>
                  <a:lnTo>
                    <a:pt x="10763832" y="2000250"/>
                  </a:lnTo>
                  <a:lnTo>
                    <a:pt x="11034986" y="2000250"/>
                  </a:lnTo>
                  <a:lnTo>
                    <a:pt x="11034986" y="1733550"/>
                  </a:lnTo>
                  <a:close/>
                  <a:moveTo>
                    <a:pt x="10473311" y="1733550"/>
                  </a:moveTo>
                  <a:lnTo>
                    <a:pt x="10473311" y="2000250"/>
                  </a:lnTo>
                  <a:lnTo>
                    <a:pt x="10744464" y="2000250"/>
                  </a:lnTo>
                  <a:lnTo>
                    <a:pt x="10744464" y="1733550"/>
                  </a:lnTo>
                  <a:close/>
                  <a:moveTo>
                    <a:pt x="10182789" y="1733550"/>
                  </a:moveTo>
                  <a:lnTo>
                    <a:pt x="10182789" y="2000250"/>
                  </a:lnTo>
                  <a:lnTo>
                    <a:pt x="10453943" y="2000250"/>
                  </a:lnTo>
                  <a:lnTo>
                    <a:pt x="10453943" y="1733550"/>
                  </a:lnTo>
                  <a:close/>
                  <a:moveTo>
                    <a:pt x="9892267" y="1733550"/>
                  </a:moveTo>
                  <a:lnTo>
                    <a:pt x="9892267" y="2000250"/>
                  </a:lnTo>
                  <a:lnTo>
                    <a:pt x="10163421" y="2000250"/>
                  </a:lnTo>
                  <a:lnTo>
                    <a:pt x="10163421" y="1733550"/>
                  </a:lnTo>
                  <a:close/>
                  <a:moveTo>
                    <a:pt x="9601745" y="1733550"/>
                  </a:moveTo>
                  <a:lnTo>
                    <a:pt x="9601745" y="2000250"/>
                  </a:lnTo>
                  <a:lnTo>
                    <a:pt x="9872899" y="2000250"/>
                  </a:lnTo>
                  <a:lnTo>
                    <a:pt x="9872899" y="1733550"/>
                  </a:lnTo>
                  <a:close/>
                  <a:moveTo>
                    <a:pt x="9311224" y="1733550"/>
                  </a:moveTo>
                  <a:lnTo>
                    <a:pt x="9311224" y="2000250"/>
                  </a:lnTo>
                  <a:lnTo>
                    <a:pt x="9582377" y="2000250"/>
                  </a:lnTo>
                  <a:lnTo>
                    <a:pt x="9582377" y="1733550"/>
                  </a:lnTo>
                  <a:close/>
                  <a:moveTo>
                    <a:pt x="9020702" y="1733550"/>
                  </a:moveTo>
                  <a:lnTo>
                    <a:pt x="9020702" y="2000250"/>
                  </a:lnTo>
                  <a:lnTo>
                    <a:pt x="9291856" y="2000250"/>
                  </a:lnTo>
                  <a:lnTo>
                    <a:pt x="9291856" y="1733550"/>
                  </a:lnTo>
                  <a:close/>
                  <a:moveTo>
                    <a:pt x="8731793" y="1733550"/>
                  </a:moveTo>
                  <a:lnTo>
                    <a:pt x="8731793" y="2000250"/>
                  </a:lnTo>
                  <a:lnTo>
                    <a:pt x="9001334" y="2000250"/>
                  </a:lnTo>
                  <a:lnTo>
                    <a:pt x="9001334" y="1733550"/>
                  </a:lnTo>
                  <a:close/>
                  <a:moveTo>
                    <a:pt x="8441272" y="1733550"/>
                  </a:moveTo>
                  <a:lnTo>
                    <a:pt x="8441272" y="2000250"/>
                  </a:lnTo>
                  <a:lnTo>
                    <a:pt x="8712425" y="2000250"/>
                  </a:lnTo>
                  <a:lnTo>
                    <a:pt x="8712425" y="1733550"/>
                  </a:lnTo>
                  <a:close/>
                  <a:moveTo>
                    <a:pt x="8150750" y="1733550"/>
                  </a:moveTo>
                  <a:lnTo>
                    <a:pt x="8150750" y="2000250"/>
                  </a:lnTo>
                  <a:lnTo>
                    <a:pt x="8421904" y="2000250"/>
                  </a:lnTo>
                  <a:lnTo>
                    <a:pt x="8421904" y="1733550"/>
                  </a:lnTo>
                  <a:close/>
                  <a:moveTo>
                    <a:pt x="7860228" y="1733550"/>
                  </a:moveTo>
                  <a:lnTo>
                    <a:pt x="7860228" y="2000250"/>
                  </a:lnTo>
                  <a:lnTo>
                    <a:pt x="8131382" y="2000250"/>
                  </a:lnTo>
                  <a:lnTo>
                    <a:pt x="8131382" y="1733550"/>
                  </a:lnTo>
                  <a:close/>
                  <a:moveTo>
                    <a:pt x="7569706" y="1733550"/>
                  </a:moveTo>
                  <a:lnTo>
                    <a:pt x="7569706" y="2000250"/>
                  </a:lnTo>
                  <a:lnTo>
                    <a:pt x="7840860" y="2000250"/>
                  </a:lnTo>
                  <a:lnTo>
                    <a:pt x="7840860" y="1733550"/>
                  </a:lnTo>
                  <a:close/>
                  <a:moveTo>
                    <a:pt x="7279185" y="1733550"/>
                  </a:moveTo>
                  <a:lnTo>
                    <a:pt x="7279185" y="2000250"/>
                  </a:lnTo>
                  <a:lnTo>
                    <a:pt x="7550338" y="2000250"/>
                  </a:lnTo>
                  <a:lnTo>
                    <a:pt x="7550338" y="1733550"/>
                  </a:lnTo>
                  <a:close/>
                  <a:moveTo>
                    <a:pt x="6988663" y="1733550"/>
                  </a:moveTo>
                  <a:lnTo>
                    <a:pt x="6988663" y="2000250"/>
                  </a:lnTo>
                  <a:lnTo>
                    <a:pt x="7259817" y="2000250"/>
                  </a:lnTo>
                  <a:lnTo>
                    <a:pt x="7259817" y="1733550"/>
                  </a:lnTo>
                  <a:close/>
                  <a:moveTo>
                    <a:pt x="6698141" y="1733550"/>
                  </a:moveTo>
                  <a:lnTo>
                    <a:pt x="6698141" y="2000250"/>
                  </a:lnTo>
                  <a:lnTo>
                    <a:pt x="6969295" y="2000250"/>
                  </a:lnTo>
                  <a:lnTo>
                    <a:pt x="6969295" y="1733550"/>
                  </a:lnTo>
                  <a:close/>
                  <a:moveTo>
                    <a:pt x="6407619" y="1733550"/>
                  </a:moveTo>
                  <a:lnTo>
                    <a:pt x="6407619" y="2000250"/>
                  </a:lnTo>
                  <a:lnTo>
                    <a:pt x="6678773" y="2000250"/>
                  </a:lnTo>
                  <a:lnTo>
                    <a:pt x="6678773" y="1733550"/>
                  </a:lnTo>
                  <a:close/>
                  <a:moveTo>
                    <a:pt x="6117097" y="1733550"/>
                  </a:moveTo>
                  <a:lnTo>
                    <a:pt x="6117097" y="2000250"/>
                  </a:lnTo>
                  <a:lnTo>
                    <a:pt x="6388251" y="2000250"/>
                  </a:lnTo>
                  <a:lnTo>
                    <a:pt x="6388251" y="1733550"/>
                  </a:lnTo>
                  <a:close/>
                  <a:moveTo>
                    <a:pt x="5826576" y="1733550"/>
                  </a:moveTo>
                  <a:lnTo>
                    <a:pt x="5826576" y="2000250"/>
                  </a:lnTo>
                  <a:lnTo>
                    <a:pt x="6097729" y="2000250"/>
                  </a:lnTo>
                  <a:lnTo>
                    <a:pt x="6097729" y="1733550"/>
                  </a:lnTo>
                  <a:close/>
                  <a:moveTo>
                    <a:pt x="5536054" y="1733550"/>
                  </a:moveTo>
                  <a:lnTo>
                    <a:pt x="5536054" y="2000250"/>
                  </a:lnTo>
                  <a:lnTo>
                    <a:pt x="5807208" y="2000250"/>
                  </a:lnTo>
                  <a:lnTo>
                    <a:pt x="5807208" y="1733550"/>
                  </a:lnTo>
                  <a:close/>
                  <a:moveTo>
                    <a:pt x="5247147" y="1733550"/>
                  </a:moveTo>
                  <a:lnTo>
                    <a:pt x="5247147" y="2000250"/>
                  </a:lnTo>
                  <a:lnTo>
                    <a:pt x="5516686" y="2000250"/>
                  </a:lnTo>
                  <a:lnTo>
                    <a:pt x="5516686" y="1733550"/>
                  </a:lnTo>
                  <a:close/>
                  <a:moveTo>
                    <a:pt x="4956625" y="1733550"/>
                  </a:moveTo>
                  <a:lnTo>
                    <a:pt x="4956625" y="2000250"/>
                  </a:lnTo>
                  <a:lnTo>
                    <a:pt x="5227779" y="2000250"/>
                  </a:lnTo>
                  <a:lnTo>
                    <a:pt x="5227779" y="1733550"/>
                  </a:lnTo>
                  <a:close/>
                  <a:moveTo>
                    <a:pt x="4666103" y="1733550"/>
                  </a:moveTo>
                  <a:lnTo>
                    <a:pt x="4666103" y="2000250"/>
                  </a:lnTo>
                  <a:lnTo>
                    <a:pt x="4937257" y="2000250"/>
                  </a:lnTo>
                  <a:lnTo>
                    <a:pt x="4937257" y="1733550"/>
                  </a:lnTo>
                  <a:close/>
                  <a:moveTo>
                    <a:pt x="4375581" y="1733550"/>
                  </a:moveTo>
                  <a:lnTo>
                    <a:pt x="4375581" y="2000250"/>
                  </a:lnTo>
                  <a:lnTo>
                    <a:pt x="4646735" y="2000250"/>
                  </a:lnTo>
                  <a:lnTo>
                    <a:pt x="4646735" y="1733550"/>
                  </a:lnTo>
                  <a:close/>
                  <a:moveTo>
                    <a:pt x="4085059" y="1733550"/>
                  </a:moveTo>
                  <a:lnTo>
                    <a:pt x="4085059" y="2000250"/>
                  </a:lnTo>
                  <a:lnTo>
                    <a:pt x="4356213" y="2000250"/>
                  </a:lnTo>
                  <a:lnTo>
                    <a:pt x="4356213" y="1733550"/>
                  </a:lnTo>
                  <a:close/>
                  <a:moveTo>
                    <a:pt x="3794538" y="1733550"/>
                  </a:moveTo>
                  <a:lnTo>
                    <a:pt x="3794538" y="2000250"/>
                  </a:lnTo>
                  <a:lnTo>
                    <a:pt x="4065691" y="2000250"/>
                  </a:lnTo>
                  <a:lnTo>
                    <a:pt x="4065691" y="1733550"/>
                  </a:lnTo>
                  <a:close/>
                  <a:moveTo>
                    <a:pt x="3504016" y="1733550"/>
                  </a:moveTo>
                  <a:lnTo>
                    <a:pt x="3504016" y="2000250"/>
                  </a:lnTo>
                  <a:lnTo>
                    <a:pt x="3775170" y="2000250"/>
                  </a:lnTo>
                  <a:lnTo>
                    <a:pt x="3775170" y="1733550"/>
                  </a:lnTo>
                  <a:close/>
                  <a:moveTo>
                    <a:pt x="3213494" y="1733550"/>
                  </a:moveTo>
                  <a:lnTo>
                    <a:pt x="3213494" y="2000250"/>
                  </a:lnTo>
                  <a:lnTo>
                    <a:pt x="3484648" y="2000250"/>
                  </a:lnTo>
                  <a:lnTo>
                    <a:pt x="3484648" y="1733550"/>
                  </a:lnTo>
                  <a:close/>
                  <a:moveTo>
                    <a:pt x="2922972" y="1733550"/>
                  </a:moveTo>
                  <a:lnTo>
                    <a:pt x="2922972" y="2000250"/>
                  </a:lnTo>
                  <a:lnTo>
                    <a:pt x="3194126" y="2000250"/>
                  </a:lnTo>
                  <a:lnTo>
                    <a:pt x="3194126" y="1733550"/>
                  </a:lnTo>
                  <a:close/>
                  <a:moveTo>
                    <a:pt x="2632451" y="1733550"/>
                  </a:moveTo>
                  <a:lnTo>
                    <a:pt x="2632451" y="2000250"/>
                  </a:lnTo>
                  <a:lnTo>
                    <a:pt x="2903604" y="2000250"/>
                  </a:lnTo>
                  <a:lnTo>
                    <a:pt x="2903604" y="1733550"/>
                  </a:lnTo>
                  <a:close/>
                  <a:moveTo>
                    <a:pt x="2341929" y="1733550"/>
                  </a:moveTo>
                  <a:lnTo>
                    <a:pt x="2341929" y="2000250"/>
                  </a:lnTo>
                  <a:lnTo>
                    <a:pt x="2613083" y="2000250"/>
                  </a:lnTo>
                  <a:lnTo>
                    <a:pt x="2613083" y="1733550"/>
                  </a:lnTo>
                  <a:close/>
                  <a:moveTo>
                    <a:pt x="2051407" y="1733550"/>
                  </a:moveTo>
                  <a:lnTo>
                    <a:pt x="2051407" y="2000250"/>
                  </a:lnTo>
                  <a:lnTo>
                    <a:pt x="2322561" y="2000250"/>
                  </a:lnTo>
                  <a:lnTo>
                    <a:pt x="2322561" y="1733550"/>
                  </a:lnTo>
                  <a:close/>
                  <a:moveTo>
                    <a:pt x="1760886" y="1733550"/>
                  </a:moveTo>
                  <a:lnTo>
                    <a:pt x="1760886" y="2000250"/>
                  </a:lnTo>
                  <a:lnTo>
                    <a:pt x="2032039" y="2000250"/>
                  </a:lnTo>
                  <a:lnTo>
                    <a:pt x="2032039" y="1733550"/>
                  </a:lnTo>
                  <a:close/>
                  <a:moveTo>
                    <a:pt x="1471977" y="1733550"/>
                  </a:moveTo>
                  <a:lnTo>
                    <a:pt x="1471977" y="2000250"/>
                  </a:lnTo>
                  <a:lnTo>
                    <a:pt x="1743131" y="2000250"/>
                  </a:lnTo>
                  <a:lnTo>
                    <a:pt x="1743131" y="1733550"/>
                  </a:lnTo>
                  <a:close/>
                  <a:moveTo>
                    <a:pt x="1181455" y="1733550"/>
                  </a:moveTo>
                  <a:lnTo>
                    <a:pt x="1181455" y="2000250"/>
                  </a:lnTo>
                  <a:lnTo>
                    <a:pt x="1452609" y="2000250"/>
                  </a:lnTo>
                  <a:lnTo>
                    <a:pt x="1452609" y="1733550"/>
                  </a:lnTo>
                  <a:close/>
                  <a:moveTo>
                    <a:pt x="890933" y="1733550"/>
                  </a:moveTo>
                  <a:lnTo>
                    <a:pt x="890933" y="2000250"/>
                  </a:lnTo>
                  <a:lnTo>
                    <a:pt x="1162087" y="2000250"/>
                  </a:lnTo>
                  <a:lnTo>
                    <a:pt x="1162087" y="1733550"/>
                  </a:lnTo>
                  <a:close/>
                  <a:moveTo>
                    <a:pt x="600412" y="1733550"/>
                  </a:moveTo>
                  <a:lnTo>
                    <a:pt x="600412" y="2000250"/>
                  </a:lnTo>
                  <a:lnTo>
                    <a:pt x="871565" y="2000250"/>
                  </a:lnTo>
                  <a:lnTo>
                    <a:pt x="871565" y="1733550"/>
                  </a:lnTo>
                  <a:close/>
                  <a:moveTo>
                    <a:pt x="309890" y="1733550"/>
                  </a:moveTo>
                  <a:lnTo>
                    <a:pt x="309890" y="2000250"/>
                  </a:lnTo>
                  <a:lnTo>
                    <a:pt x="581044" y="2000250"/>
                  </a:lnTo>
                  <a:lnTo>
                    <a:pt x="581044" y="1733550"/>
                  </a:lnTo>
                  <a:close/>
                  <a:moveTo>
                    <a:pt x="19368" y="1733550"/>
                  </a:moveTo>
                  <a:lnTo>
                    <a:pt x="19368" y="2000250"/>
                  </a:lnTo>
                  <a:lnTo>
                    <a:pt x="290522" y="2000250"/>
                  </a:lnTo>
                  <a:lnTo>
                    <a:pt x="290522" y="1733550"/>
                  </a:lnTo>
                  <a:close/>
                  <a:moveTo>
                    <a:pt x="11925920" y="1447800"/>
                  </a:moveTo>
                  <a:lnTo>
                    <a:pt x="11925920" y="1714500"/>
                  </a:lnTo>
                  <a:lnTo>
                    <a:pt x="12197073" y="1714500"/>
                  </a:lnTo>
                  <a:lnTo>
                    <a:pt x="12197073" y="1447800"/>
                  </a:lnTo>
                  <a:close/>
                  <a:moveTo>
                    <a:pt x="11635398" y="1447800"/>
                  </a:moveTo>
                  <a:lnTo>
                    <a:pt x="11635398" y="1714500"/>
                  </a:lnTo>
                  <a:lnTo>
                    <a:pt x="11906552" y="1714500"/>
                  </a:lnTo>
                  <a:lnTo>
                    <a:pt x="11906552" y="1447800"/>
                  </a:lnTo>
                  <a:close/>
                  <a:moveTo>
                    <a:pt x="11344876" y="1447800"/>
                  </a:moveTo>
                  <a:lnTo>
                    <a:pt x="11344876" y="1714500"/>
                  </a:lnTo>
                  <a:lnTo>
                    <a:pt x="11616030" y="1714500"/>
                  </a:lnTo>
                  <a:lnTo>
                    <a:pt x="11616030" y="1447800"/>
                  </a:lnTo>
                  <a:close/>
                  <a:moveTo>
                    <a:pt x="11054354" y="1447800"/>
                  </a:moveTo>
                  <a:lnTo>
                    <a:pt x="11054354" y="1714500"/>
                  </a:lnTo>
                  <a:lnTo>
                    <a:pt x="11325508" y="1714500"/>
                  </a:lnTo>
                  <a:lnTo>
                    <a:pt x="11325508" y="1447800"/>
                  </a:lnTo>
                  <a:close/>
                  <a:moveTo>
                    <a:pt x="10763832" y="1447800"/>
                  </a:moveTo>
                  <a:lnTo>
                    <a:pt x="10763832" y="1714500"/>
                  </a:lnTo>
                  <a:lnTo>
                    <a:pt x="11034986" y="1714500"/>
                  </a:lnTo>
                  <a:lnTo>
                    <a:pt x="11034986" y="1447800"/>
                  </a:lnTo>
                  <a:close/>
                  <a:moveTo>
                    <a:pt x="10473311" y="1447800"/>
                  </a:moveTo>
                  <a:lnTo>
                    <a:pt x="10473311" y="1714500"/>
                  </a:lnTo>
                  <a:lnTo>
                    <a:pt x="10744464" y="1714500"/>
                  </a:lnTo>
                  <a:lnTo>
                    <a:pt x="10744464" y="1447800"/>
                  </a:lnTo>
                  <a:close/>
                  <a:moveTo>
                    <a:pt x="10182789" y="1447800"/>
                  </a:moveTo>
                  <a:lnTo>
                    <a:pt x="10182789" y="1714500"/>
                  </a:lnTo>
                  <a:lnTo>
                    <a:pt x="10453943" y="1714500"/>
                  </a:lnTo>
                  <a:lnTo>
                    <a:pt x="10453943" y="1447800"/>
                  </a:lnTo>
                  <a:close/>
                  <a:moveTo>
                    <a:pt x="9892267" y="1447800"/>
                  </a:moveTo>
                  <a:lnTo>
                    <a:pt x="9892267" y="1714500"/>
                  </a:lnTo>
                  <a:lnTo>
                    <a:pt x="10163421" y="1714500"/>
                  </a:lnTo>
                  <a:lnTo>
                    <a:pt x="10163421" y="1447800"/>
                  </a:lnTo>
                  <a:close/>
                  <a:moveTo>
                    <a:pt x="9601745" y="1447800"/>
                  </a:moveTo>
                  <a:lnTo>
                    <a:pt x="9601745" y="1714500"/>
                  </a:lnTo>
                  <a:lnTo>
                    <a:pt x="9872899" y="1714500"/>
                  </a:lnTo>
                  <a:lnTo>
                    <a:pt x="9872899" y="1447800"/>
                  </a:lnTo>
                  <a:close/>
                  <a:moveTo>
                    <a:pt x="9311224" y="1447800"/>
                  </a:moveTo>
                  <a:lnTo>
                    <a:pt x="9311224" y="1714500"/>
                  </a:lnTo>
                  <a:lnTo>
                    <a:pt x="9582377" y="1714500"/>
                  </a:lnTo>
                  <a:lnTo>
                    <a:pt x="9582377" y="1447800"/>
                  </a:lnTo>
                  <a:close/>
                  <a:moveTo>
                    <a:pt x="9020702" y="1447800"/>
                  </a:moveTo>
                  <a:lnTo>
                    <a:pt x="9020702" y="1714500"/>
                  </a:lnTo>
                  <a:lnTo>
                    <a:pt x="9291856" y="1714500"/>
                  </a:lnTo>
                  <a:lnTo>
                    <a:pt x="9291856" y="1447800"/>
                  </a:lnTo>
                  <a:close/>
                  <a:moveTo>
                    <a:pt x="8731793" y="1447800"/>
                  </a:moveTo>
                  <a:lnTo>
                    <a:pt x="8731793" y="1714500"/>
                  </a:lnTo>
                  <a:lnTo>
                    <a:pt x="9001334" y="1714500"/>
                  </a:lnTo>
                  <a:lnTo>
                    <a:pt x="9001334" y="1447800"/>
                  </a:lnTo>
                  <a:close/>
                  <a:moveTo>
                    <a:pt x="8441272" y="1447800"/>
                  </a:moveTo>
                  <a:lnTo>
                    <a:pt x="8441272" y="1714500"/>
                  </a:lnTo>
                  <a:lnTo>
                    <a:pt x="8712425" y="1714500"/>
                  </a:lnTo>
                  <a:lnTo>
                    <a:pt x="8712425" y="1447800"/>
                  </a:lnTo>
                  <a:close/>
                  <a:moveTo>
                    <a:pt x="8150750" y="1447800"/>
                  </a:moveTo>
                  <a:lnTo>
                    <a:pt x="8150750" y="1714500"/>
                  </a:lnTo>
                  <a:lnTo>
                    <a:pt x="8421904" y="1714500"/>
                  </a:lnTo>
                  <a:lnTo>
                    <a:pt x="8421904" y="1447800"/>
                  </a:lnTo>
                  <a:close/>
                  <a:moveTo>
                    <a:pt x="7860228" y="1447800"/>
                  </a:moveTo>
                  <a:lnTo>
                    <a:pt x="7860228" y="1714500"/>
                  </a:lnTo>
                  <a:lnTo>
                    <a:pt x="8131382" y="1714500"/>
                  </a:lnTo>
                  <a:lnTo>
                    <a:pt x="8131382" y="1447800"/>
                  </a:lnTo>
                  <a:close/>
                  <a:moveTo>
                    <a:pt x="7569706" y="1447800"/>
                  </a:moveTo>
                  <a:lnTo>
                    <a:pt x="7569706" y="1714500"/>
                  </a:lnTo>
                  <a:lnTo>
                    <a:pt x="7840860" y="1714500"/>
                  </a:lnTo>
                  <a:lnTo>
                    <a:pt x="7840860" y="1447800"/>
                  </a:lnTo>
                  <a:close/>
                  <a:moveTo>
                    <a:pt x="7279185" y="1447800"/>
                  </a:moveTo>
                  <a:lnTo>
                    <a:pt x="7279185" y="1714500"/>
                  </a:lnTo>
                  <a:lnTo>
                    <a:pt x="7550338" y="1714500"/>
                  </a:lnTo>
                  <a:lnTo>
                    <a:pt x="7550338" y="1447800"/>
                  </a:lnTo>
                  <a:close/>
                  <a:moveTo>
                    <a:pt x="6988663" y="1447800"/>
                  </a:moveTo>
                  <a:lnTo>
                    <a:pt x="6988663" y="1714500"/>
                  </a:lnTo>
                  <a:lnTo>
                    <a:pt x="7259817" y="1714500"/>
                  </a:lnTo>
                  <a:lnTo>
                    <a:pt x="7259817" y="1447800"/>
                  </a:lnTo>
                  <a:close/>
                  <a:moveTo>
                    <a:pt x="6698141" y="1447800"/>
                  </a:moveTo>
                  <a:lnTo>
                    <a:pt x="6698141" y="1714500"/>
                  </a:lnTo>
                  <a:lnTo>
                    <a:pt x="6969295" y="1714500"/>
                  </a:lnTo>
                  <a:lnTo>
                    <a:pt x="6969295" y="1447800"/>
                  </a:lnTo>
                  <a:close/>
                  <a:moveTo>
                    <a:pt x="6407619" y="1447800"/>
                  </a:moveTo>
                  <a:lnTo>
                    <a:pt x="6407619" y="1714500"/>
                  </a:lnTo>
                  <a:lnTo>
                    <a:pt x="6678773" y="1714500"/>
                  </a:lnTo>
                  <a:lnTo>
                    <a:pt x="6678773" y="1447800"/>
                  </a:lnTo>
                  <a:close/>
                  <a:moveTo>
                    <a:pt x="6117097" y="1447800"/>
                  </a:moveTo>
                  <a:lnTo>
                    <a:pt x="6117097" y="1714500"/>
                  </a:lnTo>
                  <a:lnTo>
                    <a:pt x="6388251" y="1714500"/>
                  </a:lnTo>
                  <a:lnTo>
                    <a:pt x="6388251" y="1447800"/>
                  </a:lnTo>
                  <a:close/>
                  <a:moveTo>
                    <a:pt x="5826576" y="1447800"/>
                  </a:moveTo>
                  <a:lnTo>
                    <a:pt x="5826576" y="1714500"/>
                  </a:lnTo>
                  <a:lnTo>
                    <a:pt x="6097729" y="1714500"/>
                  </a:lnTo>
                  <a:lnTo>
                    <a:pt x="6097729" y="1447800"/>
                  </a:lnTo>
                  <a:close/>
                  <a:moveTo>
                    <a:pt x="5536054" y="1447800"/>
                  </a:moveTo>
                  <a:lnTo>
                    <a:pt x="5536054" y="1714500"/>
                  </a:lnTo>
                  <a:lnTo>
                    <a:pt x="5807208" y="1714500"/>
                  </a:lnTo>
                  <a:lnTo>
                    <a:pt x="5807208" y="1447800"/>
                  </a:lnTo>
                  <a:close/>
                  <a:moveTo>
                    <a:pt x="5247147" y="1447800"/>
                  </a:moveTo>
                  <a:lnTo>
                    <a:pt x="5247147" y="1714500"/>
                  </a:lnTo>
                  <a:lnTo>
                    <a:pt x="5516686" y="1714500"/>
                  </a:lnTo>
                  <a:lnTo>
                    <a:pt x="5516686" y="1447800"/>
                  </a:lnTo>
                  <a:close/>
                  <a:moveTo>
                    <a:pt x="4956625" y="1447800"/>
                  </a:moveTo>
                  <a:lnTo>
                    <a:pt x="4956625" y="1714500"/>
                  </a:lnTo>
                  <a:lnTo>
                    <a:pt x="5227779" y="1714500"/>
                  </a:lnTo>
                  <a:lnTo>
                    <a:pt x="5227779" y="1447800"/>
                  </a:lnTo>
                  <a:close/>
                  <a:moveTo>
                    <a:pt x="4666103" y="1447800"/>
                  </a:moveTo>
                  <a:lnTo>
                    <a:pt x="4666103" y="1714500"/>
                  </a:lnTo>
                  <a:lnTo>
                    <a:pt x="4937257" y="1714500"/>
                  </a:lnTo>
                  <a:lnTo>
                    <a:pt x="4937257" y="1447800"/>
                  </a:lnTo>
                  <a:close/>
                  <a:moveTo>
                    <a:pt x="4375581" y="1447800"/>
                  </a:moveTo>
                  <a:lnTo>
                    <a:pt x="4375581" y="1714500"/>
                  </a:lnTo>
                  <a:lnTo>
                    <a:pt x="4646735" y="1714500"/>
                  </a:lnTo>
                  <a:lnTo>
                    <a:pt x="4646735" y="1447800"/>
                  </a:lnTo>
                  <a:close/>
                  <a:moveTo>
                    <a:pt x="4085059" y="1447800"/>
                  </a:moveTo>
                  <a:lnTo>
                    <a:pt x="4085059" y="1714500"/>
                  </a:lnTo>
                  <a:lnTo>
                    <a:pt x="4356213" y="1714500"/>
                  </a:lnTo>
                  <a:lnTo>
                    <a:pt x="4356213" y="1447800"/>
                  </a:lnTo>
                  <a:close/>
                  <a:moveTo>
                    <a:pt x="3794538" y="1447800"/>
                  </a:moveTo>
                  <a:lnTo>
                    <a:pt x="3794538" y="1714500"/>
                  </a:lnTo>
                  <a:lnTo>
                    <a:pt x="4065691" y="1714500"/>
                  </a:lnTo>
                  <a:lnTo>
                    <a:pt x="4065691" y="1447800"/>
                  </a:lnTo>
                  <a:close/>
                  <a:moveTo>
                    <a:pt x="3504016" y="1447800"/>
                  </a:moveTo>
                  <a:lnTo>
                    <a:pt x="3504016" y="1714500"/>
                  </a:lnTo>
                  <a:lnTo>
                    <a:pt x="3775170" y="1714500"/>
                  </a:lnTo>
                  <a:lnTo>
                    <a:pt x="3775170" y="1447800"/>
                  </a:lnTo>
                  <a:close/>
                  <a:moveTo>
                    <a:pt x="3213494" y="1447800"/>
                  </a:moveTo>
                  <a:lnTo>
                    <a:pt x="3213494" y="1714500"/>
                  </a:lnTo>
                  <a:lnTo>
                    <a:pt x="3484648" y="1714500"/>
                  </a:lnTo>
                  <a:lnTo>
                    <a:pt x="3484648" y="1447800"/>
                  </a:lnTo>
                  <a:close/>
                  <a:moveTo>
                    <a:pt x="2922972" y="1447800"/>
                  </a:moveTo>
                  <a:lnTo>
                    <a:pt x="2922972" y="1714500"/>
                  </a:lnTo>
                  <a:lnTo>
                    <a:pt x="3194126" y="1714500"/>
                  </a:lnTo>
                  <a:lnTo>
                    <a:pt x="3194126" y="1447800"/>
                  </a:lnTo>
                  <a:close/>
                  <a:moveTo>
                    <a:pt x="2632451" y="1447800"/>
                  </a:moveTo>
                  <a:lnTo>
                    <a:pt x="2632451" y="1714500"/>
                  </a:lnTo>
                  <a:lnTo>
                    <a:pt x="2903604" y="1714500"/>
                  </a:lnTo>
                  <a:lnTo>
                    <a:pt x="2903604" y="1447800"/>
                  </a:lnTo>
                  <a:close/>
                  <a:moveTo>
                    <a:pt x="2341929" y="1447800"/>
                  </a:moveTo>
                  <a:lnTo>
                    <a:pt x="2341929" y="1714500"/>
                  </a:lnTo>
                  <a:lnTo>
                    <a:pt x="2613083" y="1714500"/>
                  </a:lnTo>
                  <a:lnTo>
                    <a:pt x="2613083" y="1447800"/>
                  </a:lnTo>
                  <a:close/>
                  <a:moveTo>
                    <a:pt x="2051407" y="1447800"/>
                  </a:moveTo>
                  <a:lnTo>
                    <a:pt x="2051407" y="1714500"/>
                  </a:lnTo>
                  <a:lnTo>
                    <a:pt x="2322561" y="1714500"/>
                  </a:lnTo>
                  <a:lnTo>
                    <a:pt x="2322561" y="1447800"/>
                  </a:lnTo>
                  <a:close/>
                  <a:moveTo>
                    <a:pt x="1760886" y="1447800"/>
                  </a:moveTo>
                  <a:lnTo>
                    <a:pt x="1760886" y="1714500"/>
                  </a:lnTo>
                  <a:lnTo>
                    <a:pt x="2032039" y="1714500"/>
                  </a:lnTo>
                  <a:lnTo>
                    <a:pt x="2032039" y="1447800"/>
                  </a:lnTo>
                  <a:close/>
                  <a:moveTo>
                    <a:pt x="1471977" y="1447800"/>
                  </a:moveTo>
                  <a:lnTo>
                    <a:pt x="1471977" y="1714500"/>
                  </a:lnTo>
                  <a:lnTo>
                    <a:pt x="1743131" y="1714500"/>
                  </a:lnTo>
                  <a:lnTo>
                    <a:pt x="1743131" y="1447800"/>
                  </a:lnTo>
                  <a:close/>
                  <a:moveTo>
                    <a:pt x="1181455" y="1447800"/>
                  </a:moveTo>
                  <a:lnTo>
                    <a:pt x="1181455" y="1714500"/>
                  </a:lnTo>
                  <a:lnTo>
                    <a:pt x="1452609" y="1714500"/>
                  </a:lnTo>
                  <a:lnTo>
                    <a:pt x="1452609" y="1447800"/>
                  </a:lnTo>
                  <a:close/>
                  <a:moveTo>
                    <a:pt x="890933" y="1447800"/>
                  </a:moveTo>
                  <a:lnTo>
                    <a:pt x="890933" y="1714500"/>
                  </a:lnTo>
                  <a:lnTo>
                    <a:pt x="1162087" y="1714500"/>
                  </a:lnTo>
                  <a:lnTo>
                    <a:pt x="1162087" y="1447800"/>
                  </a:lnTo>
                  <a:close/>
                  <a:moveTo>
                    <a:pt x="600412" y="1447800"/>
                  </a:moveTo>
                  <a:lnTo>
                    <a:pt x="600412" y="1714500"/>
                  </a:lnTo>
                  <a:lnTo>
                    <a:pt x="871565" y="1714500"/>
                  </a:lnTo>
                  <a:lnTo>
                    <a:pt x="871565" y="1447800"/>
                  </a:lnTo>
                  <a:close/>
                  <a:moveTo>
                    <a:pt x="309890" y="1447800"/>
                  </a:moveTo>
                  <a:lnTo>
                    <a:pt x="309890" y="1714500"/>
                  </a:lnTo>
                  <a:lnTo>
                    <a:pt x="581044" y="1714500"/>
                  </a:lnTo>
                  <a:lnTo>
                    <a:pt x="581044" y="1447800"/>
                  </a:lnTo>
                  <a:close/>
                  <a:moveTo>
                    <a:pt x="19368" y="1447800"/>
                  </a:moveTo>
                  <a:lnTo>
                    <a:pt x="19368" y="1714500"/>
                  </a:lnTo>
                  <a:lnTo>
                    <a:pt x="290522" y="1714500"/>
                  </a:lnTo>
                  <a:lnTo>
                    <a:pt x="290522" y="1447800"/>
                  </a:lnTo>
                  <a:close/>
                  <a:moveTo>
                    <a:pt x="11925920" y="1162050"/>
                  </a:moveTo>
                  <a:lnTo>
                    <a:pt x="11925920" y="1428750"/>
                  </a:lnTo>
                  <a:lnTo>
                    <a:pt x="12197073" y="1428750"/>
                  </a:lnTo>
                  <a:lnTo>
                    <a:pt x="12197073" y="1162050"/>
                  </a:lnTo>
                  <a:close/>
                  <a:moveTo>
                    <a:pt x="11635398" y="1162050"/>
                  </a:moveTo>
                  <a:lnTo>
                    <a:pt x="11635398" y="1428750"/>
                  </a:lnTo>
                  <a:lnTo>
                    <a:pt x="11906552" y="1428750"/>
                  </a:lnTo>
                  <a:lnTo>
                    <a:pt x="11906552" y="1162050"/>
                  </a:lnTo>
                  <a:close/>
                  <a:moveTo>
                    <a:pt x="11344876" y="1162050"/>
                  </a:moveTo>
                  <a:lnTo>
                    <a:pt x="11344876" y="1428750"/>
                  </a:lnTo>
                  <a:lnTo>
                    <a:pt x="11616030" y="1428750"/>
                  </a:lnTo>
                  <a:lnTo>
                    <a:pt x="11616030" y="1162050"/>
                  </a:lnTo>
                  <a:close/>
                  <a:moveTo>
                    <a:pt x="11054354" y="1162050"/>
                  </a:moveTo>
                  <a:lnTo>
                    <a:pt x="11054354" y="1428750"/>
                  </a:lnTo>
                  <a:lnTo>
                    <a:pt x="11325508" y="1428750"/>
                  </a:lnTo>
                  <a:lnTo>
                    <a:pt x="11325508" y="1162050"/>
                  </a:lnTo>
                  <a:close/>
                  <a:moveTo>
                    <a:pt x="10763832" y="1162050"/>
                  </a:moveTo>
                  <a:lnTo>
                    <a:pt x="10763832" y="1428750"/>
                  </a:lnTo>
                  <a:lnTo>
                    <a:pt x="11034986" y="1428750"/>
                  </a:lnTo>
                  <a:lnTo>
                    <a:pt x="11034986" y="1162050"/>
                  </a:lnTo>
                  <a:close/>
                  <a:moveTo>
                    <a:pt x="10473311" y="1162050"/>
                  </a:moveTo>
                  <a:lnTo>
                    <a:pt x="10473311" y="1428750"/>
                  </a:lnTo>
                  <a:lnTo>
                    <a:pt x="10744464" y="1428750"/>
                  </a:lnTo>
                  <a:lnTo>
                    <a:pt x="10744464" y="1162050"/>
                  </a:lnTo>
                  <a:close/>
                  <a:moveTo>
                    <a:pt x="10182789" y="1162050"/>
                  </a:moveTo>
                  <a:lnTo>
                    <a:pt x="10182789" y="1428750"/>
                  </a:lnTo>
                  <a:lnTo>
                    <a:pt x="10453943" y="1428750"/>
                  </a:lnTo>
                  <a:lnTo>
                    <a:pt x="10453943" y="1162050"/>
                  </a:lnTo>
                  <a:close/>
                  <a:moveTo>
                    <a:pt x="9892267" y="1162050"/>
                  </a:moveTo>
                  <a:lnTo>
                    <a:pt x="9892267" y="1428750"/>
                  </a:lnTo>
                  <a:lnTo>
                    <a:pt x="10163421" y="1428750"/>
                  </a:lnTo>
                  <a:lnTo>
                    <a:pt x="10163421" y="1162050"/>
                  </a:lnTo>
                  <a:close/>
                  <a:moveTo>
                    <a:pt x="9601745" y="1162050"/>
                  </a:moveTo>
                  <a:lnTo>
                    <a:pt x="9601745" y="1428750"/>
                  </a:lnTo>
                  <a:lnTo>
                    <a:pt x="9872899" y="1428750"/>
                  </a:lnTo>
                  <a:lnTo>
                    <a:pt x="9872899" y="1162050"/>
                  </a:lnTo>
                  <a:close/>
                  <a:moveTo>
                    <a:pt x="9311224" y="1162050"/>
                  </a:moveTo>
                  <a:lnTo>
                    <a:pt x="9311224" y="1428750"/>
                  </a:lnTo>
                  <a:lnTo>
                    <a:pt x="9582377" y="1428750"/>
                  </a:lnTo>
                  <a:lnTo>
                    <a:pt x="9582377" y="1162050"/>
                  </a:lnTo>
                  <a:close/>
                  <a:moveTo>
                    <a:pt x="9020702" y="1162050"/>
                  </a:moveTo>
                  <a:lnTo>
                    <a:pt x="9020702" y="1428750"/>
                  </a:lnTo>
                  <a:lnTo>
                    <a:pt x="9291856" y="1428750"/>
                  </a:lnTo>
                  <a:lnTo>
                    <a:pt x="9291856" y="1162050"/>
                  </a:lnTo>
                  <a:close/>
                  <a:moveTo>
                    <a:pt x="8731793" y="1162050"/>
                  </a:moveTo>
                  <a:lnTo>
                    <a:pt x="8731793" y="1428750"/>
                  </a:lnTo>
                  <a:lnTo>
                    <a:pt x="9001334" y="1428750"/>
                  </a:lnTo>
                  <a:lnTo>
                    <a:pt x="9001334" y="1162050"/>
                  </a:lnTo>
                  <a:close/>
                  <a:moveTo>
                    <a:pt x="8441272" y="1162050"/>
                  </a:moveTo>
                  <a:lnTo>
                    <a:pt x="8441272" y="1428750"/>
                  </a:lnTo>
                  <a:lnTo>
                    <a:pt x="8712425" y="1428750"/>
                  </a:lnTo>
                  <a:lnTo>
                    <a:pt x="8712425" y="1162050"/>
                  </a:lnTo>
                  <a:close/>
                  <a:moveTo>
                    <a:pt x="8150750" y="1162050"/>
                  </a:moveTo>
                  <a:lnTo>
                    <a:pt x="8150750" y="1428750"/>
                  </a:lnTo>
                  <a:lnTo>
                    <a:pt x="8421904" y="1428750"/>
                  </a:lnTo>
                  <a:lnTo>
                    <a:pt x="8421904" y="1162050"/>
                  </a:lnTo>
                  <a:close/>
                  <a:moveTo>
                    <a:pt x="7860228" y="1162050"/>
                  </a:moveTo>
                  <a:lnTo>
                    <a:pt x="7860228" y="1428750"/>
                  </a:lnTo>
                  <a:lnTo>
                    <a:pt x="8131382" y="1428750"/>
                  </a:lnTo>
                  <a:lnTo>
                    <a:pt x="8131382" y="1162050"/>
                  </a:lnTo>
                  <a:close/>
                  <a:moveTo>
                    <a:pt x="7569706" y="1162050"/>
                  </a:moveTo>
                  <a:lnTo>
                    <a:pt x="7569706" y="1428750"/>
                  </a:lnTo>
                  <a:lnTo>
                    <a:pt x="7840860" y="1428750"/>
                  </a:lnTo>
                  <a:lnTo>
                    <a:pt x="7840860" y="1162050"/>
                  </a:lnTo>
                  <a:close/>
                  <a:moveTo>
                    <a:pt x="7279185" y="1162050"/>
                  </a:moveTo>
                  <a:lnTo>
                    <a:pt x="7279185" y="1428750"/>
                  </a:lnTo>
                  <a:lnTo>
                    <a:pt x="7550338" y="1428750"/>
                  </a:lnTo>
                  <a:lnTo>
                    <a:pt x="7550338" y="1162050"/>
                  </a:lnTo>
                  <a:close/>
                  <a:moveTo>
                    <a:pt x="6988663" y="1162050"/>
                  </a:moveTo>
                  <a:lnTo>
                    <a:pt x="6988663" y="1428750"/>
                  </a:lnTo>
                  <a:lnTo>
                    <a:pt x="7259817" y="1428750"/>
                  </a:lnTo>
                  <a:lnTo>
                    <a:pt x="7259817" y="1162050"/>
                  </a:lnTo>
                  <a:close/>
                  <a:moveTo>
                    <a:pt x="6698141" y="1162050"/>
                  </a:moveTo>
                  <a:lnTo>
                    <a:pt x="6698141" y="1428750"/>
                  </a:lnTo>
                  <a:lnTo>
                    <a:pt x="6969295" y="1428750"/>
                  </a:lnTo>
                  <a:lnTo>
                    <a:pt x="6969295" y="1162050"/>
                  </a:lnTo>
                  <a:close/>
                  <a:moveTo>
                    <a:pt x="6407619" y="1162050"/>
                  </a:moveTo>
                  <a:lnTo>
                    <a:pt x="6407619" y="1428750"/>
                  </a:lnTo>
                  <a:lnTo>
                    <a:pt x="6678773" y="1428750"/>
                  </a:lnTo>
                  <a:lnTo>
                    <a:pt x="6678773" y="1162050"/>
                  </a:lnTo>
                  <a:close/>
                  <a:moveTo>
                    <a:pt x="6117097" y="1162050"/>
                  </a:moveTo>
                  <a:lnTo>
                    <a:pt x="6117097" y="1428750"/>
                  </a:lnTo>
                  <a:lnTo>
                    <a:pt x="6388251" y="1428750"/>
                  </a:lnTo>
                  <a:lnTo>
                    <a:pt x="6388251" y="1162050"/>
                  </a:lnTo>
                  <a:close/>
                  <a:moveTo>
                    <a:pt x="5826576" y="1162050"/>
                  </a:moveTo>
                  <a:lnTo>
                    <a:pt x="5826576" y="1428750"/>
                  </a:lnTo>
                  <a:lnTo>
                    <a:pt x="6097729" y="1428750"/>
                  </a:lnTo>
                  <a:lnTo>
                    <a:pt x="6097729" y="1162050"/>
                  </a:lnTo>
                  <a:close/>
                  <a:moveTo>
                    <a:pt x="5536054" y="1162050"/>
                  </a:moveTo>
                  <a:lnTo>
                    <a:pt x="5536054" y="1428750"/>
                  </a:lnTo>
                  <a:lnTo>
                    <a:pt x="5807208" y="1428750"/>
                  </a:lnTo>
                  <a:lnTo>
                    <a:pt x="5807208" y="1162050"/>
                  </a:lnTo>
                  <a:close/>
                  <a:moveTo>
                    <a:pt x="5247147" y="1162050"/>
                  </a:moveTo>
                  <a:lnTo>
                    <a:pt x="5247147" y="1428750"/>
                  </a:lnTo>
                  <a:lnTo>
                    <a:pt x="5516686" y="1428750"/>
                  </a:lnTo>
                  <a:lnTo>
                    <a:pt x="5516686" y="1162050"/>
                  </a:lnTo>
                  <a:close/>
                  <a:moveTo>
                    <a:pt x="4956625" y="1162050"/>
                  </a:moveTo>
                  <a:lnTo>
                    <a:pt x="4956625" y="1428750"/>
                  </a:lnTo>
                  <a:lnTo>
                    <a:pt x="5227779" y="1428750"/>
                  </a:lnTo>
                  <a:lnTo>
                    <a:pt x="5227779" y="1162050"/>
                  </a:lnTo>
                  <a:close/>
                  <a:moveTo>
                    <a:pt x="4666103" y="1162050"/>
                  </a:moveTo>
                  <a:lnTo>
                    <a:pt x="4666103" y="1428750"/>
                  </a:lnTo>
                  <a:lnTo>
                    <a:pt x="4937257" y="1428750"/>
                  </a:lnTo>
                  <a:lnTo>
                    <a:pt x="4937257" y="1162050"/>
                  </a:lnTo>
                  <a:close/>
                  <a:moveTo>
                    <a:pt x="4375581" y="1162050"/>
                  </a:moveTo>
                  <a:lnTo>
                    <a:pt x="4375581" y="1428750"/>
                  </a:lnTo>
                  <a:lnTo>
                    <a:pt x="4646735" y="1428750"/>
                  </a:lnTo>
                  <a:lnTo>
                    <a:pt x="4646735" y="1162050"/>
                  </a:lnTo>
                  <a:close/>
                  <a:moveTo>
                    <a:pt x="4085059" y="1162050"/>
                  </a:moveTo>
                  <a:lnTo>
                    <a:pt x="4085059" y="1428750"/>
                  </a:lnTo>
                  <a:lnTo>
                    <a:pt x="4356213" y="1428750"/>
                  </a:lnTo>
                  <a:lnTo>
                    <a:pt x="4356213" y="1162050"/>
                  </a:lnTo>
                  <a:close/>
                  <a:moveTo>
                    <a:pt x="3794538" y="1162050"/>
                  </a:moveTo>
                  <a:lnTo>
                    <a:pt x="3794538" y="1428750"/>
                  </a:lnTo>
                  <a:lnTo>
                    <a:pt x="4065691" y="1428750"/>
                  </a:lnTo>
                  <a:lnTo>
                    <a:pt x="4065691" y="1162050"/>
                  </a:lnTo>
                  <a:close/>
                  <a:moveTo>
                    <a:pt x="3504016" y="1162050"/>
                  </a:moveTo>
                  <a:lnTo>
                    <a:pt x="3504016" y="1428750"/>
                  </a:lnTo>
                  <a:lnTo>
                    <a:pt x="3775170" y="1428750"/>
                  </a:lnTo>
                  <a:lnTo>
                    <a:pt x="3775170" y="1162050"/>
                  </a:lnTo>
                  <a:close/>
                  <a:moveTo>
                    <a:pt x="3213494" y="1162050"/>
                  </a:moveTo>
                  <a:lnTo>
                    <a:pt x="3213494" y="1428750"/>
                  </a:lnTo>
                  <a:lnTo>
                    <a:pt x="3484648" y="1428750"/>
                  </a:lnTo>
                  <a:lnTo>
                    <a:pt x="3484648" y="1162050"/>
                  </a:lnTo>
                  <a:close/>
                  <a:moveTo>
                    <a:pt x="2922972" y="1162050"/>
                  </a:moveTo>
                  <a:lnTo>
                    <a:pt x="2922972" y="1428750"/>
                  </a:lnTo>
                  <a:lnTo>
                    <a:pt x="3194126" y="1428750"/>
                  </a:lnTo>
                  <a:lnTo>
                    <a:pt x="3194126" y="1162050"/>
                  </a:lnTo>
                  <a:close/>
                  <a:moveTo>
                    <a:pt x="2632451" y="1162050"/>
                  </a:moveTo>
                  <a:lnTo>
                    <a:pt x="2632451" y="1428750"/>
                  </a:lnTo>
                  <a:lnTo>
                    <a:pt x="2903604" y="1428750"/>
                  </a:lnTo>
                  <a:lnTo>
                    <a:pt x="2903604" y="1162050"/>
                  </a:lnTo>
                  <a:close/>
                  <a:moveTo>
                    <a:pt x="2341929" y="1162050"/>
                  </a:moveTo>
                  <a:lnTo>
                    <a:pt x="2341929" y="1428750"/>
                  </a:lnTo>
                  <a:lnTo>
                    <a:pt x="2613083" y="1428750"/>
                  </a:lnTo>
                  <a:lnTo>
                    <a:pt x="2613083" y="1162050"/>
                  </a:lnTo>
                  <a:close/>
                  <a:moveTo>
                    <a:pt x="2051407" y="1162050"/>
                  </a:moveTo>
                  <a:lnTo>
                    <a:pt x="2051407" y="1428750"/>
                  </a:lnTo>
                  <a:lnTo>
                    <a:pt x="2322561" y="1428750"/>
                  </a:lnTo>
                  <a:lnTo>
                    <a:pt x="2322561" y="1162050"/>
                  </a:lnTo>
                  <a:close/>
                  <a:moveTo>
                    <a:pt x="1760886" y="1162050"/>
                  </a:moveTo>
                  <a:lnTo>
                    <a:pt x="1760886" y="1428750"/>
                  </a:lnTo>
                  <a:lnTo>
                    <a:pt x="2032039" y="1428750"/>
                  </a:lnTo>
                  <a:lnTo>
                    <a:pt x="2032039" y="1162050"/>
                  </a:lnTo>
                  <a:close/>
                  <a:moveTo>
                    <a:pt x="1471977" y="1162050"/>
                  </a:moveTo>
                  <a:lnTo>
                    <a:pt x="1471977" y="1428750"/>
                  </a:lnTo>
                  <a:lnTo>
                    <a:pt x="1743131" y="1428750"/>
                  </a:lnTo>
                  <a:lnTo>
                    <a:pt x="1743131" y="1162050"/>
                  </a:lnTo>
                  <a:close/>
                  <a:moveTo>
                    <a:pt x="1181455" y="1162050"/>
                  </a:moveTo>
                  <a:lnTo>
                    <a:pt x="1181455" y="1428750"/>
                  </a:lnTo>
                  <a:lnTo>
                    <a:pt x="1452609" y="1428750"/>
                  </a:lnTo>
                  <a:lnTo>
                    <a:pt x="1452609" y="1162050"/>
                  </a:lnTo>
                  <a:close/>
                  <a:moveTo>
                    <a:pt x="890933" y="1162050"/>
                  </a:moveTo>
                  <a:lnTo>
                    <a:pt x="890933" y="1428750"/>
                  </a:lnTo>
                  <a:lnTo>
                    <a:pt x="1162087" y="1428750"/>
                  </a:lnTo>
                  <a:lnTo>
                    <a:pt x="1162087" y="1162050"/>
                  </a:lnTo>
                  <a:close/>
                  <a:moveTo>
                    <a:pt x="600412" y="1162050"/>
                  </a:moveTo>
                  <a:lnTo>
                    <a:pt x="600412" y="1428750"/>
                  </a:lnTo>
                  <a:lnTo>
                    <a:pt x="871565" y="1428750"/>
                  </a:lnTo>
                  <a:lnTo>
                    <a:pt x="871565" y="1162050"/>
                  </a:lnTo>
                  <a:close/>
                  <a:moveTo>
                    <a:pt x="309890" y="1162050"/>
                  </a:moveTo>
                  <a:lnTo>
                    <a:pt x="309890" y="1428750"/>
                  </a:lnTo>
                  <a:lnTo>
                    <a:pt x="581044" y="1428750"/>
                  </a:lnTo>
                  <a:lnTo>
                    <a:pt x="581044" y="1162050"/>
                  </a:lnTo>
                  <a:close/>
                  <a:moveTo>
                    <a:pt x="19368" y="1162050"/>
                  </a:moveTo>
                  <a:lnTo>
                    <a:pt x="19368" y="1428750"/>
                  </a:lnTo>
                  <a:lnTo>
                    <a:pt x="290522" y="1428750"/>
                  </a:lnTo>
                  <a:lnTo>
                    <a:pt x="290522" y="1162050"/>
                  </a:lnTo>
                  <a:close/>
                  <a:moveTo>
                    <a:pt x="11925920" y="876300"/>
                  </a:moveTo>
                  <a:lnTo>
                    <a:pt x="11925920" y="1143000"/>
                  </a:lnTo>
                  <a:lnTo>
                    <a:pt x="12197073" y="1143000"/>
                  </a:lnTo>
                  <a:lnTo>
                    <a:pt x="12197073" y="876300"/>
                  </a:lnTo>
                  <a:close/>
                  <a:moveTo>
                    <a:pt x="11635398" y="876300"/>
                  </a:moveTo>
                  <a:lnTo>
                    <a:pt x="11635398" y="1143000"/>
                  </a:lnTo>
                  <a:lnTo>
                    <a:pt x="11906552" y="1143000"/>
                  </a:lnTo>
                  <a:lnTo>
                    <a:pt x="11906552" y="876300"/>
                  </a:lnTo>
                  <a:close/>
                  <a:moveTo>
                    <a:pt x="11344876" y="876300"/>
                  </a:moveTo>
                  <a:lnTo>
                    <a:pt x="11344876" y="1143000"/>
                  </a:lnTo>
                  <a:lnTo>
                    <a:pt x="11616030" y="1143000"/>
                  </a:lnTo>
                  <a:lnTo>
                    <a:pt x="11616030" y="876300"/>
                  </a:lnTo>
                  <a:close/>
                  <a:moveTo>
                    <a:pt x="11054354" y="876300"/>
                  </a:moveTo>
                  <a:lnTo>
                    <a:pt x="11054354" y="1143000"/>
                  </a:lnTo>
                  <a:lnTo>
                    <a:pt x="11325508" y="1143000"/>
                  </a:lnTo>
                  <a:lnTo>
                    <a:pt x="11325508" y="876300"/>
                  </a:lnTo>
                  <a:close/>
                  <a:moveTo>
                    <a:pt x="10763832" y="876300"/>
                  </a:moveTo>
                  <a:lnTo>
                    <a:pt x="10763832" y="1143000"/>
                  </a:lnTo>
                  <a:lnTo>
                    <a:pt x="11034986" y="1143000"/>
                  </a:lnTo>
                  <a:lnTo>
                    <a:pt x="11034986" y="876300"/>
                  </a:lnTo>
                  <a:close/>
                  <a:moveTo>
                    <a:pt x="10473311" y="876300"/>
                  </a:moveTo>
                  <a:lnTo>
                    <a:pt x="10473311" y="1143000"/>
                  </a:lnTo>
                  <a:lnTo>
                    <a:pt x="10744464" y="1143000"/>
                  </a:lnTo>
                  <a:lnTo>
                    <a:pt x="10744464" y="876300"/>
                  </a:lnTo>
                  <a:close/>
                  <a:moveTo>
                    <a:pt x="10182789" y="876300"/>
                  </a:moveTo>
                  <a:lnTo>
                    <a:pt x="10182789" y="1143000"/>
                  </a:lnTo>
                  <a:lnTo>
                    <a:pt x="10453943" y="1143000"/>
                  </a:lnTo>
                  <a:lnTo>
                    <a:pt x="10453943" y="876300"/>
                  </a:lnTo>
                  <a:close/>
                  <a:moveTo>
                    <a:pt x="9892267" y="876300"/>
                  </a:moveTo>
                  <a:lnTo>
                    <a:pt x="9892267" y="1143000"/>
                  </a:lnTo>
                  <a:lnTo>
                    <a:pt x="10163421" y="1143000"/>
                  </a:lnTo>
                  <a:lnTo>
                    <a:pt x="10163421" y="876300"/>
                  </a:lnTo>
                  <a:close/>
                  <a:moveTo>
                    <a:pt x="9601745" y="876300"/>
                  </a:moveTo>
                  <a:lnTo>
                    <a:pt x="9601745" y="1143000"/>
                  </a:lnTo>
                  <a:lnTo>
                    <a:pt x="9872899" y="1143000"/>
                  </a:lnTo>
                  <a:lnTo>
                    <a:pt x="9872899" y="876300"/>
                  </a:lnTo>
                  <a:close/>
                  <a:moveTo>
                    <a:pt x="9311224" y="876300"/>
                  </a:moveTo>
                  <a:lnTo>
                    <a:pt x="9311224" y="1143000"/>
                  </a:lnTo>
                  <a:lnTo>
                    <a:pt x="9582377" y="1143000"/>
                  </a:lnTo>
                  <a:lnTo>
                    <a:pt x="9582377" y="876300"/>
                  </a:lnTo>
                  <a:close/>
                  <a:moveTo>
                    <a:pt x="9020702" y="876300"/>
                  </a:moveTo>
                  <a:lnTo>
                    <a:pt x="9020702" y="1143000"/>
                  </a:lnTo>
                  <a:lnTo>
                    <a:pt x="9291856" y="1143000"/>
                  </a:lnTo>
                  <a:lnTo>
                    <a:pt x="9291856" y="876300"/>
                  </a:lnTo>
                  <a:close/>
                  <a:moveTo>
                    <a:pt x="8731793" y="876300"/>
                  </a:moveTo>
                  <a:lnTo>
                    <a:pt x="8731793" y="1143000"/>
                  </a:lnTo>
                  <a:lnTo>
                    <a:pt x="9001334" y="1143000"/>
                  </a:lnTo>
                  <a:lnTo>
                    <a:pt x="9001334" y="876300"/>
                  </a:lnTo>
                  <a:close/>
                  <a:moveTo>
                    <a:pt x="8441272" y="876300"/>
                  </a:moveTo>
                  <a:lnTo>
                    <a:pt x="8441272" y="1143000"/>
                  </a:lnTo>
                  <a:lnTo>
                    <a:pt x="8712425" y="1143000"/>
                  </a:lnTo>
                  <a:lnTo>
                    <a:pt x="8712425" y="876300"/>
                  </a:lnTo>
                  <a:close/>
                  <a:moveTo>
                    <a:pt x="8150750" y="876300"/>
                  </a:moveTo>
                  <a:lnTo>
                    <a:pt x="8150750" y="1143000"/>
                  </a:lnTo>
                  <a:lnTo>
                    <a:pt x="8421904" y="1143000"/>
                  </a:lnTo>
                  <a:lnTo>
                    <a:pt x="8421904" y="876300"/>
                  </a:lnTo>
                  <a:close/>
                  <a:moveTo>
                    <a:pt x="7860228" y="876300"/>
                  </a:moveTo>
                  <a:lnTo>
                    <a:pt x="7860228" y="1143000"/>
                  </a:lnTo>
                  <a:lnTo>
                    <a:pt x="8131382" y="1143000"/>
                  </a:lnTo>
                  <a:lnTo>
                    <a:pt x="8131382" y="876300"/>
                  </a:lnTo>
                  <a:close/>
                  <a:moveTo>
                    <a:pt x="7569706" y="876300"/>
                  </a:moveTo>
                  <a:lnTo>
                    <a:pt x="7569706" y="1143000"/>
                  </a:lnTo>
                  <a:lnTo>
                    <a:pt x="7840860" y="1143000"/>
                  </a:lnTo>
                  <a:lnTo>
                    <a:pt x="7840860" y="876300"/>
                  </a:lnTo>
                  <a:close/>
                  <a:moveTo>
                    <a:pt x="7279185" y="876300"/>
                  </a:moveTo>
                  <a:lnTo>
                    <a:pt x="7279185" y="1143000"/>
                  </a:lnTo>
                  <a:lnTo>
                    <a:pt x="7550338" y="1143000"/>
                  </a:lnTo>
                  <a:lnTo>
                    <a:pt x="7550338" y="876300"/>
                  </a:lnTo>
                  <a:close/>
                  <a:moveTo>
                    <a:pt x="6988663" y="876300"/>
                  </a:moveTo>
                  <a:lnTo>
                    <a:pt x="6988663" y="1143000"/>
                  </a:lnTo>
                  <a:lnTo>
                    <a:pt x="7259817" y="1143000"/>
                  </a:lnTo>
                  <a:lnTo>
                    <a:pt x="7259817" y="876300"/>
                  </a:lnTo>
                  <a:close/>
                  <a:moveTo>
                    <a:pt x="6698141" y="876300"/>
                  </a:moveTo>
                  <a:lnTo>
                    <a:pt x="6698141" y="1143000"/>
                  </a:lnTo>
                  <a:lnTo>
                    <a:pt x="6969295" y="1143000"/>
                  </a:lnTo>
                  <a:lnTo>
                    <a:pt x="6969295" y="876300"/>
                  </a:lnTo>
                  <a:close/>
                  <a:moveTo>
                    <a:pt x="6407619" y="876300"/>
                  </a:moveTo>
                  <a:lnTo>
                    <a:pt x="6407619" y="1143000"/>
                  </a:lnTo>
                  <a:lnTo>
                    <a:pt x="6678773" y="1143000"/>
                  </a:lnTo>
                  <a:lnTo>
                    <a:pt x="6678773" y="876300"/>
                  </a:lnTo>
                  <a:close/>
                  <a:moveTo>
                    <a:pt x="6117097" y="876300"/>
                  </a:moveTo>
                  <a:lnTo>
                    <a:pt x="6117097" y="1143000"/>
                  </a:lnTo>
                  <a:lnTo>
                    <a:pt x="6388251" y="1143000"/>
                  </a:lnTo>
                  <a:lnTo>
                    <a:pt x="6388251" y="876300"/>
                  </a:lnTo>
                  <a:close/>
                  <a:moveTo>
                    <a:pt x="5826576" y="876300"/>
                  </a:moveTo>
                  <a:lnTo>
                    <a:pt x="5826576" y="1143000"/>
                  </a:lnTo>
                  <a:lnTo>
                    <a:pt x="6097729" y="1143000"/>
                  </a:lnTo>
                  <a:lnTo>
                    <a:pt x="6097729" y="876300"/>
                  </a:lnTo>
                  <a:close/>
                  <a:moveTo>
                    <a:pt x="5536054" y="876300"/>
                  </a:moveTo>
                  <a:lnTo>
                    <a:pt x="5536054" y="1143000"/>
                  </a:lnTo>
                  <a:lnTo>
                    <a:pt x="5807208" y="1143000"/>
                  </a:lnTo>
                  <a:lnTo>
                    <a:pt x="5807208" y="876300"/>
                  </a:lnTo>
                  <a:close/>
                  <a:moveTo>
                    <a:pt x="5247147" y="876300"/>
                  </a:moveTo>
                  <a:lnTo>
                    <a:pt x="5247147" y="1143000"/>
                  </a:lnTo>
                  <a:lnTo>
                    <a:pt x="5516686" y="1143000"/>
                  </a:lnTo>
                  <a:lnTo>
                    <a:pt x="5516686" y="876300"/>
                  </a:lnTo>
                  <a:close/>
                  <a:moveTo>
                    <a:pt x="4956625" y="876300"/>
                  </a:moveTo>
                  <a:lnTo>
                    <a:pt x="4956625" y="1143000"/>
                  </a:lnTo>
                  <a:lnTo>
                    <a:pt x="5227779" y="1143000"/>
                  </a:lnTo>
                  <a:lnTo>
                    <a:pt x="5227779" y="876300"/>
                  </a:lnTo>
                  <a:close/>
                  <a:moveTo>
                    <a:pt x="4666103" y="876300"/>
                  </a:moveTo>
                  <a:lnTo>
                    <a:pt x="4666103" y="1143000"/>
                  </a:lnTo>
                  <a:lnTo>
                    <a:pt x="4937257" y="1143000"/>
                  </a:lnTo>
                  <a:lnTo>
                    <a:pt x="4937257" y="876300"/>
                  </a:lnTo>
                  <a:close/>
                  <a:moveTo>
                    <a:pt x="4375581" y="876300"/>
                  </a:moveTo>
                  <a:lnTo>
                    <a:pt x="4375581" y="1143000"/>
                  </a:lnTo>
                  <a:lnTo>
                    <a:pt x="4646735" y="1143000"/>
                  </a:lnTo>
                  <a:lnTo>
                    <a:pt x="4646735" y="876300"/>
                  </a:lnTo>
                  <a:close/>
                  <a:moveTo>
                    <a:pt x="4085059" y="876300"/>
                  </a:moveTo>
                  <a:lnTo>
                    <a:pt x="4085059" y="1143000"/>
                  </a:lnTo>
                  <a:lnTo>
                    <a:pt x="4356213" y="1143000"/>
                  </a:lnTo>
                  <a:lnTo>
                    <a:pt x="4356213" y="876300"/>
                  </a:lnTo>
                  <a:close/>
                  <a:moveTo>
                    <a:pt x="3794538" y="876300"/>
                  </a:moveTo>
                  <a:lnTo>
                    <a:pt x="3794538" y="1143000"/>
                  </a:lnTo>
                  <a:lnTo>
                    <a:pt x="4065691" y="1143000"/>
                  </a:lnTo>
                  <a:lnTo>
                    <a:pt x="4065691" y="876300"/>
                  </a:lnTo>
                  <a:close/>
                  <a:moveTo>
                    <a:pt x="3504016" y="876300"/>
                  </a:moveTo>
                  <a:lnTo>
                    <a:pt x="3504016" y="1143000"/>
                  </a:lnTo>
                  <a:lnTo>
                    <a:pt x="3775170" y="1143000"/>
                  </a:lnTo>
                  <a:lnTo>
                    <a:pt x="3775170" y="876300"/>
                  </a:lnTo>
                  <a:close/>
                  <a:moveTo>
                    <a:pt x="3213494" y="876300"/>
                  </a:moveTo>
                  <a:lnTo>
                    <a:pt x="3213494" y="1143000"/>
                  </a:lnTo>
                  <a:lnTo>
                    <a:pt x="3484648" y="1143000"/>
                  </a:lnTo>
                  <a:lnTo>
                    <a:pt x="3484648" y="876300"/>
                  </a:lnTo>
                  <a:close/>
                  <a:moveTo>
                    <a:pt x="2922972" y="876300"/>
                  </a:moveTo>
                  <a:lnTo>
                    <a:pt x="2922972" y="1143000"/>
                  </a:lnTo>
                  <a:lnTo>
                    <a:pt x="3194126" y="1143000"/>
                  </a:lnTo>
                  <a:lnTo>
                    <a:pt x="3194126" y="876300"/>
                  </a:lnTo>
                  <a:close/>
                  <a:moveTo>
                    <a:pt x="2632451" y="876300"/>
                  </a:moveTo>
                  <a:lnTo>
                    <a:pt x="2632451" y="1143000"/>
                  </a:lnTo>
                  <a:lnTo>
                    <a:pt x="2903604" y="1143000"/>
                  </a:lnTo>
                  <a:lnTo>
                    <a:pt x="2903604" y="876300"/>
                  </a:lnTo>
                  <a:close/>
                  <a:moveTo>
                    <a:pt x="2341929" y="876300"/>
                  </a:moveTo>
                  <a:lnTo>
                    <a:pt x="2341929" y="1143000"/>
                  </a:lnTo>
                  <a:lnTo>
                    <a:pt x="2613083" y="1143000"/>
                  </a:lnTo>
                  <a:lnTo>
                    <a:pt x="2613083" y="876300"/>
                  </a:lnTo>
                  <a:close/>
                  <a:moveTo>
                    <a:pt x="2051407" y="876300"/>
                  </a:moveTo>
                  <a:lnTo>
                    <a:pt x="2051407" y="1143000"/>
                  </a:lnTo>
                  <a:lnTo>
                    <a:pt x="2322561" y="1143000"/>
                  </a:lnTo>
                  <a:lnTo>
                    <a:pt x="2322561" y="876300"/>
                  </a:lnTo>
                  <a:close/>
                  <a:moveTo>
                    <a:pt x="1760886" y="876300"/>
                  </a:moveTo>
                  <a:lnTo>
                    <a:pt x="1760886" y="1143000"/>
                  </a:lnTo>
                  <a:lnTo>
                    <a:pt x="2032039" y="1143000"/>
                  </a:lnTo>
                  <a:lnTo>
                    <a:pt x="2032039" y="876300"/>
                  </a:lnTo>
                  <a:close/>
                  <a:moveTo>
                    <a:pt x="1471977" y="876300"/>
                  </a:moveTo>
                  <a:lnTo>
                    <a:pt x="1471977" y="1143000"/>
                  </a:lnTo>
                  <a:lnTo>
                    <a:pt x="1743131" y="1143000"/>
                  </a:lnTo>
                  <a:lnTo>
                    <a:pt x="1743131" y="876300"/>
                  </a:lnTo>
                  <a:close/>
                  <a:moveTo>
                    <a:pt x="1181455" y="876300"/>
                  </a:moveTo>
                  <a:lnTo>
                    <a:pt x="1181455" y="1143000"/>
                  </a:lnTo>
                  <a:lnTo>
                    <a:pt x="1452609" y="1143000"/>
                  </a:lnTo>
                  <a:lnTo>
                    <a:pt x="1452609" y="876300"/>
                  </a:lnTo>
                  <a:close/>
                  <a:moveTo>
                    <a:pt x="890933" y="876300"/>
                  </a:moveTo>
                  <a:lnTo>
                    <a:pt x="890933" y="1143000"/>
                  </a:lnTo>
                  <a:lnTo>
                    <a:pt x="1162087" y="1143000"/>
                  </a:lnTo>
                  <a:lnTo>
                    <a:pt x="1162087" y="876300"/>
                  </a:lnTo>
                  <a:close/>
                  <a:moveTo>
                    <a:pt x="600412" y="876300"/>
                  </a:moveTo>
                  <a:lnTo>
                    <a:pt x="600412" y="1143000"/>
                  </a:lnTo>
                  <a:lnTo>
                    <a:pt x="871565" y="1143000"/>
                  </a:lnTo>
                  <a:lnTo>
                    <a:pt x="871565" y="876300"/>
                  </a:lnTo>
                  <a:close/>
                  <a:moveTo>
                    <a:pt x="309890" y="876300"/>
                  </a:moveTo>
                  <a:lnTo>
                    <a:pt x="309890" y="1143000"/>
                  </a:lnTo>
                  <a:lnTo>
                    <a:pt x="581044" y="1143000"/>
                  </a:lnTo>
                  <a:lnTo>
                    <a:pt x="581044" y="876300"/>
                  </a:lnTo>
                  <a:close/>
                  <a:moveTo>
                    <a:pt x="19368" y="876300"/>
                  </a:moveTo>
                  <a:lnTo>
                    <a:pt x="19368" y="1143000"/>
                  </a:lnTo>
                  <a:lnTo>
                    <a:pt x="290522" y="1143000"/>
                  </a:lnTo>
                  <a:lnTo>
                    <a:pt x="290522" y="876300"/>
                  </a:lnTo>
                  <a:close/>
                  <a:moveTo>
                    <a:pt x="11925920" y="590550"/>
                  </a:moveTo>
                  <a:lnTo>
                    <a:pt x="11925920" y="857250"/>
                  </a:lnTo>
                  <a:lnTo>
                    <a:pt x="12197073" y="857250"/>
                  </a:lnTo>
                  <a:lnTo>
                    <a:pt x="12197073" y="590550"/>
                  </a:lnTo>
                  <a:close/>
                  <a:moveTo>
                    <a:pt x="11635398" y="590550"/>
                  </a:moveTo>
                  <a:lnTo>
                    <a:pt x="11635398" y="857250"/>
                  </a:lnTo>
                  <a:lnTo>
                    <a:pt x="11906552" y="857250"/>
                  </a:lnTo>
                  <a:lnTo>
                    <a:pt x="11906552" y="590550"/>
                  </a:lnTo>
                  <a:close/>
                  <a:moveTo>
                    <a:pt x="11344876" y="590550"/>
                  </a:moveTo>
                  <a:lnTo>
                    <a:pt x="11344876" y="857250"/>
                  </a:lnTo>
                  <a:lnTo>
                    <a:pt x="11616030" y="857250"/>
                  </a:lnTo>
                  <a:lnTo>
                    <a:pt x="11616030" y="590550"/>
                  </a:lnTo>
                  <a:close/>
                  <a:moveTo>
                    <a:pt x="11054354" y="590550"/>
                  </a:moveTo>
                  <a:lnTo>
                    <a:pt x="11054354" y="857250"/>
                  </a:lnTo>
                  <a:lnTo>
                    <a:pt x="11325508" y="857250"/>
                  </a:lnTo>
                  <a:lnTo>
                    <a:pt x="11325508" y="590550"/>
                  </a:lnTo>
                  <a:close/>
                  <a:moveTo>
                    <a:pt x="10763832" y="590550"/>
                  </a:moveTo>
                  <a:lnTo>
                    <a:pt x="10763832" y="857250"/>
                  </a:lnTo>
                  <a:lnTo>
                    <a:pt x="11034986" y="857250"/>
                  </a:lnTo>
                  <a:lnTo>
                    <a:pt x="11034986" y="590550"/>
                  </a:lnTo>
                  <a:close/>
                  <a:moveTo>
                    <a:pt x="10473311" y="590550"/>
                  </a:moveTo>
                  <a:lnTo>
                    <a:pt x="10473311" y="857250"/>
                  </a:lnTo>
                  <a:lnTo>
                    <a:pt x="10744464" y="857250"/>
                  </a:lnTo>
                  <a:lnTo>
                    <a:pt x="10744464" y="590550"/>
                  </a:lnTo>
                  <a:close/>
                  <a:moveTo>
                    <a:pt x="10182789" y="590550"/>
                  </a:moveTo>
                  <a:lnTo>
                    <a:pt x="10182789" y="857250"/>
                  </a:lnTo>
                  <a:lnTo>
                    <a:pt x="10453943" y="857250"/>
                  </a:lnTo>
                  <a:lnTo>
                    <a:pt x="10453943" y="590550"/>
                  </a:lnTo>
                  <a:close/>
                  <a:moveTo>
                    <a:pt x="9892267" y="590550"/>
                  </a:moveTo>
                  <a:lnTo>
                    <a:pt x="9892267" y="857250"/>
                  </a:lnTo>
                  <a:lnTo>
                    <a:pt x="10163421" y="857250"/>
                  </a:lnTo>
                  <a:lnTo>
                    <a:pt x="10163421" y="590550"/>
                  </a:lnTo>
                  <a:close/>
                  <a:moveTo>
                    <a:pt x="9601745" y="590550"/>
                  </a:moveTo>
                  <a:lnTo>
                    <a:pt x="9601745" y="857250"/>
                  </a:lnTo>
                  <a:lnTo>
                    <a:pt x="9872899" y="857250"/>
                  </a:lnTo>
                  <a:lnTo>
                    <a:pt x="9872899" y="590550"/>
                  </a:lnTo>
                  <a:close/>
                  <a:moveTo>
                    <a:pt x="9311224" y="590550"/>
                  </a:moveTo>
                  <a:lnTo>
                    <a:pt x="9311224" y="857250"/>
                  </a:lnTo>
                  <a:lnTo>
                    <a:pt x="9582377" y="857250"/>
                  </a:lnTo>
                  <a:lnTo>
                    <a:pt x="9582377" y="590550"/>
                  </a:lnTo>
                  <a:close/>
                  <a:moveTo>
                    <a:pt x="9020702" y="590550"/>
                  </a:moveTo>
                  <a:lnTo>
                    <a:pt x="9020702" y="857250"/>
                  </a:lnTo>
                  <a:lnTo>
                    <a:pt x="9291856" y="857250"/>
                  </a:lnTo>
                  <a:lnTo>
                    <a:pt x="9291856" y="590550"/>
                  </a:lnTo>
                  <a:close/>
                  <a:moveTo>
                    <a:pt x="8731793" y="590550"/>
                  </a:moveTo>
                  <a:lnTo>
                    <a:pt x="8731793" y="857250"/>
                  </a:lnTo>
                  <a:lnTo>
                    <a:pt x="9001334" y="857250"/>
                  </a:lnTo>
                  <a:lnTo>
                    <a:pt x="9001334" y="590550"/>
                  </a:lnTo>
                  <a:close/>
                  <a:moveTo>
                    <a:pt x="8441272" y="590550"/>
                  </a:moveTo>
                  <a:lnTo>
                    <a:pt x="8441272" y="857250"/>
                  </a:lnTo>
                  <a:lnTo>
                    <a:pt x="8712425" y="857250"/>
                  </a:lnTo>
                  <a:lnTo>
                    <a:pt x="8712425" y="590550"/>
                  </a:lnTo>
                  <a:close/>
                  <a:moveTo>
                    <a:pt x="8150750" y="590550"/>
                  </a:moveTo>
                  <a:lnTo>
                    <a:pt x="8150750" y="857250"/>
                  </a:lnTo>
                  <a:lnTo>
                    <a:pt x="8421904" y="857250"/>
                  </a:lnTo>
                  <a:lnTo>
                    <a:pt x="8421904" y="590550"/>
                  </a:lnTo>
                  <a:close/>
                  <a:moveTo>
                    <a:pt x="7860228" y="590550"/>
                  </a:moveTo>
                  <a:lnTo>
                    <a:pt x="7860228" y="857250"/>
                  </a:lnTo>
                  <a:lnTo>
                    <a:pt x="8131382" y="857250"/>
                  </a:lnTo>
                  <a:lnTo>
                    <a:pt x="8131382" y="590550"/>
                  </a:lnTo>
                  <a:close/>
                  <a:moveTo>
                    <a:pt x="7569706" y="590550"/>
                  </a:moveTo>
                  <a:lnTo>
                    <a:pt x="7569706" y="857250"/>
                  </a:lnTo>
                  <a:lnTo>
                    <a:pt x="7840860" y="857250"/>
                  </a:lnTo>
                  <a:lnTo>
                    <a:pt x="7840860" y="590550"/>
                  </a:lnTo>
                  <a:close/>
                  <a:moveTo>
                    <a:pt x="7279185" y="590550"/>
                  </a:moveTo>
                  <a:lnTo>
                    <a:pt x="7279185" y="857250"/>
                  </a:lnTo>
                  <a:lnTo>
                    <a:pt x="7550338" y="857250"/>
                  </a:lnTo>
                  <a:lnTo>
                    <a:pt x="7550338" y="590550"/>
                  </a:lnTo>
                  <a:close/>
                  <a:moveTo>
                    <a:pt x="6988663" y="590550"/>
                  </a:moveTo>
                  <a:lnTo>
                    <a:pt x="6988663" y="857250"/>
                  </a:lnTo>
                  <a:lnTo>
                    <a:pt x="7259817" y="857250"/>
                  </a:lnTo>
                  <a:lnTo>
                    <a:pt x="7259817" y="590550"/>
                  </a:lnTo>
                  <a:close/>
                  <a:moveTo>
                    <a:pt x="6698141" y="590550"/>
                  </a:moveTo>
                  <a:lnTo>
                    <a:pt x="6698141" y="857250"/>
                  </a:lnTo>
                  <a:lnTo>
                    <a:pt x="6969295" y="857250"/>
                  </a:lnTo>
                  <a:lnTo>
                    <a:pt x="6969295" y="590550"/>
                  </a:lnTo>
                  <a:close/>
                  <a:moveTo>
                    <a:pt x="6407619" y="590550"/>
                  </a:moveTo>
                  <a:lnTo>
                    <a:pt x="6407619" y="857250"/>
                  </a:lnTo>
                  <a:lnTo>
                    <a:pt x="6678773" y="857250"/>
                  </a:lnTo>
                  <a:lnTo>
                    <a:pt x="6678773" y="590550"/>
                  </a:lnTo>
                  <a:close/>
                  <a:moveTo>
                    <a:pt x="6117097" y="590550"/>
                  </a:moveTo>
                  <a:lnTo>
                    <a:pt x="6117097" y="857250"/>
                  </a:lnTo>
                  <a:lnTo>
                    <a:pt x="6388251" y="857250"/>
                  </a:lnTo>
                  <a:lnTo>
                    <a:pt x="6388251" y="590550"/>
                  </a:lnTo>
                  <a:close/>
                  <a:moveTo>
                    <a:pt x="5826576" y="590550"/>
                  </a:moveTo>
                  <a:lnTo>
                    <a:pt x="5826576" y="857250"/>
                  </a:lnTo>
                  <a:lnTo>
                    <a:pt x="6097729" y="857250"/>
                  </a:lnTo>
                  <a:lnTo>
                    <a:pt x="6097729" y="590550"/>
                  </a:lnTo>
                  <a:close/>
                  <a:moveTo>
                    <a:pt x="5536054" y="590550"/>
                  </a:moveTo>
                  <a:lnTo>
                    <a:pt x="5536054" y="857250"/>
                  </a:lnTo>
                  <a:lnTo>
                    <a:pt x="5807208" y="857250"/>
                  </a:lnTo>
                  <a:lnTo>
                    <a:pt x="5807208" y="590550"/>
                  </a:lnTo>
                  <a:close/>
                  <a:moveTo>
                    <a:pt x="5247147" y="590550"/>
                  </a:moveTo>
                  <a:lnTo>
                    <a:pt x="5247147" y="857250"/>
                  </a:lnTo>
                  <a:lnTo>
                    <a:pt x="5516686" y="857250"/>
                  </a:lnTo>
                  <a:lnTo>
                    <a:pt x="5516686" y="590550"/>
                  </a:lnTo>
                  <a:close/>
                  <a:moveTo>
                    <a:pt x="4956625" y="590550"/>
                  </a:moveTo>
                  <a:lnTo>
                    <a:pt x="4956625" y="857250"/>
                  </a:lnTo>
                  <a:lnTo>
                    <a:pt x="5227779" y="857250"/>
                  </a:lnTo>
                  <a:lnTo>
                    <a:pt x="5227779" y="590550"/>
                  </a:lnTo>
                  <a:close/>
                  <a:moveTo>
                    <a:pt x="4666103" y="590550"/>
                  </a:moveTo>
                  <a:lnTo>
                    <a:pt x="4666103" y="857250"/>
                  </a:lnTo>
                  <a:lnTo>
                    <a:pt x="4937257" y="857250"/>
                  </a:lnTo>
                  <a:lnTo>
                    <a:pt x="4937257" y="590550"/>
                  </a:lnTo>
                  <a:close/>
                  <a:moveTo>
                    <a:pt x="4375581" y="590550"/>
                  </a:moveTo>
                  <a:lnTo>
                    <a:pt x="4375581" y="857250"/>
                  </a:lnTo>
                  <a:lnTo>
                    <a:pt x="4646735" y="857250"/>
                  </a:lnTo>
                  <a:lnTo>
                    <a:pt x="4646735" y="590550"/>
                  </a:lnTo>
                  <a:close/>
                  <a:moveTo>
                    <a:pt x="4085059" y="590550"/>
                  </a:moveTo>
                  <a:lnTo>
                    <a:pt x="4085059" y="857250"/>
                  </a:lnTo>
                  <a:lnTo>
                    <a:pt x="4356213" y="857250"/>
                  </a:lnTo>
                  <a:lnTo>
                    <a:pt x="4356213" y="590550"/>
                  </a:lnTo>
                  <a:close/>
                  <a:moveTo>
                    <a:pt x="3794538" y="590550"/>
                  </a:moveTo>
                  <a:lnTo>
                    <a:pt x="3794538" y="857250"/>
                  </a:lnTo>
                  <a:lnTo>
                    <a:pt x="4065691" y="857250"/>
                  </a:lnTo>
                  <a:lnTo>
                    <a:pt x="4065691" y="590550"/>
                  </a:lnTo>
                  <a:close/>
                  <a:moveTo>
                    <a:pt x="3504016" y="590550"/>
                  </a:moveTo>
                  <a:lnTo>
                    <a:pt x="3504016" y="857250"/>
                  </a:lnTo>
                  <a:lnTo>
                    <a:pt x="3775170" y="857250"/>
                  </a:lnTo>
                  <a:lnTo>
                    <a:pt x="3775170" y="590550"/>
                  </a:lnTo>
                  <a:close/>
                  <a:moveTo>
                    <a:pt x="3213494" y="590550"/>
                  </a:moveTo>
                  <a:lnTo>
                    <a:pt x="3213494" y="857250"/>
                  </a:lnTo>
                  <a:lnTo>
                    <a:pt x="3484648" y="857250"/>
                  </a:lnTo>
                  <a:lnTo>
                    <a:pt x="3484648" y="590550"/>
                  </a:lnTo>
                  <a:close/>
                  <a:moveTo>
                    <a:pt x="2922972" y="590550"/>
                  </a:moveTo>
                  <a:lnTo>
                    <a:pt x="2922972" y="857250"/>
                  </a:lnTo>
                  <a:lnTo>
                    <a:pt x="3194126" y="857250"/>
                  </a:lnTo>
                  <a:lnTo>
                    <a:pt x="3194126" y="590550"/>
                  </a:lnTo>
                  <a:close/>
                  <a:moveTo>
                    <a:pt x="2632451" y="590550"/>
                  </a:moveTo>
                  <a:lnTo>
                    <a:pt x="2632451" y="857250"/>
                  </a:lnTo>
                  <a:lnTo>
                    <a:pt x="2903604" y="857250"/>
                  </a:lnTo>
                  <a:lnTo>
                    <a:pt x="2903604" y="590550"/>
                  </a:lnTo>
                  <a:close/>
                  <a:moveTo>
                    <a:pt x="2341929" y="590550"/>
                  </a:moveTo>
                  <a:lnTo>
                    <a:pt x="2341929" y="857250"/>
                  </a:lnTo>
                  <a:lnTo>
                    <a:pt x="2613083" y="857250"/>
                  </a:lnTo>
                  <a:lnTo>
                    <a:pt x="2613083" y="590550"/>
                  </a:lnTo>
                  <a:close/>
                  <a:moveTo>
                    <a:pt x="2051407" y="590550"/>
                  </a:moveTo>
                  <a:lnTo>
                    <a:pt x="2051407" y="857250"/>
                  </a:lnTo>
                  <a:lnTo>
                    <a:pt x="2322561" y="857250"/>
                  </a:lnTo>
                  <a:lnTo>
                    <a:pt x="2322561" y="590550"/>
                  </a:lnTo>
                  <a:close/>
                  <a:moveTo>
                    <a:pt x="1760886" y="590550"/>
                  </a:moveTo>
                  <a:lnTo>
                    <a:pt x="1760886" y="857250"/>
                  </a:lnTo>
                  <a:lnTo>
                    <a:pt x="2032039" y="857250"/>
                  </a:lnTo>
                  <a:lnTo>
                    <a:pt x="2032039" y="590550"/>
                  </a:lnTo>
                  <a:close/>
                  <a:moveTo>
                    <a:pt x="1471977" y="590550"/>
                  </a:moveTo>
                  <a:lnTo>
                    <a:pt x="1471977" y="857250"/>
                  </a:lnTo>
                  <a:lnTo>
                    <a:pt x="1743131" y="857250"/>
                  </a:lnTo>
                  <a:lnTo>
                    <a:pt x="1743131" y="590550"/>
                  </a:lnTo>
                  <a:close/>
                  <a:moveTo>
                    <a:pt x="1181455" y="590550"/>
                  </a:moveTo>
                  <a:lnTo>
                    <a:pt x="1181455" y="857250"/>
                  </a:lnTo>
                  <a:lnTo>
                    <a:pt x="1452609" y="857250"/>
                  </a:lnTo>
                  <a:lnTo>
                    <a:pt x="1452609" y="590550"/>
                  </a:lnTo>
                  <a:close/>
                  <a:moveTo>
                    <a:pt x="890933" y="590550"/>
                  </a:moveTo>
                  <a:lnTo>
                    <a:pt x="890933" y="857250"/>
                  </a:lnTo>
                  <a:lnTo>
                    <a:pt x="1162087" y="857250"/>
                  </a:lnTo>
                  <a:lnTo>
                    <a:pt x="1162087" y="590550"/>
                  </a:lnTo>
                  <a:close/>
                  <a:moveTo>
                    <a:pt x="600412" y="590550"/>
                  </a:moveTo>
                  <a:lnTo>
                    <a:pt x="600412" y="857250"/>
                  </a:lnTo>
                  <a:lnTo>
                    <a:pt x="871565" y="857250"/>
                  </a:lnTo>
                  <a:lnTo>
                    <a:pt x="871565" y="590550"/>
                  </a:lnTo>
                  <a:close/>
                  <a:moveTo>
                    <a:pt x="309890" y="590550"/>
                  </a:moveTo>
                  <a:lnTo>
                    <a:pt x="309890" y="857250"/>
                  </a:lnTo>
                  <a:lnTo>
                    <a:pt x="581044" y="857250"/>
                  </a:lnTo>
                  <a:lnTo>
                    <a:pt x="581044" y="590550"/>
                  </a:lnTo>
                  <a:close/>
                  <a:moveTo>
                    <a:pt x="19368" y="590550"/>
                  </a:moveTo>
                  <a:lnTo>
                    <a:pt x="19368" y="857250"/>
                  </a:lnTo>
                  <a:lnTo>
                    <a:pt x="290522" y="857250"/>
                  </a:lnTo>
                  <a:lnTo>
                    <a:pt x="290522" y="590550"/>
                  </a:lnTo>
                  <a:close/>
                  <a:moveTo>
                    <a:pt x="11925920" y="304800"/>
                  </a:moveTo>
                  <a:lnTo>
                    <a:pt x="11925920" y="571500"/>
                  </a:lnTo>
                  <a:lnTo>
                    <a:pt x="12197073" y="571500"/>
                  </a:lnTo>
                  <a:lnTo>
                    <a:pt x="12197073" y="304800"/>
                  </a:lnTo>
                  <a:close/>
                  <a:moveTo>
                    <a:pt x="11635398" y="304800"/>
                  </a:moveTo>
                  <a:lnTo>
                    <a:pt x="11635398" y="571500"/>
                  </a:lnTo>
                  <a:lnTo>
                    <a:pt x="11906552" y="571500"/>
                  </a:lnTo>
                  <a:lnTo>
                    <a:pt x="11906552" y="304800"/>
                  </a:lnTo>
                  <a:close/>
                  <a:moveTo>
                    <a:pt x="11344876" y="304800"/>
                  </a:moveTo>
                  <a:lnTo>
                    <a:pt x="11344876" y="571500"/>
                  </a:lnTo>
                  <a:lnTo>
                    <a:pt x="11616030" y="571500"/>
                  </a:lnTo>
                  <a:lnTo>
                    <a:pt x="11616030" y="304800"/>
                  </a:lnTo>
                  <a:close/>
                  <a:moveTo>
                    <a:pt x="11054354" y="304800"/>
                  </a:moveTo>
                  <a:lnTo>
                    <a:pt x="11054354" y="571500"/>
                  </a:lnTo>
                  <a:lnTo>
                    <a:pt x="11325508" y="571500"/>
                  </a:lnTo>
                  <a:lnTo>
                    <a:pt x="11325508" y="304800"/>
                  </a:lnTo>
                  <a:close/>
                  <a:moveTo>
                    <a:pt x="10763832" y="304800"/>
                  </a:moveTo>
                  <a:lnTo>
                    <a:pt x="10763832" y="571500"/>
                  </a:lnTo>
                  <a:lnTo>
                    <a:pt x="11034986" y="571500"/>
                  </a:lnTo>
                  <a:lnTo>
                    <a:pt x="11034986" y="304800"/>
                  </a:lnTo>
                  <a:close/>
                  <a:moveTo>
                    <a:pt x="10473311" y="304800"/>
                  </a:moveTo>
                  <a:lnTo>
                    <a:pt x="10473311" y="571500"/>
                  </a:lnTo>
                  <a:lnTo>
                    <a:pt x="10744464" y="571500"/>
                  </a:lnTo>
                  <a:lnTo>
                    <a:pt x="10744464" y="304800"/>
                  </a:lnTo>
                  <a:close/>
                  <a:moveTo>
                    <a:pt x="10182789" y="304800"/>
                  </a:moveTo>
                  <a:lnTo>
                    <a:pt x="10182789" y="571500"/>
                  </a:lnTo>
                  <a:lnTo>
                    <a:pt x="10453943" y="571500"/>
                  </a:lnTo>
                  <a:lnTo>
                    <a:pt x="10453943" y="304800"/>
                  </a:lnTo>
                  <a:close/>
                  <a:moveTo>
                    <a:pt x="9892267" y="304800"/>
                  </a:moveTo>
                  <a:lnTo>
                    <a:pt x="9892267" y="571500"/>
                  </a:lnTo>
                  <a:lnTo>
                    <a:pt x="10163421" y="571500"/>
                  </a:lnTo>
                  <a:lnTo>
                    <a:pt x="10163421" y="304800"/>
                  </a:lnTo>
                  <a:close/>
                  <a:moveTo>
                    <a:pt x="9601745" y="304800"/>
                  </a:moveTo>
                  <a:lnTo>
                    <a:pt x="9601745" y="571500"/>
                  </a:lnTo>
                  <a:lnTo>
                    <a:pt x="9872899" y="571500"/>
                  </a:lnTo>
                  <a:lnTo>
                    <a:pt x="9872899" y="304800"/>
                  </a:lnTo>
                  <a:close/>
                  <a:moveTo>
                    <a:pt x="9311224" y="304800"/>
                  </a:moveTo>
                  <a:lnTo>
                    <a:pt x="9311224" y="571500"/>
                  </a:lnTo>
                  <a:lnTo>
                    <a:pt x="9582377" y="571500"/>
                  </a:lnTo>
                  <a:lnTo>
                    <a:pt x="9582377" y="304800"/>
                  </a:lnTo>
                  <a:close/>
                  <a:moveTo>
                    <a:pt x="9020702" y="304800"/>
                  </a:moveTo>
                  <a:lnTo>
                    <a:pt x="9020702" y="571500"/>
                  </a:lnTo>
                  <a:lnTo>
                    <a:pt x="9291856" y="571500"/>
                  </a:lnTo>
                  <a:lnTo>
                    <a:pt x="9291856" y="304800"/>
                  </a:lnTo>
                  <a:close/>
                  <a:moveTo>
                    <a:pt x="8731793" y="304800"/>
                  </a:moveTo>
                  <a:lnTo>
                    <a:pt x="8731793" y="571500"/>
                  </a:lnTo>
                  <a:lnTo>
                    <a:pt x="9001334" y="571500"/>
                  </a:lnTo>
                  <a:lnTo>
                    <a:pt x="9001334" y="304800"/>
                  </a:lnTo>
                  <a:close/>
                  <a:moveTo>
                    <a:pt x="8441272" y="304800"/>
                  </a:moveTo>
                  <a:lnTo>
                    <a:pt x="8441272" y="571500"/>
                  </a:lnTo>
                  <a:lnTo>
                    <a:pt x="8712425" y="571500"/>
                  </a:lnTo>
                  <a:lnTo>
                    <a:pt x="8712425" y="304800"/>
                  </a:lnTo>
                  <a:close/>
                  <a:moveTo>
                    <a:pt x="8150750" y="304800"/>
                  </a:moveTo>
                  <a:lnTo>
                    <a:pt x="8150750" y="571500"/>
                  </a:lnTo>
                  <a:lnTo>
                    <a:pt x="8421904" y="571500"/>
                  </a:lnTo>
                  <a:lnTo>
                    <a:pt x="8421904" y="304800"/>
                  </a:lnTo>
                  <a:close/>
                  <a:moveTo>
                    <a:pt x="7860228" y="304800"/>
                  </a:moveTo>
                  <a:lnTo>
                    <a:pt x="7860228" y="571500"/>
                  </a:lnTo>
                  <a:lnTo>
                    <a:pt x="8131382" y="571500"/>
                  </a:lnTo>
                  <a:lnTo>
                    <a:pt x="8131382" y="304800"/>
                  </a:lnTo>
                  <a:close/>
                  <a:moveTo>
                    <a:pt x="7569706" y="304800"/>
                  </a:moveTo>
                  <a:lnTo>
                    <a:pt x="7569706" y="571500"/>
                  </a:lnTo>
                  <a:lnTo>
                    <a:pt x="7840860" y="571500"/>
                  </a:lnTo>
                  <a:lnTo>
                    <a:pt x="7840860" y="304800"/>
                  </a:lnTo>
                  <a:close/>
                  <a:moveTo>
                    <a:pt x="7279185" y="304800"/>
                  </a:moveTo>
                  <a:lnTo>
                    <a:pt x="7279185" y="571500"/>
                  </a:lnTo>
                  <a:lnTo>
                    <a:pt x="7550338" y="571500"/>
                  </a:lnTo>
                  <a:lnTo>
                    <a:pt x="7550338" y="304800"/>
                  </a:lnTo>
                  <a:close/>
                  <a:moveTo>
                    <a:pt x="6988663" y="304800"/>
                  </a:moveTo>
                  <a:lnTo>
                    <a:pt x="6988663" y="571500"/>
                  </a:lnTo>
                  <a:lnTo>
                    <a:pt x="7259817" y="571500"/>
                  </a:lnTo>
                  <a:lnTo>
                    <a:pt x="7259817" y="304800"/>
                  </a:lnTo>
                  <a:close/>
                  <a:moveTo>
                    <a:pt x="6698141" y="304800"/>
                  </a:moveTo>
                  <a:lnTo>
                    <a:pt x="6698141" y="571500"/>
                  </a:lnTo>
                  <a:lnTo>
                    <a:pt x="6969295" y="571500"/>
                  </a:lnTo>
                  <a:lnTo>
                    <a:pt x="6969295" y="304800"/>
                  </a:lnTo>
                  <a:close/>
                  <a:moveTo>
                    <a:pt x="6407619" y="304800"/>
                  </a:moveTo>
                  <a:lnTo>
                    <a:pt x="6407619" y="571500"/>
                  </a:lnTo>
                  <a:lnTo>
                    <a:pt x="6678773" y="571500"/>
                  </a:lnTo>
                  <a:lnTo>
                    <a:pt x="6678773" y="304800"/>
                  </a:lnTo>
                  <a:close/>
                  <a:moveTo>
                    <a:pt x="6117097" y="304800"/>
                  </a:moveTo>
                  <a:lnTo>
                    <a:pt x="6117097" y="571500"/>
                  </a:lnTo>
                  <a:lnTo>
                    <a:pt x="6388251" y="571500"/>
                  </a:lnTo>
                  <a:lnTo>
                    <a:pt x="6388251" y="304800"/>
                  </a:lnTo>
                  <a:close/>
                  <a:moveTo>
                    <a:pt x="5826576" y="304800"/>
                  </a:moveTo>
                  <a:lnTo>
                    <a:pt x="5826576" y="571500"/>
                  </a:lnTo>
                  <a:lnTo>
                    <a:pt x="6097729" y="571500"/>
                  </a:lnTo>
                  <a:lnTo>
                    <a:pt x="6097729" y="304800"/>
                  </a:lnTo>
                  <a:close/>
                  <a:moveTo>
                    <a:pt x="5536054" y="304800"/>
                  </a:moveTo>
                  <a:lnTo>
                    <a:pt x="5536054" y="571500"/>
                  </a:lnTo>
                  <a:lnTo>
                    <a:pt x="5807208" y="571500"/>
                  </a:lnTo>
                  <a:lnTo>
                    <a:pt x="5807208" y="304800"/>
                  </a:lnTo>
                  <a:close/>
                  <a:moveTo>
                    <a:pt x="5247147" y="304800"/>
                  </a:moveTo>
                  <a:lnTo>
                    <a:pt x="5247147" y="571500"/>
                  </a:lnTo>
                  <a:lnTo>
                    <a:pt x="5516686" y="571500"/>
                  </a:lnTo>
                  <a:lnTo>
                    <a:pt x="5516686" y="304800"/>
                  </a:lnTo>
                  <a:close/>
                  <a:moveTo>
                    <a:pt x="4956625" y="304800"/>
                  </a:moveTo>
                  <a:lnTo>
                    <a:pt x="4956625" y="571500"/>
                  </a:lnTo>
                  <a:lnTo>
                    <a:pt x="5227779" y="571500"/>
                  </a:lnTo>
                  <a:lnTo>
                    <a:pt x="5227779" y="304800"/>
                  </a:lnTo>
                  <a:close/>
                  <a:moveTo>
                    <a:pt x="4666103" y="304800"/>
                  </a:moveTo>
                  <a:lnTo>
                    <a:pt x="4666103" y="571500"/>
                  </a:lnTo>
                  <a:lnTo>
                    <a:pt x="4937257" y="571500"/>
                  </a:lnTo>
                  <a:lnTo>
                    <a:pt x="4937257" y="304800"/>
                  </a:lnTo>
                  <a:close/>
                  <a:moveTo>
                    <a:pt x="4375581" y="304800"/>
                  </a:moveTo>
                  <a:lnTo>
                    <a:pt x="4375581" y="571500"/>
                  </a:lnTo>
                  <a:lnTo>
                    <a:pt x="4646735" y="571500"/>
                  </a:lnTo>
                  <a:lnTo>
                    <a:pt x="4646735" y="304800"/>
                  </a:lnTo>
                  <a:close/>
                  <a:moveTo>
                    <a:pt x="4085059" y="304800"/>
                  </a:moveTo>
                  <a:lnTo>
                    <a:pt x="4085059" y="571500"/>
                  </a:lnTo>
                  <a:lnTo>
                    <a:pt x="4356213" y="571500"/>
                  </a:lnTo>
                  <a:lnTo>
                    <a:pt x="4356213" y="304800"/>
                  </a:lnTo>
                  <a:close/>
                  <a:moveTo>
                    <a:pt x="3794538" y="304800"/>
                  </a:moveTo>
                  <a:lnTo>
                    <a:pt x="3794538" y="571500"/>
                  </a:lnTo>
                  <a:lnTo>
                    <a:pt x="4065691" y="571500"/>
                  </a:lnTo>
                  <a:lnTo>
                    <a:pt x="4065691" y="304800"/>
                  </a:lnTo>
                  <a:close/>
                  <a:moveTo>
                    <a:pt x="3504016" y="304800"/>
                  </a:moveTo>
                  <a:lnTo>
                    <a:pt x="3504016" y="571500"/>
                  </a:lnTo>
                  <a:lnTo>
                    <a:pt x="3775170" y="571500"/>
                  </a:lnTo>
                  <a:lnTo>
                    <a:pt x="3775170" y="304800"/>
                  </a:lnTo>
                  <a:close/>
                  <a:moveTo>
                    <a:pt x="3213494" y="304800"/>
                  </a:moveTo>
                  <a:lnTo>
                    <a:pt x="3213494" y="571500"/>
                  </a:lnTo>
                  <a:lnTo>
                    <a:pt x="3484648" y="571500"/>
                  </a:lnTo>
                  <a:lnTo>
                    <a:pt x="3484648" y="304800"/>
                  </a:lnTo>
                  <a:close/>
                  <a:moveTo>
                    <a:pt x="2922972" y="304800"/>
                  </a:moveTo>
                  <a:lnTo>
                    <a:pt x="2922972" y="571500"/>
                  </a:lnTo>
                  <a:lnTo>
                    <a:pt x="3194126" y="571500"/>
                  </a:lnTo>
                  <a:lnTo>
                    <a:pt x="3194126" y="304800"/>
                  </a:lnTo>
                  <a:close/>
                  <a:moveTo>
                    <a:pt x="2632451" y="304800"/>
                  </a:moveTo>
                  <a:lnTo>
                    <a:pt x="2632451" y="571500"/>
                  </a:lnTo>
                  <a:lnTo>
                    <a:pt x="2903604" y="571500"/>
                  </a:lnTo>
                  <a:lnTo>
                    <a:pt x="2903604" y="304800"/>
                  </a:lnTo>
                  <a:close/>
                  <a:moveTo>
                    <a:pt x="2341929" y="304800"/>
                  </a:moveTo>
                  <a:lnTo>
                    <a:pt x="2341929" y="571500"/>
                  </a:lnTo>
                  <a:lnTo>
                    <a:pt x="2613083" y="571500"/>
                  </a:lnTo>
                  <a:lnTo>
                    <a:pt x="2613083" y="304800"/>
                  </a:lnTo>
                  <a:close/>
                  <a:moveTo>
                    <a:pt x="2051407" y="304800"/>
                  </a:moveTo>
                  <a:lnTo>
                    <a:pt x="2051407" y="571500"/>
                  </a:lnTo>
                  <a:lnTo>
                    <a:pt x="2322561" y="571500"/>
                  </a:lnTo>
                  <a:lnTo>
                    <a:pt x="2322561" y="304800"/>
                  </a:lnTo>
                  <a:close/>
                  <a:moveTo>
                    <a:pt x="1760886" y="304800"/>
                  </a:moveTo>
                  <a:lnTo>
                    <a:pt x="1760886" y="571500"/>
                  </a:lnTo>
                  <a:lnTo>
                    <a:pt x="2032039" y="571500"/>
                  </a:lnTo>
                  <a:lnTo>
                    <a:pt x="2032039" y="304800"/>
                  </a:lnTo>
                  <a:close/>
                  <a:moveTo>
                    <a:pt x="1471977" y="304800"/>
                  </a:moveTo>
                  <a:lnTo>
                    <a:pt x="1471977" y="571500"/>
                  </a:lnTo>
                  <a:lnTo>
                    <a:pt x="1743131" y="571500"/>
                  </a:lnTo>
                  <a:lnTo>
                    <a:pt x="1743131" y="304800"/>
                  </a:lnTo>
                  <a:close/>
                  <a:moveTo>
                    <a:pt x="1181455" y="304800"/>
                  </a:moveTo>
                  <a:lnTo>
                    <a:pt x="1181455" y="571500"/>
                  </a:lnTo>
                  <a:lnTo>
                    <a:pt x="1452609" y="571500"/>
                  </a:lnTo>
                  <a:lnTo>
                    <a:pt x="1452609" y="304800"/>
                  </a:lnTo>
                  <a:close/>
                  <a:moveTo>
                    <a:pt x="890933" y="304800"/>
                  </a:moveTo>
                  <a:lnTo>
                    <a:pt x="890933" y="571500"/>
                  </a:lnTo>
                  <a:lnTo>
                    <a:pt x="1162087" y="571500"/>
                  </a:lnTo>
                  <a:lnTo>
                    <a:pt x="1162087" y="304800"/>
                  </a:lnTo>
                  <a:close/>
                  <a:moveTo>
                    <a:pt x="600412" y="304800"/>
                  </a:moveTo>
                  <a:lnTo>
                    <a:pt x="600412" y="571500"/>
                  </a:lnTo>
                  <a:lnTo>
                    <a:pt x="871565" y="571500"/>
                  </a:lnTo>
                  <a:lnTo>
                    <a:pt x="871565" y="304800"/>
                  </a:lnTo>
                  <a:close/>
                  <a:moveTo>
                    <a:pt x="309890" y="304800"/>
                  </a:moveTo>
                  <a:lnTo>
                    <a:pt x="309890" y="571500"/>
                  </a:lnTo>
                  <a:lnTo>
                    <a:pt x="581044" y="571500"/>
                  </a:lnTo>
                  <a:lnTo>
                    <a:pt x="581044" y="304800"/>
                  </a:lnTo>
                  <a:close/>
                  <a:moveTo>
                    <a:pt x="19368" y="304800"/>
                  </a:moveTo>
                  <a:lnTo>
                    <a:pt x="19368" y="571500"/>
                  </a:lnTo>
                  <a:lnTo>
                    <a:pt x="290522" y="571500"/>
                  </a:lnTo>
                  <a:lnTo>
                    <a:pt x="290522" y="304800"/>
                  </a:lnTo>
                  <a:close/>
                  <a:moveTo>
                    <a:pt x="11925920" y="19050"/>
                  </a:moveTo>
                  <a:lnTo>
                    <a:pt x="11925920" y="285750"/>
                  </a:lnTo>
                  <a:lnTo>
                    <a:pt x="12197073" y="285750"/>
                  </a:lnTo>
                  <a:lnTo>
                    <a:pt x="12197073" y="19050"/>
                  </a:lnTo>
                  <a:close/>
                  <a:moveTo>
                    <a:pt x="11635398" y="19050"/>
                  </a:moveTo>
                  <a:lnTo>
                    <a:pt x="11635398" y="285750"/>
                  </a:lnTo>
                  <a:lnTo>
                    <a:pt x="11906552" y="285750"/>
                  </a:lnTo>
                  <a:lnTo>
                    <a:pt x="11906552" y="19050"/>
                  </a:lnTo>
                  <a:close/>
                  <a:moveTo>
                    <a:pt x="11344876" y="19050"/>
                  </a:moveTo>
                  <a:lnTo>
                    <a:pt x="11344876" y="285750"/>
                  </a:lnTo>
                  <a:lnTo>
                    <a:pt x="11616030" y="285750"/>
                  </a:lnTo>
                  <a:lnTo>
                    <a:pt x="11616030" y="19050"/>
                  </a:lnTo>
                  <a:close/>
                  <a:moveTo>
                    <a:pt x="11054354" y="19050"/>
                  </a:moveTo>
                  <a:lnTo>
                    <a:pt x="11054354" y="285750"/>
                  </a:lnTo>
                  <a:lnTo>
                    <a:pt x="11325508" y="285750"/>
                  </a:lnTo>
                  <a:lnTo>
                    <a:pt x="11325508" y="19050"/>
                  </a:lnTo>
                  <a:close/>
                  <a:moveTo>
                    <a:pt x="10763832" y="19050"/>
                  </a:moveTo>
                  <a:lnTo>
                    <a:pt x="10763832" y="285750"/>
                  </a:lnTo>
                  <a:lnTo>
                    <a:pt x="11034986" y="285750"/>
                  </a:lnTo>
                  <a:lnTo>
                    <a:pt x="11034986" y="19050"/>
                  </a:lnTo>
                  <a:close/>
                  <a:moveTo>
                    <a:pt x="10473311" y="19050"/>
                  </a:moveTo>
                  <a:lnTo>
                    <a:pt x="10473311" y="285750"/>
                  </a:lnTo>
                  <a:lnTo>
                    <a:pt x="10744464" y="285750"/>
                  </a:lnTo>
                  <a:lnTo>
                    <a:pt x="10744464" y="19050"/>
                  </a:lnTo>
                  <a:close/>
                  <a:moveTo>
                    <a:pt x="10182789" y="19050"/>
                  </a:moveTo>
                  <a:lnTo>
                    <a:pt x="10182789" y="285750"/>
                  </a:lnTo>
                  <a:lnTo>
                    <a:pt x="10453943" y="285750"/>
                  </a:lnTo>
                  <a:lnTo>
                    <a:pt x="10453943" y="19050"/>
                  </a:lnTo>
                  <a:close/>
                  <a:moveTo>
                    <a:pt x="9892267" y="19050"/>
                  </a:moveTo>
                  <a:lnTo>
                    <a:pt x="9892267" y="285750"/>
                  </a:lnTo>
                  <a:lnTo>
                    <a:pt x="10163421" y="285750"/>
                  </a:lnTo>
                  <a:lnTo>
                    <a:pt x="10163421" y="19050"/>
                  </a:lnTo>
                  <a:close/>
                  <a:moveTo>
                    <a:pt x="9601745" y="19050"/>
                  </a:moveTo>
                  <a:lnTo>
                    <a:pt x="9601745" y="285750"/>
                  </a:lnTo>
                  <a:lnTo>
                    <a:pt x="9872899" y="285750"/>
                  </a:lnTo>
                  <a:lnTo>
                    <a:pt x="9872899" y="19050"/>
                  </a:lnTo>
                  <a:close/>
                  <a:moveTo>
                    <a:pt x="9311224" y="19050"/>
                  </a:moveTo>
                  <a:lnTo>
                    <a:pt x="9311224" y="285750"/>
                  </a:lnTo>
                  <a:lnTo>
                    <a:pt x="9582377" y="285750"/>
                  </a:lnTo>
                  <a:lnTo>
                    <a:pt x="9582377" y="19050"/>
                  </a:lnTo>
                  <a:close/>
                  <a:moveTo>
                    <a:pt x="9020702" y="19050"/>
                  </a:moveTo>
                  <a:lnTo>
                    <a:pt x="9020702" y="285750"/>
                  </a:lnTo>
                  <a:lnTo>
                    <a:pt x="9291856" y="285750"/>
                  </a:lnTo>
                  <a:lnTo>
                    <a:pt x="9291856" y="19050"/>
                  </a:lnTo>
                  <a:close/>
                  <a:moveTo>
                    <a:pt x="8731793" y="19050"/>
                  </a:moveTo>
                  <a:lnTo>
                    <a:pt x="8731793" y="285750"/>
                  </a:lnTo>
                  <a:lnTo>
                    <a:pt x="9001334" y="285750"/>
                  </a:lnTo>
                  <a:lnTo>
                    <a:pt x="9001334" y="19050"/>
                  </a:lnTo>
                  <a:close/>
                  <a:moveTo>
                    <a:pt x="8441272" y="19050"/>
                  </a:moveTo>
                  <a:lnTo>
                    <a:pt x="8441272" y="285750"/>
                  </a:lnTo>
                  <a:lnTo>
                    <a:pt x="8712425" y="285750"/>
                  </a:lnTo>
                  <a:lnTo>
                    <a:pt x="8712425" y="19050"/>
                  </a:lnTo>
                  <a:close/>
                  <a:moveTo>
                    <a:pt x="8150750" y="19050"/>
                  </a:moveTo>
                  <a:lnTo>
                    <a:pt x="8150750" y="285750"/>
                  </a:lnTo>
                  <a:lnTo>
                    <a:pt x="8421904" y="285750"/>
                  </a:lnTo>
                  <a:lnTo>
                    <a:pt x="8421904" y="19050"/>
                  </a:lnTo>
                  <a:close/>
                  <a:moveTo>
                    <a:pt x="7860228" y="19050"/>
                  </a:moveTo>
                  <a:lnTo>
                    <a:pt x="7860228" y="285750"/>
                  </a:lnTo>
                  <a:lnTo>
                    <a:pt x="8131382" y="285750"/>
                  </a:lnTo>
                  <a:lnTo>
                    <a:pt x="8131382" y="19050"/>
                  </a:lnTo>
                  <a:close/>
                  <a:moveTo>
                    <a:pt x="7569706" y="19050"/>
                  </a:moveTo>
                  <a:lnTo>
                    <a:pt x="7569706" y="285750"/>
                  </a:lnTo>
                  <a:lnTo>
                    <a:pt x="7840860" y="285750"/>
                  </a:lnTo>
                  <a:lnTo>
                    <a:pt x="7840860" y="19050"/>
                  </a:lnTo>
                  <a:close/>
                  <a:moveTo>
                    <a:pt x="7279185" y="19050"/>
                  </a:moveTo>
                  <a:lnTo>
                    <a:pt x="7279185" y="285750"/>
                  </a:lnTo>
                  <a:lnTo>
                    <a:pt x="7550338" y="285750"/>
                  </a:lnTo>
                  <a:lnTo>
                    <a:pt x="7550338" y="19050"/>
                  </a:lnTo>
                  <a:close/>
                  <a:moveTo>
                    <a:pt x="6988663" y="19050"/>
                  </a:moveTo>
                  <a:lnTo>
                    <a:pt x="6988663" y="285750"/>
                  </a:lnTo>
                  <a:lnTo>
                    <a:pt x="7259817" y="285750"/>
                  </a:lnTo>
                  <a:lnTo>
                    <a:pt x="7259817" y="19050"/>
                  </a:lnTo>
                  <a:close/>
                  <a:moveTo>
                    <a:pt x="6698141" y="19050"/>
                  </a:moveTo>
                  <a:lnTo>
                    <a:pt x="6698141" y="285750"/>
                  </a:lnTo>
                  <a:lnTo>
                    <a:pt x="6969295" y="285750"/>
                  </a:lnTo>
                  <a:lnTo>
                    <a:pt x="6969295" y="19050"/>
                  </a:lnTo>
                  <a:close/>
                  <a:moveTo>
                    <a:pt x="6407619" y="19050"/>
                  </a:moveTo>
                  <a:lnTo>
                    <a:pt x="6407619" y="285750"/>
                  </a:lnTo>
                  <a:lnTo>
                    <a:pt x="6678773" y="285750"/>
                  </a:lnTo>
                  <a:lnTo>
                    <a:pt x="6678773" y="19050"/>
                  </a:lnTo>
                  <a:close/>
                  <a:moveTo>
                    <a:pt x="6117097" y="19050"/>
                  </a:moveTo>
                  <a:lnTo>
                    <a:pt x="6117097" y="285750"/>
                  </a:lnTo>
                  <a:lnTo>
                    <a:pt x="6388251" y="285750"/>
                  </a:lnTo>
                  <a:lnTo>
                    <a:pt x="6388251" y="19050"/>
                  </a:lnTo>
                  <a:close/>
                  <a:moveTo>
                    <a:pt x="5826576" y="19050"/>
                  </a:moveTo>
                  <a:lnTo>
                    <a:pt x="5826576" y="285750"/>
                  </a:lnTo>
                  <a:lnTo>
                    <a:pt x="6097729" y="285750"/>
                  </a:lnTo>
                  <a:lnTo>
                    <a:pt x="6097729" y="19050"/>
                  </a:lnTo>
                  <a:close/>
                  <a:moveTo>
                    <a:pt x="5536054" y="19050"/>
                  </a:moveTo>
                  <a:lnTo>
                    <a:pt x="5536054" y="285750"/>
                  </a:lnTo>
                  <a:lnTo>
                    <a:pt x="5807208" y="285750"/>
                  </a:lnTo>
                  <a:lnTo>
                    <a:pt x="5807208" y="19050"/>
                  </a:lnTo>
                  <a:close/>
                  <a:moveTo>
                    <a:pt x="5247147" y="19050"/>
                  </a:moveTo>
                  <a:lnTo>
                    <a:pt x="5247147" y="285750"/>
                  </a:lnTo>
                  <a:lnTo>
                    <a:pt x="5516686" y="285750"/>
                  </a:lnTo>
                  <a:lnTo>
                    <a:pt x="5516686" y="19050"/>
                  </a:lnTo>
                  <a:close/>
                  <a:moveTo>
                    <a:pt x="4956625" y="19050"/>
                  </a:moveTo>
                  <a:lnTo>
                    <a:pt x="4956625" y="285750"/>
                  </a:lnTo>
                  <a:lnTo>
                    <a:pt x="5227779" y="285750"/>
                  </a:lnTo>
                  <a:lnTo>
                    <a:pt x="5227779" y="19050"/>
                  </a:lnTo>
                  <a:close/>
                  <a:moveTo>
                    <a:pt x="4666103" y="19050"/>
                  </a:moveTo>
                  <a:lnTo>
                    <a:pt x="4666103" y="285750"/>
                  </a:lnTo>
                  <a:lnTo>
                    <a:pt x="4937257" y="285750"/>
                  </a:lnTo>
                  <a:lnTo>
                    <a:pt x="4937257" y="19050"/>
                  </a:lnTo>
                  <a:close/>
                  <a:moveTo>
                    <a:pt x="4375581" y="19050"/>
                  </a:moveTo>
                  <a:lnTo>
                    <a:pt x="4375581" y="285750"/>
                  </a:lnTo>
                  <a:lnTo>
                    <a:pt x="4646735" y="285750"/>
                  </a:lnTo>
                  <a:lnTo>
                    <a:pt x="4646735" y="19050"/>
                  </a:lnTo>
                  <a:close/>
                  <a:moveTo>
                    <a:pt x="4085059" y="19050"/>
                  </a:moveTo>
                  <a:lnTo>
                    <a:pt x="4085059" y="285750"/>
                  </a:lnTo>
                  <a:lnTo>
                    <a:pt x="4356213" y="285750"/>
                  </a:lnTo>
                  <a:lnTo>
                    <a:pt x="4356213" y="19050"/>
                  </a:lnTo>
                  <a:close/>
                  <a:moveTo>
                    <a:pt x="3794538" y="19050"/>
                  </a:moveTo>
                  <a:lnTo>
                    <a:pt x="3794538" y="285750"/>
                  </a:lnTo>
                  <a:lnTo>
                    <a:pt x="4065691" y="285750"/>
                  </a:lnTo>
                  <a:lnTo>
                    <a:pt x="4065691" y="19050"/>
                  </a:lnTo>
                  <a:close/>
                  <a:moveTo>
                    <a:pt x="3504016" y="19050"/>
                  </a:moveTo>
                  <a:lnTo>
                    <a:pt x="3504016" y="285750"/>
                  </a:lnTo>
                  <a:lnTo>
                    <a:pt x="3775170" y="285750"/>
                  </a:lnTo>
                  <a:lnTo>
                    <a:pt x="3775170" y="19050"/>
                  </a:lnTo>
                  <a:close/>
                  <a:moveTo>
                    <a:pt x="3213494" y="19050"/>
                  </a:moveTo>
                  <a:lnTo>
                    <a:pt x="3213494" y="285750"/>
                  </a:lnTo>
                  <a:lnTo>
                    <a:pt x="3484648" y="285750"/>
                  </a:lnTo>
                  <a:lnTo>
                    <a:pt x="3484648" y="19050"/>
                  </a:lnTo>
                  <a:close/>
                  <a:moveTo>
                    <a:pt x="2922972" y="19050"/>
                  </a:moveTo>
                  <a:lnTo>
                    <a:pt x="2922972" y="285750"/>
                  </a:lnTo>
                  <a:lnTo>
                    <a:pt x="3194126" y="285750"/>
                  </a:lnTo>
                  <a:lnTo>
                    <a:pt x="3194126" y="19050"/>
                  </a:lnTo>
                  <a:close/>
                  <a:moveTo>
                    <a:pt x="2632451" y="19050"/>
                  </a:moveTo>
                  <a:lnTo>
                    <a:pt x="2632451" y="285750"/>
                  </a:lnTo>
                  <a:lnTo>
                    <a:pt x="2903604" y="285750"/>
                  </a:lnTo>
                  <a:lnTo>
                    <a:pt x="2903604" y="19050"/>
                  </a:lnTo>
                  <a:close/>
                  <a:moveTo>
                    <a:pt x="2341929" y="19050"/>
                  </a:moveTo>
                  <a:lnTo>
                    <a:pt x="2341929" y="285750"/>
                  </a:lnTo>
                  <a:lnTo>
                    <a:pt x="2613083" y="285750"/>
                  </a:lnTo>
                  <a:lnTo>
                    <a:pt x="2613083" y="19050"/>
                  </a:lnTo>
                  <a:close/>
                  <a:moveTo>
                    <a:pt x="2051407" y="19050"/>
                  </a:moveTo>
                  <a:lnTo>
                    <a:pt x="2051407" y="285750"/>
                  </a:lnTo>
                  <a:lnTo>
                    <a:pt x="2322561" y="285750"/>
                  </a:lnTo>
                  <a:lnTo>
                    <a:pt x="2322561" y="19050"/>
                  </a:lnTo>
                  <a:close/>
                  <a:moveTo>
                    <a:pt x="1760886" y="19050"/>
                  </a:moveTo>
                  <a:lnTo>
                    <a:pt x="1760886" y="285750"/>
                  </a:lnTo>
                  <a:lnTo>
                    <a:pt x="2032039" y="285750"/>
                  </a:lnTo>
                  <a:lnTo>
                    <a:pt x="2032039" y="19050"/>
                  </a:lnTo>
                  <a:close/>
                  <a:moveTo>
                    <a:pt x="1471977" y="19050"/>
                  </a:moveTo>
                  <a:lnTo>
                    <a:pt x="1471977" y="285750"/>
                  </a:lnTo>
                  <a:lnTo>
                    <a:pt x="1743131" y="285750"/>
                  </a:lnTo>
                  <a:lnTo>
                    <a:pt x="1743131" y="19050"/>
                  </a:lnTo>
                  <a:close/>
                  <a:moveTo>
                    <a:pt x="1181455" y="19050"/>
                  </a:moveTo>
                  <a:lnTo>
                    <a:pt x="1181455" y="285750"/>
                  </a:lnTo>
                  <a:lnTo>
                    <a:pt x="1452609" y="285750"/>
                  </a:lnTo>
                  <a:lnTo>
                    <a:pt x="1452609" y="19050"/>
                  </a:lnTo>
                  <a:close/>
                  <a:moveTo>
                    <a:pt x="890933" y="19050"/>
                  </a:moveTo>
                  <a:lnTo>
                    <a:pt x="890933" y="285750"/>
                  </a:lnTo>
                  <a:lnTo>
                    <a:pt x="1162087" y="285750"/>
                  </a:lnTo>
                  <a:lnTo>
                    <a:pt x="1162087" y="19050"/>
                  </a:lnTo>
                  <a:close/>
                  <a:moveTo>
                    <a:pt x="600412" y="19050"/>
                  </a:moveTo>
                  <a:lnTo>
                    <a:pt x="600412" y="285750"/>
                  </a:lnTo>
                  <a:lnTo>
                    <a:pt x="871565" y="285750"/>
                  </a:lnTo>
                  <a:lnTo>
                    <a:pt x="871565" y="19050"/>
                  </a:lnTo>
                  <a:close/>
                  <a:moveTo>
                    <a:pt x="309890" y="19050"/>
                  </a:moveTo>
                  <a:lnTo>
                    <a:pt x="309890" y="285750"/>
                  </a:lnTo>
                  <a:lnTo>
                    <a:pt x="581044" y="285750"/>
                  </a:lnTo>
                  <a:lnTo>
                    <a:pt x="581044" y="19050"/>
                  </a:lnTo>
                  <a:close/>
                  <a:moveTo>
                    <a:pt x="19368" y="19050"/>
                  </a:moveTo>
                  <a:lnTo>
                    <a:pt x="19368" y="285750"/>
                  </a:lnTo>
                  <a:lnTo>
                    <a:pt x="290522" y="285750"/>
                  </a:lnTo>
                  <a:lnTo>
                    <a:pt x="290522" y="19050"/>
                  </a:lnTo>
                  <a:close/>
                  <a:moveTo>
                    <a:pt x="0" y="0"/>
                  </a:moveTo>
                  <a:lnTo>
                    <a:pt x="19368" y="0"/>
                  </a:lnTo>
                  <a:lnTo>
                    <a:pt x="290522" y="0"/>
                  </a:lnTo>
                  <a:lnTo>
                    <a:pt x="309890" y="0"/>
                  </a:lnTo>
                  <a:lnTo>
                    <a:pt x="581044" y="0"/>
                  </a:lnTo>
                  <a:lnTo>
                    <a:pt x="600412" y="0"/>
                  </a:lnTo>
                  <a:lnTo>
                    <a:pt x="871565" y="0"/>
                  </a:lnTo>
                  <a:lnTo>
                    <a:pt x="890933" y="0"/>
                  </a:lnTo>
                  <a:lnTo>
                    <a:pt x="1162087" y="0"/>
                  </a:lnTo>
                  <a:lnTo>
                    <a:pt x="1181455" y="0"/>
                  </a:lnTo>
                  <a:lnTo>
                    <a:pt x="1452609" y="0"/>
                  </a:lnTo>
                  <a:lnTo>
                    <a:pt x="1471977" y="0"/>
                  </a:lnTo>
                  <a:lnTo>
                    <a:pt x="1743131" y="0"/>
                  </a:lnTo>
                  <a:lnTo>
                    <a:pt x="1760886" y="0"/>
                  </a:lnTo>
                  <a:lnTo>
                    <a:pt x="2032039" y="0"/>
                  </a:lnTo>
                  <a:lnTo>
                    <a:pt x="2051407" y="0"/>
                  </a:lnTo>
                  <a:lnTo>
                    <a:pt x="2322561" y="0"/>
                  </a:lnTo>
                  <a:lnTo>
                    <a:pt x="2341929" y="0"/>
                  </a:lnTo>
                  <a:lnTo>
                    <a:pt x="2613083" y="0"/>
                  </a:lnTo>
                  <a:lnTo>
                    <a:pt x="2632451" y="0"/>
                  </a:lnTo>
                  <a:lnTo>
                    <a:pt x="2903604" y="0"/>
                  </a:lnTo>
                  <a:lnTo>
                    <a:pt x="2922972" y="0"/>
                  </a:lnTo>
                  <a:lnTo>
                    <a:pt x="3194126" y="0"/>
                  </a:lnTo>
                  <a:lnTo>
                    <a:pt x="3213494" y="0"/>
                  </a:lnTo>
                  <a:lnTo>
                    <a:pt x="3484648" y="0"/>
                  </a:lnTo>
                  <a:lnTo>
                    <a:pt x="3504016" y="0"/>
                  </a:lnTo>
                  <a:lnTo>
                    <a:pt x="3775170" y="0"/>
                  </a:lnTo>
                  <a:lnTo>
                    <a:pt x="3794538" y="0"/>
                  </a:lnTo>
                  <a:lnTo>
                    <a:pt x="4065691" y="0"/>
                  </a:lnTo>
                  <a:lnTo>
                    <a:pt x="4085059" y="0"/>
                  </a:lnTo>
                  <a:lnTo>
                    <a:pt x="4356213" y="0"/>
                  </a:lnTo>
                  <a:lnTo>
                    <a:pt x="4375581" y="0"/>
                  </a:lnTo>
                  <a:lnTo>
                    <a:pt x="4646735" y="0"/>
                  </a:lnTo>
                  <a:lnTo>
                    <a:pt x="4666103" y="0"/>
                  </a:lnTo>
                  <a:lnTo>
                    <a:pt x="4937257" y="0"/>
                  </a:lnTo>
                  <a:lnTo>
                    <a:pt x="4956625" y="0"/>
                  </a:lnTo>
                  <a:lnTo>
                    <a:pt x="5227779" y="0"/>
                  </a:lnTo>
                  <a:lnTo>
                    <a:pt x="5247147" y="0"/>
                  </a:lnTo>
                  <a:lnTo>
                    <a:pt x="5516686" y="0"/>
                  </a:lnTo>
                  <a:lnTo>
                    <a:pt x="5536054" y="0"/>
                  </a:lnTo>
                  <a:lnTo>
                    <a:pt x="5807208" y="0"/>
                  </a:lnTo>
                  <a:lnTo>
                    <a:pt x="5826576" y="0"/>
                  </a:lnTo>
                  <a:lnTo>
                    <a:pt x="6097729" y="0"/>
                  </a:lnTo>
                  <a:lnTo>
                    <a:pt x="6117097" y="0"/>
                  </a:lnTo>
                  <a:lnTo>
                    <a:pt x="6388251" y="0"/>
                  </a:lnTo>
                  <a:lnTo>
                    <a:pt x="6407619" y="0"/>
                  </a:lnTo>
                  <a:lnTo>
                    <a:pt x="6678773" y="0"/>
                  </a:lnTo>
                  <a:lnTo>
                    <a:pt x="6698141" y="0"/>
                  </a:lnTo>
                  <a:lnTo>
                    <a:pt x="6969295" y="0"/>
                  </a:lnTo>
                  <a:lnTo>
                    <a:pt x="6988663" y="0"/>
                  </a:lnTo>
                  <a:lnTo>
                    <a:pt x="7259817" y="0"/>
                  </a:lnTo>
                  <a:lnTo>
                    <a:pt x="7279185" y="0"/>
                  </a:lnTo>
                  <a:lnTo>
                    <a:pt x="7550338" y="0"/>
                  </a:lnTo>
                  <a:lnTo>
                    <a:pt x="7569706" y="0"/>
                  </a:lnTo>
                  <a:lnTo>
                    <a:pt x="7840860" y="0"/>
                  </a:lnTo>
                  <a:lnTo>
                    <a:pt x="7860228" y="0"/>
                  </a:lnTo>
                  <a:lnTo>
                    <a:pt x="8131382" y="0"/>
                  </a:lnTo>
                  <a:lnTo>
                    <a:pt x="8150750" y="0"/>
                  </a:lnTo>
                  <a:lnTo>
                    <a:pt x="8421904" y="0"/>
                  </a:lnTo>
                  <a:lnTo>
                    <a:pt x="8441272" y="0"/>
                  </a:lnTo>
                  <a:lnTo>
                    <a:pt x="8712425" y="0"/>
                  </a:lnTo>
                  <a:lnTo>
                    <a:pt x="8731793" y="0"/>
                  </a:lnTo>
                  <a:lnTo>
                    <a:pt x="9001334" y="0"/>
                  </a:lnTo>
                  <a:lnTo>
                    <a:pt x="9020702" y="0"/>
                  </a:lnTo>
                  <a:lnTo>
                    <a:pt x="9291856" y="0"/>
                  </a:lnTo>
                  <a:lnTo>
                    <a:pt x="9311224" y="0"/>
                  </a:lnTo>
                  <a:lnTo>
                    <a:pt x="9582377" y="0"/>
                  </a:lnTo>
                  <a:lnTo>
                    <a:pt x="9601745" y="0"/>
                  </a:lnTo>
                  <a:lnTo>
                    <a:pt x="9872899" y="0"/>
                  </a:lnTo>
                  <a:lnTo>
                    <a:pt x="9892267" y="0"/>
                  </a:lnTo>
                  <a:lnTo>
                    <a:pt x="10163421" y="0"/>
                  </a:lnTo>
                  <a:lnTo>
                    <a:pt x="10182789" y="0"/>
                  </a:lnTo>
                  <a:lnTo>
                    <a:pt x="10453943" y="0"/>
                  </a:lnTo>
                  <a:lnTo>
                    <a:pt x="10473311" y="0"/>
                  </a:lnTo>
                  <a:lnTo>
                    <a:pt x="10744464" y="0"/>
                  </a:lnTo>
                  <a:lnTo>
                    <a:pt x="10763832" y="0"/>
                  </a:lnTo>
                  <a:lnTo>
                    <a:pt x="11034986" y="0"/>
                  </a:lnTo>
                  <a:lnTo>
                    <a:pt x="11054354" y="0"/>
                  </a:lnTo>
                  <a:lnTo>
                    <a:pt x="11325508" y="0"/>
                  </a:lnTo>
                  <a:lnTo>
                    <a:pt x="11344876" y="0"/>
                  </a:lnTo>
                  <a:lnTo>
                    <a:pt x="11616030" y="0"/>
                  </a:lnTo>
                  <a:lnTo>
                    <a:pt x="11635398" y="0"/>
                  </a:lnTo>
                  <a:lnTo>
                    <a:pt x="11906552" y="0"/>
                  </a:lnTo>
                  <a:lnTo>
                    <a:pt x="11925920" y="0"/>
                  </a:lnTo>
                  <a:lnTo>
                    <a:pt x="12197073" y="0"/>
                  </a:lnTo>
                  <a:lnTo>
                    <a:pt x="12207051" y="0"/>
                  </a:lnTo>
                  <a:lnTo>
                    <a:pt x="12207051" y="6858000"/>
                  </a:lnTo>
                  <a:lnTo>
                    <a:pt x="12197073" y="6858000"/>
                  </a:lnTo>
                  <a:lnTo>
                    <a:pt x="11925920" y="6858000"/>
                  </a:lnTo>
                  <a:lnTo>
                    <a:pt x="11906552" y="6858000"/>
                  </a:lnTo>
                  <a:lnTo>
                    <a:pt x="11635398" y="6858000"/>
                  </a:lnTo>
                  <a:lnTo>
                    <a:pt x="11616030" y="6858000"/>
                  </a:lnTo>
                  <a:lnTo>
                    <a:pt x="11344876" y="6858000"/>
                  </a:lnTo>
                  <a:lnTo>
                    <a:pt x="11325508" y="6858000"/>
                  </a:lnTo>
                  <a:lnTo>
                    <a:pt x="11054354" y="6858000"/>
                  </a:lnTo>
                  <a:lnTo>
                    <a:pt x="11034986" y="6858000"/>
                  </a:lnTo>
                  <a:lnTo>
                    <a:pt x="10763832" y="6858000"/>
                  </a:lnTo>
                  <a:lnTo>
                    <a:pt x="10744464" y="6858000"/>
                  </a:lnTo>
                  <a:lnTo>
                    <a:pt x="10473311" y="6858000"/>
                  </a:lnTo>
                  <a:lnTo>
                    <a:pt x="10453943" y="6858000"/>
                  </a:lnTo>
                  <a:lnTo>
                    <a:pt x="10182789" y="6858000"/>
                  </a:lnTo>
                  <a:lnTo>
                    <a:pt x="10163421" y="6858000"/>
                  </a:lnTo>
                  <a:lnTo>
                    <a:pt x="9892267" y="6858000"/>
                  </a:lnTo>
                  <a:lnTo>
                    <a:pt x="9872899" y="6858000"/>
                  </a:lnTo>
                  <a:lnTo>
                    <a:pt x="9601745" y="6858000"/>
                  </a:lnTo>
                  <a:lnTo>
                    <a:pt x="9582377" y="6858000"/>
                  </a:lnTo>
                  <a:lnTo>
                    <a:pt x="9311224" y="6858000"/>
                  </a:lnTo>
                  <a:lnTo>
                    <a:pt x="9291856" y="6858000"/>
                  </a:lnTo>
                  <a:lnTo>
                    <a:pt x="9020702" y="6858000"/>
                  </a:lnTo>
                  <a:lnTo>
                    <a:pt x="9001334" y="6858000"/>
                  </a:lnTo>
                  <a:lnTo>
                    <a:pt x="8731793" y="6858000"/>
                  </a:lnTo>
                  <a:lnTo>
                    <a:pt x="8712425" y="6858000"/>
                  </a:lnTo>
                  <a:lnTo>
                    <a:pt x="8441272" y="6858000"/>
                  </a:lnTo>
                  <a:lnTo>
                    <a:pt x="8421904" y="6858000"/>
                  </a:lnTo>
                  <a:lnTo>
                    <a:pt x="8150750" y="6858000"/>
                  </a:lnTo>
                  <a:lnTo>
                    <a:pt x="8131382" y="6858000"/>
                  </a:lnTo>
                  <a:lnTo>
                    <a:pt x="7860228" y="6858000"/>
                  </a:lnTo>
                  <a:lnTo>
                    <a:pt x="7840860" y="6858000"/>
                  </a:lnTo>
                  <a:lnTo>
                    <a:pt x="7569706" y="6858000"/>
                  </a:lnTo>
                  <a:lnTo>
                    <a:pt x="7550338" y="6858000"/>
                  </a:lnTo>
                  <a:lnTo>
                    <a:pt x="7279185" y="6858000"/>
                  </a:lnTo>
                  <a:lnTo>
                    <a:pt x="7259817" y="6858000"/>
                  </a:lnTo>
                  <a:lnTo>
                    <a:pt x="6988663" y="6858000"/>
                  </a:lnTo>
                  <a:lnTo>
                    <a:pt x="6969295" y="6858000"/>
                  </a:lnTo>
                  <a:lnTo>
                    <a:pt x="6698141" y="6858000"/>
                  </a:lnTo>
                  <a:lnTo>
                    <a:pt x="6678773" y="6858000"/>
                  </a:lnTo>
                  <a:lnTo>
                    <a:pt x="6407619" y="6858000"/>
                  </a:lnTo>
                  <a:lnTo>
                    <a:pt x="6388251" y="6858000"/>
                  </a:lnTo>
                  <a:lnTo>
                    <a:pt x="6117097" y="6858000"/>
                  </a:lnTo>
                  <a:lnTo>
                    <a:pt x="6097729" y="6858000"/>
                  </a:lnTo>
                  <a:lnTo>
                    <a:pt x="5826576" y="6858000"/>
                  </a:lnTo>
                  <a:lnTo>
                    <a:pt x="5807208" y="6858000"/>
                  </a:lnTo>
                  <a:lnTo>
                    <a:pt x="5536054" y="6858000"/>
                  </a:lnTo>
                  <a:lnTo>
                    <a:pt x="5516686" y="6858000"/>
                  </a:lnTo>
                  <a:lnTo>
                    <a:pt x="5247147" y="6858000"/>
                  </a:lnTo>
                  <a:lnTo>
                    <a:pt x="5227779" y="6858000"/>
                  </a:lnTo>
                  <a:lnTo>
                    <a:pt x="4956625" y="6858000"/>
                  </a:lnTo>
                  <a:lnTo>
                    <a:pt x="4937257" y="6858000"/>
                  </a:lnTo>
                  <a:lnTo>
                    <a:pt x="4666103" y="6858000"/>
                  </a:lnTo>
                  <a:lnTo>
                    <a:pt x="4646735" y="6858000"/>
                  </a:lnTo>
                  <a:lnTo>
                    <a:pt x="4375581" y="6858000"/>
                  </a:lnTo>
                  <a:lnTo>
                    <a:pt x="4356213" y="6858000"/>
                  </a:lnTo>
                  <a:lnTo>
                    <a:pt x="4085059" y="6858000"/>
                  </a:lnTo>
                  <a:lnTo>
                    <a:pt x="4065691" y="6858000"/>
                  </a:lnTo>
                  <a:lnTo>
                    <a:pt x="3794538" y="6858000"/>
                  </a:lnTo>
                  <a:lnTo>
                    <a:pt x="3775170" y="6858000"/>
                  </a:lnTo>
                  <a:lnTo>
                    <a:pt x="3504016" y="6858000"/>
                  </a:lnTo>
                  <a:lnTo>
                    <a:pt x="3484648" y="6858000"/>
                  </a:lnTo>
                  <a:lnTo>
                    <a:pt x="3213494" y="6858000"/>
                  </a:lnTo>
                  <a:lnTo>
                    <a:pt x="3194126" y="6858000"/>
                  </a:lnTo>
                  <a:lnTo>
                    <a:pt x="2922972" y="6858000"/>
                  </a:lnTo>
                  <a:lnTo>
                    <a:pt x="2903604" y="6858000"/>
                  </a:lnTo>
                  <a:lnTo>
                    <a:pt x="2632451" y="6858000"/>
                  </a:lnTo>
                  <a:lnTo>
                    <a:pt x="2613083" y="6858000"/>
                  </a:lnTo>
                  <a:lnTo>
                    <a:pt x="2341929" y="6858000"/>
                  </a:lnTo>
                  <a:lnTo>
                    <a:pt x="2322561" y="6858000"/>
                  </a:lnTo>
                  <a:lnTo>
                    <a:pt x="2051407" y="6858000"/>
                  </a:lnTo>
                  <a:lnTo>
                    <a:pt x="2032039" y="6858000"/>
                  </a:lnTo>
                  <a:lnTo>
                    <a:pt x="1760886" y="6858000"/>
                  </a:lnTo>
                  <a:lnTo>
                    <a:pt x="1743131" y="6858000"/>
                  </a:lnTo>
                  <a:lnTo>
                    <a:pt x="1471977" y="6858000"/>
                  </a:lnTo>
                  <a:lnTo>
                    <a:pt x="1452609" y="6858000"/>
                  </a:lnTo>
                  <a:lnTo>
                    <a:pt x="1181455" y="6858000"/>
                  </a:lnTo>
                  <a:lnTo>
                    <a:pt x="1162087" y="6858000"/>
                  </a:lnTo>
                  <a:lnTo>
                    <a:pt x="890933" y="6858000"/>
                  </a:lnTo>
                  <a:lnTo>
                    <a:pt x="871565" y="6858000"/>
                  </a:lnTo>
                  <a:lnTo>
                    <a:pt x="600412" y="6858000"/>
                  </a:lnTo>
                  <a:lnTo>
                    <a:pt x="581044" y="6858000"/>
                  </a:lnTo>
                  <a:lnTo>
                    <a:pt x="309890" y="6858000"/>
                  </a:lnTo>
                  <a:lnTo>
                    <a:pt x="290522" y="6858000"/>
                  </a:lnTo>
                  <a:lnTo>
                    <a:pt x="19368" y="6858000"/>
                  </a:lnTo>
                  <a:lnTo>
                    <a:pt x="0" y="6858000"/>
                  </a:lnTo>
                  <a:lnTo>
                    <a:pt x="0" y="6838950"/>
                  </a:lnTo>
                  <a:lnTo>
                    <a:pt x="0" y="6591300"/>
                  </a:lnTo>
                  <a:lnTo>
                    <a:pt x="0" y="6572250"/>
                  </a:lnTo>
                  <a:lnTo>
                    <a:pt x="0" y="6305550"/>
                  </a:lnTo>
                  <a:lnTo>
                    <a:pt x="0" y="6286500"/>
                  </a:lnTo>
                  <a:lnTo>
                    <a:pt x="0" y="6019800"/>
                  </a:lnTo>
                  <a:lnTo>
                    <a:pt x="0" y="6000750"/>
                  </a:lnTo>
                  <a:lnTo>
                    <a:pt x="0" y="5734050"/>
                  </a:lnTo>
                  <a:lnTo>
                    <a:pt x="0" y="5715000"/>
                  </a:lnTo>
                  <a:lnTo>
                    <a:pt x="0" y="5448300"/>
                  </a:lnTo>
                  <a:lnTo>
                    <a:pt x="0" y="5429250"/>
                  </a:lnTo>
                  <a:lnTo>
                    <a:pt x="0" y="5162550"/>
                  </a:lnTo>
                  <a:lnTo>
                    <a:pt x="0" y="5143500"/>
                  </a:lnTo>
                  <a:lnTo>
                    <a:pt x="0" y="4876800"/>
                  </a:lnTo>
                  <a:lnTo>
                    <a:pt x="0" y="4857750"/>
                  </a:lnTo>
                  <a:lnTo>
                    <a:pt x="0" y="4591050"/>
                  </a:lnTo>
                  <a:lnTo>
                    <a:pt x="0" y="4572000"/>
                  </a:lnTo>
                  <a:lnTo>
                    <a:pt x="0" y="4305300"/>
                  </a:lnTo>
                  <a:lnTo>
                    <a:pt x="0" y="4286250"/>
                  </a:lnTo>
                  <a:lnTo>
                    <a:pt x="0" y="4019550"/>
                  </a:lnTo>
                  <a:lnTo>
                    <a:pt x="0" y="4000500"/>
                  </a:lnTo>
                  <a:lnTo>
                    <a:pt x="0" y="3733800"/>
                  </a:lnTo>
                  <a:lnTo>
                    <a:pt x="0" y="3714750"/>
                  </a:lnTo>
                  <a:lnTo>
                    <a:pt x="0" y="3448050"/>
                  </a:lnTo>
                  <a:lnTo>
                    <a:pt x="0" y="3429000"/>
                  </a:lnTo>
                  <a:lnTo>
                    <a:pt x="0" y="3162300"/>
                  </a:lnTo>
                  <a:lnTo>
                    <a:pt x="0" y="3143250"/>
                  </a:lnTo>
                  <a:lnTo>
                    <a:pt x="0" y="2876550"/>
                  </a:lnTo>
                  <a:lnTo>
                    <a:pt x="0" y="2857500"/>
                  </a:lnTo>
                  <a:lnTo>
                    <a:pt x="0" y="2590800"/>
                  </a:lnTo>
                  <a:lnTo>
                    <a:pt x="0" y="2571750"/>
                  </a:lnTo>
                  <a:lnTo>
                    <a:pt x="0" y="2305050"/>
                  </a:lnTo>
                  <a:lnTo>
                    <a:pt x="0" y="2286000"/>
                  </a:lnTo>
                  <a:lnTo>
                    <a:pt x="0" y="2019300"/>
                  </a:lnTo>
                  <a:lnTo>
                    <a:pt x="0" y="2000250"/>
                  </a:lnTo>
                  <a:lnTo>
                    <a:pt x="0" y="1733550"/>
                  </a:lnTo>
                  <a:lnTo>
                    <a:pt x="0" y="1714500"/>
                  </a:lnTo>
                  <a:lnTo>
                    <a:pt x="0" y="1447800"/>
                  </a:lnTo>
                  <a:lnTo>
                    <a:pt x="0" y="1428750"/>
                  </a:lnTo>
                  <a:lnTo>
                    <a:pt x="0" y="1162050"/>
                  </a:lnTo>
                  <a:lnTo>
                    <a:pt x="0" y="1143000"/>
                  </a:lnTo>
                  <a:lnTo>
                    <a:pt x="0" y="876300"/>
                  </a:lnTo>
                  <a:lnTo>
                    <a:pt x="0" y="857250"/>
                  </a:lnTo>
                  <a:lnTo>
                    <a:pt x="0" y="590550"/>
                  </a:lnTo>
                  <a:lnTo>
                    <a:pt x="0" y="571500"/>
                  </a:lnTo>
                  <a:lnTo>
                    <a:pt x="0" y="304800"/>
                  </a:lnTo>
                  <a:lnTo>
                    <a:pt x="0" y="285750"/>
                  </a:lnTo>
                  <a:lnTo>
                    <a:pt x="0" y="19050"/>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7" name="Group 206"/>
          <p:cNvGrpSpPr/>
          <p:nvPr/>
        </p:nvGrpSpPr>
        <p:grpSpPr>
          <a:xfrm>
            <a:off x="6259513" y="2602194"/>
            <a:ext cx="825500" cy="1093787"/>
            <a:chOff x="6259513" y="1910661"/>
            <a:chExt cx="825500" cy="1093787"/>
          </a:xfrm>
        </p:grpSpPr>
        <p:sp>
          <p:nvSpPr>
            <p:cNvPr id="208" name="Rectangle 121"/>
            <p:cNvSpPr>
              <a:spLocks noChangeArrowheads="1"/>
            </p:cNvSpPr>
            <p:nvPr/>
          </p:nvSpPr>
          <p:spPr bwMode="auto">
            <a:xfrm>
              <a:off x="6497638" y="1910661"/>
              <a:ext cx="352425" cy="52388"/>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22"/>
            <p:cNvSpPr>
              <a:spLocks/>
            </p:cNvSpPr>
            <p:nvPr/>
          </p:nvSpPr>
          <p:spPr bwMode="auto">
            <a:xfrm>
              <a:off x="6259513" y="1994798"/>
              <a:ext cx="825500" cy="1009650"/>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Oval 123"/>
            <p:cNvSpPr>
              <a:spLocks noChangeArrowheads="1"/>
            </p:cNvSpPr>
            <p:nvPr/>
          </p:nvSpPr>
          <p:spPr bwMode="auto">
            <a:xfrm>
              <a:off x="6707188" y="2553598"/>
              <a:ext cx="80963" cy="8413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Oval 124"/>
            <p:cNvSpPr>
              <a:spLocks noChangeArrowheads="1"/>
            </p:cNvSpPr>
            <p:nvPr/>
          </p:nvSpPr>
          <p:spPr bwMode="auto">
            <a:xfrm>
              <a:off x="6591300" y="2437711"/>
              <a:ext cx="68263" cy="6826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Oval 125"/>
            <p:cNvSpPr>
              <a:spLocks noChangeArrowheads="1"/>
            </p:cNvSpPr>
            <p:nvPr/>
          </p:nvSpPr>
          <p:spPr bwMode="auto">
            <a:xfrm>
              <a:off x="6553200" y="2577411"/>
              <a:ext cx="61913" cy="6191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Oval 126"/>
            <p:cNvSpPr>
              <a:spLocks noChangeArrowheads="1"/>
            </p:cNvSpPr>
            <p:nvPr/>
          </p:nvSpPr>
          <p:spPr bwMode="auto">
            <a:xfrm>
              <a:off x="6610350" y="2658373"/>
              <a:ext cx="153988" cy="1555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9" name="Group 218"/>
          <p:cNvGrpSpPr/>
          <p:nvPr/>
        </p:nvGrpSpPr>
        <p:grpSpPr>
          <a:xfrm>
            <a:off x="3694113" y="2519644"/>
            <a:ext cx="768350" cy="1157287"/>
            <a:chOff x="3694113" y="1828111"/>
            <a:chExt cx="768350" cy="1157287"/>
          </a:xfrm>
        </p:grpSpPr>
        <p:sp>
          <p:nvSpPr>
            <p:cNvPr id="220" name="Rectangle 132"/>
            <p:cNvSpPr>
              <a:spLocks noChangeArrowheads="1"/>
            </p:cNvSpPr>
            <p:nvPr/>
          </p:nvSpPr>
          <p:spPr bwMode="auto">
            <a:xfrm>
              <a:off x="3929063" y="1942411"/>
              <a:ext cx="298450" cy="49213"/>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Oval 134"/>
            <p:cNvSpPr>
              <a:spLocks noChangeArrowheads="1"/>
            </p:cNvSpPr>
            <p:nvPr/>
          </p:nvSpPr>
          <p:spPr bwMode="auto">
            <a:xfrm>
              <a:off x="4032250" y="2809186"/>
              <a:ext cx="52388" cy="5238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Oval 135"/>
            <p:cNvSpPr>
              <a:spLocks noChangeArrowheads="1"/>
            </p:cNvSpPr>
            <p:nvPr/>
          </p:nvSpPr>
          <p:spPr bwMode="auto">
            <a:xfrm>
              <a:off x="4105275" y="2710761"/>
              <a:ext cx="117475" cy="1174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Oval 136"/>
            <p:cNvSpPr>
              <a:spLocks noChangeArrowheads="1"/>
            </p:cNvSpPr>
            <p:nvPr/>
          </p:nvSpPr>
          <p:spPr bwMode="auto">
            <a:xfrm>
              <a:off x="4079875" y="2496448"/>
              <a:ext cx="163513" cy="165100"/>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Oval 137"/>
            <p:cNvSpPr>
              <a:spLocks noChangeArrowheads="1"/>
            </p:cNvSpPr>
            <p:nvPr/>
          </p:nvSpPr>
          <p:spPr bwMode="auto">
            <a:xfrm>
              <a:off x="3986213" y="2685361"/>
              <a:ext cx="76200" cy="76200"/>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Oval 138"/>
            <p:cNvSpPr>
              <a:spLocks noChangeArrowheads="1"/>
            </p:cNvSpPr>
            <p:nvPr/>
          </p:nvSpPr>
          <p:spPr bwMode="auto">
            <a:xfrm>
              <a:off x="3941763" y="2547248"/>
              <a:ext cx="111125" cy="1111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Oval 139"/>
            <p:cNvSpPr>
              <a:spLocks noChangeArrowheads="1"/>
            </p:cNvSpPr>
            <p:nvPr/>
          </p:nvSpPr>
          <p:spPr bwMode="auto">
            <a:xfrm>
              <a:off x="4251325" y="2671073"/>
              <a:ext cx="47625" cy="476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9" name="Group 228"/>
          <p:cNvGrpSpPr/>
          <p:nvPr/>
        </p:nvGrpSpPr>
        <p:grpSpPr>
          <a:xfrm>
            <a:off x="577850" y="2572031"/>
            <a:ext cx="769938" cy="1238250"/>
            <a:chOff x="577850" y="1880498"/>
            <a:chExt cx="769938" cy="1238250"/>
          </a:xfrm>
        </p:grpSpPr>
        <p:sp>
          <p:nvSpPr>
            <p:cNvPr id="230" name="Rectangle 149"/>
            <p:cNvSpPr>
              <a:spLocks noChangeArrowheads="1"/>
            </p:cNvSpPr>
            <p:nvPr/>
          </p:nvSpPr>
          <p:spPr bwMode="auto">
            <a:xfrm>
              <a:off x="814388" y="1880498"/>
              <a:ext cx="300038" cy="49213"/>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1"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2" name="Oval 151"/>
            <p:cNvSpPr>
              <a:spLocks noChangeArrowheads="1"/>
            </p:cNvSpPr>
            <p:nvPr/>
          </p:nvSpPr>
          <p:spPr bwMode="auto">
            <a:xfrm>
              <a:off x="854075" y="2920311"/>
              <a:ext cx="84138" cy="8413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Oval 152"/>
            <p:cNvSpPr>
              <a:spLocks noChangeArrowheads="1"/>
            </p:cNvSpPr>
            <p:nvPr/>
          </p:nvSpPr>
          <p:spPr bwMode="auto">
            <a:xfrm>
              <a:off x="896938" y="2390086"/>
              <a:ext cx="69850" cy="6826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Oval 153"/>
            <p:cNvSpPr>
              <a:spLocks noChangeArrowheads="1"/>
            </p:cNvSpPr>
            <p:nvPr/>
          </p:nvSpPr>
          <p:spPr bwMode="auto">
            <a:xfrm>
              <a:off x="814388" y="2505973"/>
              <a:ext cx="58738" cy="603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Oval 154"/>
            <p:cNvSpPr>
              <a:spLocks noChangeArrowheads="1"/>
            </p:cNvSpPr>
            <p:nvPr/>
          </p:nvSpPr>
          <p:spPr bwMode="auto">
            <a:xfrm>
              <a:off x="915988" y="2501211"/>
              <a:ext cx="155575" cy="1555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6" name="Group 235"/>
          <p:cNvGrpSpPr/>
          <p:nvPr/>
        </p:nvGrpSpPr>
        <p:grpSpPr>
          <a:xfrm>
            <a:off x="10834688" y="2849844"/>
            <a:ext cx="719137" cy="817563"/>
            <a:chOff x="10834688" y="2158311"/>
            <a:chExt cx="719137" cy="817563"/>
          </a:xfrm>
        </p:grpSpPr>
        <p:sp>
          <p:nvSpPr>
            <p:cNvPr id="237" name="Freeform 155"/>
            <p:cNvSpPr>
              <a:spLocks/>
            </p:cNvSpPr>
            <p:nvPr/>
          </p:nvSpPr>
          <p:spPr bwMode="auto">
            <a:xfrm>
              <a:off x="10855325" y="2266261"/>
              <a:ext cx="669925" cy="709613"/>
            </a:xfrm>
            <a:custGeom>
              <a:avLst/>
              <a:gdLst>
                <a:gd name="T0" fmla="*/ 0 w 281"/>
                <a:gd name="T1" fmla="*/ 0 h 298"/>
                <a:gd name="T2" fmla="*/ 0 w 281"/>
                <a:gd name="T3" fmla="*/ 6 h 298"/>
                <a:gd name="T4" fmla="*/ 0 w 281"/>
                <a:gd name="T5" fmla="*/ 214 h 298"/>
                <a:gd name="T6" fmla="*/ 120 w 281"/>
                <a:gd name="T7" fmla="*/ 298 h 298"/>
                <a:gd name="T8" fmla="*/ 161 w 281"/>
                <a:gd name="T9" fmla="*/ 298 h 298"/>
                <a:gd name="T10" fmla="*/ 281 w 281"/>
                <a:gd name="T11" fmla="*/ 214 h 298"/>
                <a:gd name="T12" fmla="*/ 281 w 281"/>
                <a:gd name="T13" fmla="*/ 6 h 298"/>
                <a:gd name="T14" fmla="*/ 281 w 281"/>
                <a:gd name="T15" fmla="*/ 0 h 298"/>
                <a:gd name="T16" fmla="*/ 0 w 281"/>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298">
                  <a:moveTo>
                    <a:pt x="0" y="0"/>
                  </a:moveTo>
                  <a:cubicBezTo>
                    <a:pt x="0" y="2"/>
                    <a:pt x="0" y="4"/>
                    <a:pt x="0" y="6"/>
                  </a:cubicBezTo>
                  <a:cubicBezTo>
                    <a:pt x="0" y="214"/>
                    <a:pt x="0" y="214"/>
                    <a:pt x="0" y="214"/>
                  </a:cubicBezTo>
                  <a:cubicBezTo>
                    <a:pt x="0" y="280"/>
                    <a:pt x="54" y="298"/>
                    <a:pt x="120" y="298"/>
                  </a:cubicBezTo>
                  <a:cubicBezTo>
                    <a:pt x="161" y="298"/>
                    <a:pt x="161" y="298"/>
                    <a:pt x="161" y="298"/>
                  </a:cubicBezTo>
                  <a:cubicBezTo>
                    <a:pt x="227" y="298"/>
                    <a:pt x="281" y="280"/>
                    <a:pt x="281" y="214"/>
                  </a:cubicBezTo>
                  <a:cubicBezTo>
                    <a:pt x="281" y="6"/>
                    <a:pt x="281" y="6"/>
                    <a:pt x="281" y="6"/>
                  </a:cubicBezTo>
                  <a:cubicBezTo>
                    <a:pt x="281" y="4"/>
                    <a:pt x="281" y="2"/>
                    <a:pt x="281"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56"/>
            <p:cNvSpPr>
              <a:spLocks/>
            </p:cNvSpPr>
            <p:nvPr/>
          </p:nvSpPr>
          <p:spPr bwMode="auto">
            <a:xfrm>
              <a:off x="10834688" y="2158311"/>
              <a:ext cx="352425" cy="79375"/>
            </a:xfrm>
            <a:custGeom>
              <a:avLst/>
              <a:gdLst>
                <a:gd name="T0" fmla="*/ 0 w 222"/>
                <a:gd name="T1" fmla="*/ 0 h 50"/>
                <a:gd name="T2" fmla="*/ 0 w 222"/>
                <a:gd name="T3" fmla="*/ 50 h 50"/>
                <a:gd name="T4" fmla="*/ 222 w 222"/>
                <a:gd name="T5" fmla="*/ 50 h 50"/>
                <a:gd name="T6" fmla="*/ 175 w 222"/>
                <a:gd name="T7" fmla="*/ 0 h 50"/>
                <a:gd name="T8" fmla="*/ 0 w 222"/>
                <a:gd name="T9" fmla="*/ 0 h 50"/>
              </a:gdLst>
              <a:ahLst/>
              <a:cxnLst>
                <a:cxn ang="0">
                  <a:pos x="T0" y="T1"/>
                </a:cxn>
                <a:cxn ang="0">
                  <a:pos x="T2" y="T3"/>
                </a:cxn>
                <a:cxn ang="0">
                  <a:pos x="T4" y="T5"/>
                </a:cxn>
                <a:cxn ang="0">
                  <a:pos x="T6" y="T7"/>
                </a:cxn>
                <a:cxn ang="0">
                  <a:pos x="T8" y="T9"/>
                </a:cxn>
              </a:cxnLst>
              <a:rect l="0" t="0" r="r" b="b"/>
              <a:pathLst>
                <a:path w="222" h="50">
                  <a:moveTo>
                    <a:pt x="0" y="0"/>
                  </a:moveTo>
                  <a:lnTo>
                    <a:pt x="0" y="50"/>
                  </a:lnTo>
                  <a:lnTo>
                    <a:pt x="222" y="50"/>
                  </a:lnTo>
                  <a:lnTo>
                    <a:pt x="175" y="0"/>
                  </a:ln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57"/>
            <p:cNvSpPr>
              <a:spLocks/>
            </p:cNvSpPr>
            <p:nvPr/>
          </p:nvSpPr>
          <p:spPr bwMode="auto">
            <a:xfrm>
              <a:off x="11217275" y="2158311"/>
              <a:ext cx="336550" cy="79375"/>
            </a:xfrm>
            <a:custGeom>
              <a:avLst/>
              <a:gdLst>
                <a:gd name="T0" fmla="*/ 47 w 212"/>
                <a:gd name="T1" fmla="*/ 0 h 50"/>
                <a:gd name="T2" fmla="*/ 0 w 212"/>
                <a:gd name="T3" fmla="*/ 50 h 50"/>
                <a:gd name="T4" fmla="*/ 212 w 212"/>
                <a:gd name="T5" fmla="*/ 50 h 50"/>
                <a:gd name="T6" fmla="*/ 212 w 212"/>
                <a:gd name="T7" fmla="*/ 0 h 50"/>
                <a:gd name="T8" fmla="*/ 47 w 212"/>
                <a:gd name="T9" fmla="*/ 0 h 50"/>
              </a:gdLst>
              <a:ahLst/>
              <a:cxnLst>
                <a:cxn ang="0">
                  <a:pos x="T0" y="T1"/>
                </a:cxn>
                <a:cxn ang="0">
                  <a:pos x="T2" y="T3"/>
                </a:cxn>
                <a:cxn ang="0">
                  <a:pos x="T4" y="T5"/>
                </a:cxn>
                <a:cxn ang="0">
                  <a:pos x="T6" y="T7"/>
                </a:cxn>
                <a:cxn ang="0">
                  <a:pos x="T8" y="T9"/>
                </a:cxn>
              </a:cxnLst>
              <a:rect l="0" t="0" r="r" b="b"/>
              <a:pathLst>
                <a:path w="212" h="50">
                  <a:moveTo>
                    <a:pt x="47" y="0"/>
                  </a:moveTo>
                  <a:lnTo>
                    <a:pt x="0" y="50"/>
                  </a:lnTo>
                  <a:lnTo>
                    <a:pt x="212" y="50"/>
                  </a:lnTo>
                  <a:lnTo>
                    <a:pt x="212" y="0"/>
                  </a:lnTo>
                  <a:lnTo>
                    <a:pt x="47"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Oval 158"/>
            <p:cNvSpPr>
              <a:spLocks noChangeArrowheads="1"/>
            </p:cNvSpPr>
            <p:nvPr/>
          </p:nvSpPr>
          <p:spPr bwMode="auto">
            <a:xfrm>
              <a:off x="11131550" y="2867923"/>
              <a:ext cx="52388" cy="5238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1" name="Oval 159"/>
            <p:cNvSpPr>
              <a:spLocks noChangeArrowheads="1"/>
            </p:cNvSpPr>
            <p:nvPr/>
          </p:nvSpPr>
          <p:spPr bwMode="auto">
            <a:xfrm>
              <a:off x="11202988" y="2875861"/>
              <a:ext cx="76200" cy="76200"/>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2" name="Oval 160"/>
            <p:cNvSpPr>
              <a:spLocks noChangeArrowheads="1"/>
            </p:cNvSpPr>
            <p:nvPr/>
          </p:nvSpPr>
          <p:spPr bwMode="auto">
            <a:xfrm>
              <a:off x="11122025" y="2739336"/>
              <a:ext cx="112713" cy="11271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3" name="Oval 161"/>
            <p:cNvSpPr>
              <a:spLocks noChangeArrowheads="1"/>
            </p:cNvSpPr>
            <p:nvPr/>
          </p:nvSpPr>
          <p:spPr bwMode="auto">
            <a:xfrm>
              <a:off x="11236325" y="2696473"/>
              <a:ext cx="47625" cy="476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248" name="Freeform 141"/>
          <p:cNvSpPr>
            <a:spLocks/>
          </p:cNvSpPr>
          <p:nvPr/>
        </p:nvSpPr>
        <p:spPr bwMode="auto">
          <a:xfrm>
            <a:off x="899978" y="1775174"/>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42"/>
          <p:cNvSpPr>
            <a:spLocks/>
          </p:cNvSpPr>
          <p:nvPr/>
        </p:nvSpPr>
        <p:spPr bwMode="auto">
          <a:xfrm>
            <a:off x="6676890" y="1632299"/>
            <a:ext cx="4686300" cy="1185863"/>
          </a:xfrm>
          <a:custGeom>
            <a:avLst/>
            <a:gdLst>
              <a:gd name="T0" fmla="*/ 1969 w 1969"/>
              <a:gd name="T1" fmla="*/ 128 h 498"/>
              <a:gd name="T2" fmla="*/ 1841 w 1969"/>
              <a:gd name="T3" fmla="*/ 0 h 498"/>
              <a:gd name="T4" fmla="*/ 128 w 1969"/>
              <a:gd name="T5" fmla="*/ 0 h 498"/>
              <a:gd name="T6" fmla="*/ 0 w 1969"/>
              <a:gd name="T7" fmla="*/ 128 h 498"/>
              <a:gd name="T8" fmla="*/ 0 w 1969"/>
              <a:gd name="T9" fmla="*/ 383 h 498"/>
              <a:gd name="T10" fmla="*/ 17 w 1969"/>
              <a:gd name="T11" fmla="*/ 383 h 498"/>
              <a:gd name="T12" fmla="*/ 17 w 1969"/>
              <a:gd name="T13" fmla="*/ 128 h 498"/>
              <a:gd name="T14" fmla="*/ 128 w 1969"/>
              <a:gd name="T15" fmla="*/ 17 h 498"/>
              <a:gd name="T16" fmla="*/ 1841 w 1969"/>
              <a:gd name="T17" fmla="*/ 17 h 498"/>
              <a:gd name="T18" fmla="*/ 1953 w 1969"/>
              <a:gd name="T19" fmla="*/ 128 h 498"/>
              <a:gd name="T20" fmla="*/ 1953 w 1969"/>
              <a:gd name="T21" fmla="*/ 498 h 498"/>
              <a:gd name="T22" fmla="*/ 1969 w 1969"/>
              <a:gd name="T23" fmla="*/ 498 h 498"/>
              <a:gd name="T24" fmla="*/ 1969 w 1969"/>
              <a:gd name="T25" fmla="*/ 12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9" h="498">
                <a:moveTo>
                  <a:pt x="1969" y="128"/>
                </a:moveTo>
                <a:cubicBezTo>
                  <a:pt x="1969" y="58"/>
                  <a:pt x="1912" y="0"/>
                  <a:pt x="1841" y="0"/>
                </a:cubicBezTo>
                <a:cubicBezTo>
                  <a:pt x="128" y="0"/>
                  <a:pt x="128" y="0"/>
                  <a:pt x="128" y="0"/>
                </a:cubicBezTo>
                <a:cubicBezTo>
                  <a:pt x="58" y="0"/>
                  <a:pt x="0" y="58"/>
                  <a:pt x="0" y="128"/>
                </a:cubicBezTo>
                <a:cubicBezTo>
                  <a:pt x="0" y="383"/>
                  <a:pt x="0" y="383"/>
                  <a:pt x="0" y="383"/>
                </a:cubicBezTo>
                <a:cubicBezTo>
                  <a:pt x="17" y="383"/>
                  <a:pt x="17" y="383"/>
                  <a:pt x="17" y="383"/>
                </a:cubicBezTo>
                <a:cubicBezTo>
                  <a:pt x="17" y="128"/>
                  <a:pt x="17" y="128"/>
                  <a:pt x="17" y="128"/>
                </a:cubicBezTo>
                <a:cubicBezTo>
                  <a:pt x="17" y="67"/>
                  <a:pt x="67" y="17"/>
                  <a:pt x="128" y="17"/>
                </a:cubicBezTo>
                <a:cubicBezTo>
                  <a:pt x="1841" y="17"/>
                  <a:pt x="1841" y="17"/>
                  <a:pt x="1841" y="17"/>
                </a:cubicBezTo>
                <a:cubicBezTo>
                  <a:pt x="1903" y="17"/>
                  <a:pt x="1953" y="67"/>
                  <a:pt x="1953" y="128"/>
                </a:cubicBezTo>
                <a:cubicBezTo>
                  <a:pt x="1953" y="498"/>
                  <a:pt x="1953" y="498"/>
                  <a:pt x="1953" y="498"/>
                </a:cubicBezTo>
                <a:cubicBezTo>
                  <a:pt x="1969" y="498"/>
                  <a:pt x="1969" y="498"/>
                  <a:pt x="1969" y="498"/>
                </a:cubicBezTo>
                <a:lnTo>
                  <a:pt x="1969"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44"/>
          <p:cNvSpPr>
            <a:spLocks/>
          </p:cNvSpPr>
          <p:nvPr/>
        </p:nvSpPr>
        <p:spPr bwMode="auto">
          <a:xfrm>
            <a:off x="6746740" y="2110137"/>
            <a:ext cx="882650" cy="1903413"/>
          </a:xfrm>
          <a:custGeom>
            <a:avLst/>
            <a:gdLst>
              <a:gd name="T0" fmla="*/ 371 w 371"/>
              <a:gd name="T1" fmla="*/ 128 h 799"/>
              <a:gd name="T2" fmla="*/ 243 w 371"/>
              <a:gd name="T3" fmla="*/ 0 h 799"/>
              <a:gd name="T4" fmla="*/ 128 w 371"/>
              <a:gd name="T5" fmla="*/ 0 h 799"/>
              <a:gd name="T6" fmla="*/ 0 w 371"/>
              <a:gd name="T7" fmla="*/ 128 h 799"/>
              <a:gd name="T8" fmla="*/ 0 w 371"/>
              <a:gd name="T9" fmla="*/ 190 h 799"/>
              <a:gd name="T10" fmla="*/ 16 w 371"/>
              <a:gd name="T11" fmla="*/ 190 h 799"/>
              <a:gd name="T12" fmla="*/ 16 w 371"/>
              <a:gd name="T13" fmla="*/ 128 h 799"/>
              <a:gd name="T14" fmla="*/ 128 w 371"/>
              <a:gd name="T15" fmla="*/ 17 h 799"/>
              <a:gd name="T16" fmla="*/ 243 w 371"/>
              <a:gd name="T17" fmla="*/ 17 h 799"/>
              <a:gd name="T18" fmla="*/ 355 w 371"/>
              <a:gd name="T19" fmla="*/ 128 h 799"/>
              <a:gd name="T20" fmla="*/ 355 w 371"/>
              <a:gd name="T21" fmla="*/ 799 h 799"/>
              <a:gd name="T22" fmla="*/ 371 w 371"/>
              <a:gd name="T23" fmla="*/ 799 h 799"/>
              <a:gd name="T24" fmla="*/ 371 w 371"/>
              <a:gd name="T25" fmla="*/ 12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799">
                <a:moveTo>
                  <a:pt x="371" y="128"/>
                </a:moveTo>
                <a:cubicBezTo>
                  <a:pt x="371" y="58"/>
                  <a:pt x="314" y="0"/>
                  <a:pt x="243"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43" y="17"/>
                  <a:pt x="243" y="17"/>
                  <a:pt x="243" y="17"/>
                </a:cubicBezTo>
                <a:cubicBezTo>
                  <a:pt x="305" y="17"/>
                  <a:pt x="355" y="67"/>
                  <a:pt x="355" y="128"/>
                </a:cubicBezTo>
                <a:cubicBezTo>
                  <a:pt x="355" y="799"/>
                  <a:pt x="355" y="799"/>
                  <a:pt x="355" y="799"/>
                </a:cubicBezTo>
                <a:cubicBezTo>
                  <a:pt x="371" y="799"/>
                  <a:pt x="371" y="799"/>
                  <a:pt x="371" y="799"/>
                </a:cubicBezTo>
                <a:lnTo>
                  <a:pt x="371"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45"/>
          <p:cNvSpPr>
            <a:spLocks/>
          </p:cNvSpPr>
          <p:nvPr/>
        </p:nvSpPr>
        <p:spPr bwMode="auto">
          <a:xfrm>
            <a:off x="10591665" y="2389537"/>
            <a:ext cx="684213" cy="1620838"/>
          </a:xfrm>
          <a:custGeom>
            <a:avLst/>
            <a:gdLst>
              <a:gd name="T0" fmla="*/ 287 w 287"/>
              <a:gd name="T1" fmla="*/ 136 h 681"/>
              <a:gd name="T2" fmla="*/ 151 w 287"/>
              <a:gd name="T3" fmla="*/ 0 h 681"/>
              <a:gd name="T4" fmla="*/ 128 w 287"/>
              <a:gd name="T5" fmla="*/ 0 h 681"/>
              <a:gd name="T6" fmla="*/ 0 w 287"/>
              <a:gd name="T7" fmla="*/ 128 h 681"/>
              <a:gd name="T8" fmla="*/ 0 w 287"/>
              <a:gd name="T9" fmla="*/ 681 h 681"/>
              <a:gd name="T10" fmla="*/ 16 w 287"/>
              <a:gd name="T11" fmla="*/ 681 h 681"/>
              <a:gd name="T12" fmla="*/ 16 w 287"/>
              <a:gd name="T13" fmla="*/ 128 h 681"/>
              <a:gd name="T14" fmla="*/ 128 w 287"/>
              <a:gd name="T15" fmla="*/ 17 h 681"/>
              <a:gd name="T16" fmla="*/ 151 w 287"/>
              <a:gd name="T17" fmla="*/ 17 h 681"/>
              <a:gd name="T18" fmla="*/ 271 w 287"/>
              <a:gd name="T19" fmla="*/ 136 h 681"/>
              <a:gd name="T20" fmla="*/ 271 w 287"/>
              <a:gd name="T21" fmla="*/ 182 h 681"/>
              <a:gd name="T22" fmla="*/ 287 w 287"/>
              <a:gd name="T23" fmla="*/ 182 h 681"/>
              <a:gd name="T24" fmla="*/ 287 w 287"/>
              <a:gd name="T25" fmla="*/ 13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681">
                <a:moveTo>
                  <a:pt x="287" y="136"/>
                </a:moveTo>
                <a:cubicBezTo>
                  <a:pt x="287" y="61"/>
                  <a:pt x="226" y="0"/>
                  <a:pt x="151" y="0"/>
                </a:cubicBezTo>
                <a:cubicBezTo>
                  <a:pt x="128" y="0"/>
                  <a:pt x="128" y="0"/>
                  <a:pt x="128" y="0"/>
                </a:cubicBezTo>
                <a:cubicBezTo>
                  <a:pt x="57" y="0"/>
                  <a:pt x="0" y="58"/>
                  <a:pt x="0" y="128"/>
                </a:cubicBezTo>
                <a:cubicBezTo>
                  <a:pt x="0" y="681"/>
                  <a:pt x="0" y="681"/>
                  <a:pt x="0" y="681"/>
                </a:cubicBezTo>
                <a:cubicBezTo>
                  <a:pt x="16" y="681"/>
                  <a:pt x="16" y="681"/>
                  <a:pt x="16" y="681"/>
                </a:cubicBezTo>
                <a:cubicBezTo>
                  <a:pt x="16" y="128"/>
                  <a:pt x="16" y="128"/>
                  <a:pt x="16" y="128"/>
                </a:cubicBezTo>
                <a:cubicBezTo>
                  <a:pt x="16" y="67"/>
                  <a:pt x="66" y="17"/>
                  <a:pt x="128" y="17"/>
                </a:cubicBezTo>
                <a:cubicBezTo>
                  <a:pt x="151" y="17"/>
                  <a:pt x="151" y="17"/>
                  <a:pt x="151" y="17"/>
                </a:cubicBezTo>
                <a:cubicBezTo>
                  <a:pt x="217" y="17"/>
                  <a:pt x="271" y="70"/>
                  <a:pt x="271" y="136"/>
                </a:cubicBezTo>
                <a:cubicBezTo>
                  <a:pt x="271" y="182"/>
                  <a:pt x="271" y="182"/>
                  <a:pt x="271" y="182"/>
                </a:cubicBezTo>
                <a:cubicBezTo>
                  <a:pt x="287" y="182"/>
                  <a:pt x="287" y="182"/>
                  <a:pt x="287" y="182"/>
                </a:cubicBezTo>
                <a:lnTo>
                  <a:pt x="287" y="13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46"/>
          <p:cNvSpPr>
            <a:spLocks/>
          </p:cNvSpPr>
          <p:nvPr/>
        </p:nvSpPr>
        <p:spPr bwMode="auto">
          <a:xfrm>
            <a:off x="976178" y="2091087"/>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47"/>
          <p:cNvSpPr>
            <a:spLocks/>
          </p:cNvSpPr>
          <p:nvPr/>
        </p:nvSpPr>
        <p:spPr bwMode="auto">
          <a:xfrm>
            <a:off x="4060689" y="1051273"/>
            <a:ext cx="2562226" cy="1519238"/>
          </a:xfrm>
          <a:custGeom>
            <a:avLst/>
            <a:gdLst/>
            <a:ahLst/>
            <a:cxnLst/>
            <a:rect l="l" t="t" r="r" b="b"/>
            <a:pathLst>
              <a:path w="2562226" h="1519238">
                <a:moveTo>
                  <a:pt x="1578835" y="118590"/>
                </a:moveTo>
                <a:cubicBezTo>
                  <a:pt x="1483968" y="188014"/>
                  <a:pt x="1468488" y="293291"/>
                  <a:pt x="1468488" y="376238"/>
                </a:cubicBezTo>
                <a:cubicBezTo>
                  <a:pt x="1468488" y="461790"/>
                  <a:pt x="1509018" y="537430"/>
                  <a:pt x="1572651" y="584365"/>
                </a:cubicBezTo>
                <a:cubicBezTo>
                  <a:pt x="1636791" y="537430"/>
                  <a:pt x="1678038" y="461790"/>
                  <a:pt x="1678038" y="376238"/>
                </a:cubicBezTo>
                <a:cubicBezTo>
                  <a:pt x="1678038" y="293344"/>
                  <a:pt x="1672042" y="188149"/>
                  <a:pt x="1578835" y="118590"/>
                </a:cubicBezTo>
                <a:close/>
                <a:moveTo>
                  <a:pt x="1266705" y="115157"/>
                </a:moveTo>
                <a:cubicBezTo>
                  <a:pt x="1168339" y="185137"/>
                  <a:pt x="1152475" y="292159"/>
                  <a:pt x="1152475" y="376238"/>
                </a:cubicBezTo>
                <a:cubicBezTo>
                  <a:pt x="1152475" y="463664"/>
                  <a:pt x="1195550" y="540739"/>
                  <a:pt x="1261383" y="587668"/>
                </a:cubicBezTo>
                <a:cubicBezTo>
                  <a:pt x="1327057" y="540745"/>
                  <a:pt x="1369273" y="463667"/>
                  <a:pt x="1369273" y="376238"/>
                </a:cubicBezTo>
                <a:cubicBezTo>
                  <a:pt x="1369273" y="291820"/>
                  <a:pt x="1363942" y="184272"/>
                  <a:pt x="1266705" y="115157"/>
                </a:cubicBezTo>
                <a:close/>
                <a:moveTo>
                  <a:pt x="1700778" y="63500"/>
                </a:moveTo>
                <a:cubicBezTo>
                  <a:pt x="1670570" y="71259"/>
                  <a:pt x="1644220" y="81130"/>
                  <a:pt x="1621682" y="93538"/>
                </a:cubicBezTo>
                <a:cubicBezTo>
                  <a:pt x="1716088" y="169267"/>
                  <a:pt x="1716088" y="282596"/>
                  <a:pt x="1716088" y="376238"/>
                </a:cubicBezTo>
                <a:cubicBezTo>
                  <a:pt x="1716088" y="469344"/>
                  <a:pt x="1673796" y="552049"/>
                  <a:pt x="1606570" y="605863"/>
                </a:cubicBezTo>
                <a:cubicBezTo>
                  <a:pt x="1643041" y="626882"/>
                  <a:pt x="1685521" y="638175"/>
                  <a:pt x="1730771" y="638175"/>
                </a:cubicBezTo>
                <a:cubicBezTo>
                  <a:pt x="1876219" y="638175"/>
                  <a:pt x="1993054" y="521494"/>
                  <a:pt x="1993054" y="376238"/>
                </a:cubicBezTo>
                <a:cubicBezTo>
                  <a:pt x="1993054" y="266535"/>
                  <a:pt x="1984028" y="117770"/>
                  <a:pt x="1776599" y="63500"/>
                </a:cubicBezTo>
                <a:close/>
                <a:moveTo>
                  <a:pt x="1581156" y="63500"/>
                </a:moveTo>
                <a:lnTo>
                  <a:pt x="1582373" y="64217"/>
                </a:lnTo>
                <a:cubicBezTo>
                  <a:pt x="1582696" y="63912"/>
                  <a:pt x="1583075" y="63706"/>
                  <a:pt x="1583454" y="63500"/>
                </a:cubicBezTo>
                <a:close/>
                <a:moveTo>
                  <a:pt x="1380307" y="63500"/>
                </a:moveTo>
                <a:cubicBezTo>
                  <a:pt x="1353984" y="68593"/>
                  <a:pt x="1331133" y="77381"/>
                  <a:pt x="1311941" y="89661"/>
                </a:cubicBezTo>
                <a:cubicBezTo>
                  <a:pt x="1409701" y="165978"/>
                  <a:pt x="1409701" y="281239"/>
                  <a:pt x="1409701" y="376238"/>
                </a:cubicBezTo>
                <a:cubicBezTo>
                  <a:pt x="1409701" y="471016"/>
                  <a:pt x="1365876" y="555017"/>
                  <a:pt x="1296605" y="608785"/>
                </a:cubicBezTo>
                <a:cubicBezTo>
                  <a:pt x="1331688" y="627954"/>
                  <a:pt x="1371836" y="638175"/>
                  <a:pt x="1414068" y="638175"/>
                </a:cubicBezTo>
                <a:cubicBezTo>
                  <a:pt x="1459262" y="638175"/>
                  <a:pt x="1501918" y="626850"/>
                  <a:pt x="1538651" y="605783"/>
                </a:cubicBezTo>
                <a:cubicBezTo>
                  <a:pt x="1471957" y="551967"/>
                  <a:pt x="1430338" y="469298"/>
                  <a:pt x="1430338" y="376238"/>
                </a:cubicBezTo>
                <a:cubicBezTo>
                  <a:pt x="1430338" y="283008"/>
                  <a:pt x="1442551" y="170264"/>
                  <a:pt x="1537906" y="93687"/>
                </a:cubicBezTo>
                <a:cubicBezTo>
                  <a:pt x="1518224" y="80429"/>
                  <a:pt x="1494208" y="70817"/>
                  <a:pt x="1466418" y="63500"/>
                </a:cubicBezTo>
                <a:close/>
                <a:moveTo>
                  <a:pt x="1077766" y="63500"/>
                </a:moveTo>
                <a:cubicBezTo>
                  <a:pt x="873393" y="116136"/>
                  <a:pt x="846088" y="265932"/>
                  <a:pt x="846088" y="376238"/>
                </a:cubicBezTo>
                <a:cubicBezTo>
                  <a:pt x="846088" y="521494"/>
                  <a:pt x="962616" y="638175"/>
                  <a:pt x="1107681" y="638175"/>
                </a:cubicBezTo>
                <a:cubicBezTo>
                  <a:pt x="1150830" y="638175"/>
                  <a:pt x="1191454" y="627852"/>
                  <a:pt x="1226708" y="608489"/>
                </a:cubicBezTo>
                <a:cubicBezTo>
                  <a:pt x="1158088" y="554706"/>
                  <a:pt x="1114425" y="470841"/>
                  <a:pt x="1114425" y="376238"/>
                </a:cubicBezTo>
                <a:cubicBezTo>
                  <a:pt x="1114425" y="281770"/>
                  <a:pt x="1127765" y="167266"/>
                  <a:pt x="1227336" y="91226"/>
                </a:cubicBezTo>
                <a:cubicBezTo>
                  <a:pt x="1206234" y="80097"/>
                  <a:pt x="1181659" y="70916"/>
                  <a:pt x="1153388" y="63500"/>
                </a:cubicBezTo>
                <a:close/>
                <a:moveTo>
                  <a:pt x="305055" y="0"/>
                </a:moveTo>
                <a:cubicBezTo>
                  <a:pt x="305072" y="0"/>
                  <a:pt x="308334" y="0"/>
                  <a:pt x="950725" y="0"/>
                </a:cubicBezTo>
                <a:lnTo>
                  <a:pt x="950913" y="0"/>
                </a:lnTo>
                <a:lnTo>
                  <a:pt x="950913" y="6"/>
                </a:lnTo>
                <a:lnTo>
                  <a:pt x="1001713" y="1745"/>
                </a:lnTo>
                <a:lnTo>
                  <a:pt x="1001713" y="0"/>
                </a:lnTo>
                <a:lnTo>
                  <a:pt x="1257112" y="0"/>
                </a:lnTo>
                <a:lnTo>
                  <a:pt x="1267014" y="0"/>
                </a:lnTo>
                <a:lnTo>
                  <a:pt x="1573401" y="0"/>
                </a:lnTo>
                <a:lnTo>
                  <a:pt x="1846263" y="0"/>
                </a:lnTo>
                <a:lnTo>
                  <a:pt x="1846263" y="1662"/>
                </a:lnTo>
                <a:cubicBezTo>
                  <a:pt x="1859572" y="376"/>
                  <a:pt x="1873336" y="117"/>
                  <a:pt x="1887538" y="110"/>
                </a:cubicBezTo>
                <a:lnTo>
                  <a:pt x="1887538" y="0"/>
                </a:lnTo>
                <a:cubicBezTo>
                  <a:pt x="1887546" y="0"/>
                  <a:pt x="1887688" y="0"/>
                  <a:pt x="1890525" y="0"/>
                </a:cubicBezTo>
                <a:cubicBezTo>
                  <a:pt x="1902422" y="0"/>
                  <a:pt x="1961700" y="0"/>
                  <a:pt x="2257067" y="0"/>
                </a:cubicBezTo>
                <a:cubicBezTo>
                  <a:pt x="2426335" y="0"/>
                  <a:pt x="2562226" y="135731"/>
                  <a:pt x="2562226" y="302419"/>
                </a:cubicBezTo>
                <a:cubicBezTo>
                  <a:pt x="2562226" y="302449"/>
                  <a:pt x="2562226" y="308460"/>
                  <a:pt x="2562226" y="1519238"/>
                </a:cubicBezTo>
                <a:cubicBezTo>
                  <a:pt x="2562213" y="1519238"/>
                  <a:pt x="2561511" y="1519238"/>
                  <a:pt x="2524081" y="1519238"/>
                </a:cubicBezTo>
                <a:cubicBezTo>
                  <a:pt x="2524081" y="1519208"/>
                  <a:pt x="2524081" y="1513237"/>
                  <a:pt x="2524081" y="302419"/>
                </a:cubicBezTo>
                <a:cubicBezTo>
                  <a:pt x="2524081" y="157163"/>
                  <a:pt x="2404879" y="38100"/>
                  <a:pt x="2257067" y="38100"/>
                </a:cubicBezTo>
                <a:cubicBezTo>
                  <a:pt x="2257054" y="38100"/>
                  <a:pt x="2254835" y="38100"/>
                  <a:pt x="1890525" y="38100"/>
                </a:cubicBezTo>
                <a:cubicBezTo>
                  <a:pt x="1875522" y="38100"/>
                  <a:pt x="1861045" y="38413"/>
                  <a:pt x="1847100" y="39573"/>
                </a:cubicBezTo>
                <a:lnTo>
                  <a:pt x="1846263" y="39308"/>
                </a:lnTo>
                <a:lnTo>
                  <a:pt x="1846263" y="39677"/>
                </a:lnTo>
                <a:cubicBezTo>
                  <a:pt x="1846540" y="39590"/>
                  <a:pt x="1846820" y="39581"/>
                  <a:pt x="1847100" y="39573"/>
                </a:cubicBezTo>
                <a:cubicBezTo>
                  <a:pt x="2033588" y="108890"/>
                  <a:pt x="2033588" y="258204"/>
                  <a:pt x="2033588" y="376238"/>
                </a:cubicBezTo>
                <a:cubicBezTo>
                  <a:pt x="2033588" y="542925"/>
                  <a:pt x="1897678" y="676275"/>
                  <a:pt x="1730771" y="676275"/>
                </a:cubicBezTo>
                <a:cubicBezTo>
                  <a:pt x="1672352" y="676275"/>
                  <a:pt x="1618022" y="659939"/>
                  <a:pt x="1572549" y="630787"/>
                </a:cubicBezTo>
                <a:cubicBezTo>
                  <a:pt x="1526814" y="659938"/>
                  <a:pt x="1472335" y="676275"/>
                  <a:pt x="1414068" y="676275"/>
                </a:cubicBezTo>
                <a:cubicBezTo>
                  <a:pt x="1358413" y="676275"/>
                  <a:pt x="1306041" y="660935"/>
                  <a:pt x="1261712" y="633176"/>
                </a:cubicBezTo>
                <a:cubicBezTo>
                  <a:pt x="1217035" y="660938"/>
                  <a:pt x="1164136" y="676275"/>
                  <a:pt x="1107681" y="676275"/>
                </a:cubicBezTo>
                <a:cubicBezTo>
                  <a:pt x="941213" y="676275"/>
                  <a:pt x="808038" y="542925"/>
                  <a:pt x="808038" y="376238"/>
                </a:cubicBezTo>
                <a:cubicBezTo>
                  <a:pt x="808038" y="259953"/>
                  <a:pt x="826988" y="113308"/>
                  <a:pt x="1001713" y="43732"/>
                </a:cubicBezTo>
                <a:lnTo>
                  <a:pt x="1001713" y="39730"/>
                </a:lnTo>
                <a:lnTo>
                  <a:pt x="950725" y="38100"/>
                </a:lnTo>
                <a:cubicBezTo>
                  <a:pt x="948076" y="38079"/>
                  <a:pt x="908108" y="38079"/>
                  <a:pt x="305055" y="38079"/>
                </a:cubicBezTo>
                <a:cubicBezTo>
                  <a:pt x="157294" y="38079"/>
                  <a:pt x="38132" y="157076"/>
                  <a:pt x="38132" y="302253"/>
                </a:cubicBezTo>
                <a:cubicBezTo>
                  <a:pt x="38132" y="302288"/>
                  <a:pt x="38132" y="308645"/>
                  <a:pt x="38132" y="1444625"/>
                </a:cubicBezTo>
                <a:cubicBezTo>
                  <a:pt x="38123" y="1444625"/>
                  <a:pt x="37557" y="1444625"/>
                  <a:pt x="0" y="1444625"/>
                </a:cubicBezTo>
                <a:cubicBezTo>
                  <a:pt x="0" y="1444594"/>
                  <a:pt x="0" y="1438660"/>
                  <a:pt x="0" y="302253"/>
                </a:cubicBezTo>
                <a:cubicBezTo>
                  <a:pt x="0" y="135657"/>
                  <a:pt x="135845" y="0"/>
                  <a:pt x="305055"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4" name="Group 253"/>
          <p:cNvGrpSpPr/>
          <p:nvPr/>
        </p:nvGrpSpPr>
        <p:grpSpPr>
          <a:xfrm>
            <a:off x="4121015" y="2043462"/>
            <a:ext cx="911225" cy="1971675"/>
            <a:chOff x="4121015" y="1351929"/>
            <a:chExt cx="911225" cy="1971675"/>
          </a:xfrm>
          <a:solidFill>
            <a:schemeClr val="bg1">
              <a:lumMod val="95000"/>
            </a:schemeClr>
          </a:solidFill>
        </p:grpSpPr>
        <p:sp>
          <p:nvSpPr>
            <p:cNvPr id="255" name="Freeform 143"/>
            <p:cNvSpPr>
              <a:spLocks/>
            </p:cNvSpPr>
            <p:nvPr/>
          </p:nvSpPr>
          <p:spPr bwMode="auto">
            <a:xfrm>
              <a:off x="4121015" y="1351929"/>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163"/>
            <p:cNvSpPr>
              <a:spLocks/>
            </p:cNvSpPr>
            <p:nvPr/>
          </p:nvSpPr>
          <p:spPr bwMode="auto">
            <a:xfrm>
              <a:off x="4597265" y="2574304"/>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164"/>
            <p:cNvSpPr>
              <a:spLocks/>
            </p:cNvSpPr>
            <p:nvPr/>
          </p:nvSpPr>
          <p:spPr bwMode="auto">
            <a:xfrm>
              <a:off x="4575040" y="2814016"/>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Freeform 75"/>
          <p:cNvSpPr>
            <a:spLocks/>
          </p:cNvSpPr>
          <p:nvPr/>
        </p:nvSpPr>
        <p:spPr bwMode="auto">
          <a:xfrm>
            <a:off x="9972675"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5"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6"/>
          <p:cNvSpPr>
            <a:spLocks/>
          </p:cNvSpPr>
          <p:nvPr/>
        </p:nvSpPr>
        <p:spPr bwMode="auto">
          <a:xfrm>
            <a:off x="9994900" y="4107144"/>
            <a:ext cx="63500" cy="519113"/>
          </a:xfrm>
          <a:custGeom>
            <a:avLst/>
            <a:gdLst>
              <a:gd name="T0" fmla="*/ 0 w 27"/>
              <a:gd name="T1" fmla="*/ 0 h 218"/>
              <a:gd name="T2" fmla="*/ 0 w 27"/>
              <a:gd name="T3" fmla="*/ 197 h 218"/>
              <a:gd name="T4" fmla="*/ 14 w 27"/>
              <a:gd name="T5" fmla="*/ 218 h 218"/>
              <a:gd name="T6" fmla="*/ 14 w 27"/>
              <a:gd name="T7" fmla="*/ 218 h 218"/>
              <a:gd name="T8" fmla="*/ 27 w 27"/>
              <a:gd name="T9" fmla="*/ 197 h 218"/>
              <a:gd name="T10" fmla="*/ 27 w 27"/>
              <a:gd name="T11" fmla="*/ 0 h 218"/>
              <a:gd name="T12" fmla="*/ 0 w 27"/>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7" h="218">
                <a:moveTo>
                  <a:pt x="0" y="0"/>
                </a:moveTo>
                <a:cubicBezTo>
                  <a:pt x="0" y="197"/>
                  <a:pt x="0" y="197"/>
                  <a:pt x="0" y="197"/>
                </a:cubicBezTo>
                <a:cubicBezTo>
                  <a:pt x="0" y="209"/>
                  <a:pt x="6" y="218"/>
                  <a:pt x="14" y="218"/>
                </a:cubicBezTo>
                <a:cubicBezTo>
                  <a:pt x="14" y="218"/>
                  <a:pt x="14" y="218"/>
                  <a:pt x="14" y="218"/>
                </a:cubicBezTo>
                <a:cubicBezTo>
                  <a:pt x="21" y="218"/>
                  <a:pt x="27" y="209"/>
                  <a:pt x="27" y="197"/>
                </a:cubicBezTo>
                <a:cubicBezTo>
                  <a:pt x="27" y="0"/>
                  <a:pt x="27" y="0"/>
                  <a:pt x="27"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7"/>
          <p:cNvSpPr>
            <a:spLocks/>
          </p:cNvSpPr>
          <p:nvPr/>
        </p:nvSpPr>
        <p:spPr bwMode="auto">
          <a:xfrm>
            <a:off x="9956800" y="4035706"/>
            <a:ext cx="139700" cy="19050"/>
          </a:xfrm>
          <a:custGeom>
            <a:avLst/>
            <a:gdLst>
              <a:gd name="T0" fmla="*/ 55 w 59"/>
              <a:gd name="T1" fmla="*/ 0 h 8"/>
              <a:gd name="T2" fmla="*/ 5 w 59"/>
              <a:gd name="T3" fmla="*/ 0 h 8"/>
              <a:gd name="T4" fmla="*/ 0 w 59"/>
              <a:gd name="T5" fmla="*/ 4 h 8"/>
              <a:gd name="T6" fmla="*/ 0 w 59"/>
              <a:gd name="T7" fmla="*/ 4 h 8"/>
              <a:gd name="T8" fmla="*/ 5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5" y="0"/>
                  <a:pt x="5" y="0"/>
                  <a:pt x="5" y="0"/>
                </a:cubicBezTo>
                <a:cubicBezTo>
                  <a:pt x="2" y="0"/>
                  <a:pt x="0" y="1"/>
                  <a:pt x="0" y="4"/>
                </a:cubicBezTo>
                <a:cubicBezTo>
                  <a:pt x="0" y="4"/>
                  <a:pt x="0" y="4"/>
                  <a:pt x="0" y="4"/>
                </a:cubicBezTo>
                <a:cubicBezTo>
                  <a:pt x="0" y="6"/>
                  <a:pt x="2" y="8"/>
                  <a:pt x="5"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8"/>
          <p:cNvSpPr>
            <a:spLocks/>
          </p:cNvSpPr>
          <p:nvPr/>
        </p:nvSpPr>
        <p:spPr bwMode="auto">
          <a:xfrm>
            <a:off x="10171113"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9"/>
          <p:cNvSpPr>
            <a:spLocks/>
          </p:cNvSpPr>
          <p:nvPr/>
        </p:nvSpPr>
        <p:spPr bwMode="auto">
          <a:xfrm>
            <a:off x="10191750" y="4248431"/>
            <a:ext cx="65088" cy="377825"/>
          </a:xfrm>
          <a:custGeom>
            <a:avLst/>
            <a:gdLst>
              <a:gd name="T0" fmla="*/ 0 w 27"/>
              <a:gd name="T1" fmla="*/ 0 h 159"/>
              <a:gd name="T2" fmla="*/ 0 w 27"/>
              <a:gd name="T3" fmla="*/ 138 h 159"/>
              <a:gd name="T4" fmla="*/ 14 w 27"/>
              <a:gd name="T5" fmla="*/ 159 h 159"/>
              <a:gd name="T6" fmla="*/ 14 w 27"/>
              <a:gd name="T7" fmla="*/ 159 h 159"/>
              <a:gd name="T8" fmla="*/ 27 w 27"/>
              <a:gd name="T9" fmla="*/ 138 h 159"/>
              <a:gd name="T10" fmla="*/ 27 w 27"/>
              <a:gd name="T11" fmla="*/ 0 h 159"/>
              <a:gd name="T12" fmla="*/ 0 w 27"/>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7" h="159">
                <a:moveTo>
                  <a:pt x="0" y="0"/>
                </a:moveTo>
                <a:cubicBezTo>
                  <a:pt x="0" y="138"/>
                  <a:pt x="0" y="138"/>
                  <a:pt x="0" y="138"/>
                </a:cubicBezTo>
                <a:cubicBezTo>
                  <a:pt x="0" y="150"/>
                  <a:pt x="6" y="159"/>
                  <a:pt x="14" y="159"/>
                </a:cubicBezTo>
                <a:cubicBezTo>
                  <a:pt x="14" y="159"/>
                  <a:pt x="14" y="159"/>
                  <a:pt x="14" y="159"/>
                </a:cubicBezTo>
                <a:cubicBezTo>
                  <a:pt x="21" y="159"/>
                  <a:pt x="27" y="150"/>
                  <a:pt x="27" y="138"/>
                </a:cubicBezTo>
                <a:cubicBezTo>
                  <a:pt x="27" y="0"/>
                  <a:pt x="27" y="0"/>
                  <a:pt x="27"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80"/>
          <p:cNvSpPr>
            <a:spLocks/>
          </p:cNvSpPr>
          <p:nvPr/>
        </p:nvSpPr>
        <p:spPr bwMode="auto">
          <a:xfrm>
            <a:off x="10156825"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1" y="0"/>
                  <a:pt x="0" y="1"/>
                  <a:pt x="0" y="4"/>
                </a:cubicBezTo>
                <a:cubicBezTo>
                  <a:pt x="0" y="4"/>
                  <a:pt x="0" y="4"/>
                  <a:pt x="0" y="4"/>
                </a:cubicBezTo>
                <a:cubicBezTo>
                  <a:pt x="0" y="6"/>
                  <a:pt x="1" y="8"/>
                  <a:pt x="4" y="8"/>
                </a:cubicBezTo>
                <a:cubicBezTo>
                  <a:pt x="54" y="8"/>
                  <a:pt x="54" y="8"/>
                  <a:pt x="54" y="8"/>
                </a:cubicBezTo>
                <a:cubicBezTo>
                  <a:pt x="56" y="8"/>
                  <a:pt x="58" y="6"/>
                  <a:pt x="58" y="4"/>
                </a:cubicBezTo>
                <a:cubicBezTo>
                  <a:pt x="58" y="4"/>
                  <a:pt x="58" y="4"/>
                  <a:pt x="58" y="4"/>
                </a:cubicBezTo>
                <a:cubicBezTo>
                  <a:pt x="58" y="1"/>
                  <a:pt x="56"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1"/>
          <p:cNvSpPr>
            <a:spLocks/>
          </p:cNvSpPr>
          <p:nvPr/>
        </p:nvSpPr>
        <p:spPr bwMode="auto">
          <a:xfrm>
            <a:off x="10367963"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2"/>
          <p:cNvSpPr>
            <a:spLocks/>
          </p:cNvSpPr>
          <p:nvPr/>
        </p:nvSpPr>
        <p:spPr bwMode="auto">
          <a:xfrm>
            <a:off x="10388600" y="4311931"/>
            <a:ext cx="66675" cy="314325"/>
          </a:xfrm>
          <a:custGeom>
            <a:avLst/>
            <a:gdLst>
              <a:gd name="T0" fmla="*/ 0 w 28"/>
              <a:gd name="T1" fmla="*/ 0 h 132"/>
              <a:gd name="T2" fmla="*/ 0 w 28"/>
              <a:gd name="T3" fmla="*/ 111 h 132"/>
              <a:gd name="T4" fmla="*/ 14 w 28"/>
              <a:gd name="T5" fmla="*/ 132 h 132"/>
              <a:gd name="T6" fmla="*/ 14 w 28"/>
              <a:gd name="T7" fmla="*/ 132 h 132"/>
              <a:gd name="T8" fmla="*/ 28 w 28"/>
              <a:gd name="T9" fmla="*/ 111 h 132"/>
              <a:gd name="T10" fmla="*/ 28 w 28"/>
              <a:gd name="T11" fmla="*/ 0 h 132"/>
              <a:gd name="T12" fmla="*/ 0 w 28"/>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8" h="132">
                <a:moveTo>
                  <a:pt x="0" y="0"/>
                </a:moveTo>
                <a:cubicBezTo>
                  <a:pt x="0" y="111"/>
                  <a:pt x="0" y="111"/>
                  <a:pt x="0" y="111"/>
                </a:cubicBezTo>
                <a:cubicBezTo>
                  <a:pt x="0" y="123"/>
                  <a:pt x="6" y="132"/>
                  <a:pt x="14" y="132"/>
                </a:cubicBezTo>
                <a:cubicBezTo>
                  <a:pt x="14" y="132"/>
                  <a:pt x="14" y="132"/>
                  <a:pt x="14" y="132"/>
                </a:cubicBezTo>
                <a:cubicBezTo>
                  <a:pt x="21" y="132"/>
                  <a:pt x="28" y="123"/>
                  <a:pt x="28" y="111"/>
                </a:cubicBezTo>
                <a:cubicBezTo>
                  <a:pt x="28" y="0"/>
                  <a:pt x="28" y="0"/>
                  <a:pt x="28"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3"/>
          <p:cNvSpPr>
            <a:spLocks/>
          </p:cNvSpPr>
          <p:nvPr/>
        </p:nvSpPr>
        <p:spPr bwMode="auto">
          <a:xfrm>
            <a:off x="10353675"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1" y="0"/>
                  <a:pt x="0" y="1"/>
                  <a:pt x="0" y="4"/>
                </a:cubicBezTo>
                <a:cubicBezTo>
                  <a:pt x="0" y="4"/>
                  <a:pt x="0" y="4"/>
                  <a:pt x="0" y="4"/>
                </a:cubicBezTo>
                <a:cubicBezTo>
                  <a:pt x="0" y="6"/>
                  <a:pt x="1" y="8"/>
                  <a:pt x="4" y="8"/>
                </a:cubicBezTo>
                <a:cubicBezTo>
                  <a:pt x="54" y="8"/>
                  <a:pt x="54" y="8"/>
                  <a:pt x="54" y="8"/>
                </a:cubicBezTo>
                <a:cubicBezTo>
                  <a:pt x="56" y="8"/>
                  <a:pt x="58" y="6"/>
                  <a:pt x="58" y="4"/>
                </a:cubicBezTo>
                <a:cubicBezTo>
                  <a:pt x="58" y="4"/>
                  <a:pt x="58" y="4"/>
                  <a:pt x="58" y="4"/>
                </a:cubicBezTo>
                <a:cubicBezTo>
                  <a:pt x="58" y="1"/>
                  <a:pt x="56"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4"/>
          <p:cNvSpPr>
            <a:spLocks/>
          </p:cNvSpPr>
          <p:nvPr/>
        </p:nvSpPr>
        <p:spPr bwMode="auto">
          <a:xfrm>
            <a:off x="10564813"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5"/>
          <p:cNvSpPr>
            <a:spLocks/>
          </p:cNvSpPr>
          <p:nvPr/>
        </p:nvSpPr>
        <p:spPr bwMode="auto">
          <a:xfrm>
            <a:off x="10587038" y="4153181"/>
            <a:ext cx="66675" cy="473075"/>
          </a:xfrm>
          <a:custGeom>
            <a:avLst/>
            <a:gdLst>
              <a:gd name="T0" fmla="*/ 0 w 28"/>
              <a:gd name="T1" fmla="*/ 0 h 199"/>
              <a:gd name="T2" fmla="*/ 0 w 28"/>
              <a:gd name="T3" fmla="*/ 178 h 199"/>
              <a:gd name="T4" fmla="*/ 14 w 28"/>
              <a:gd name="T5" fmla="*/ 199 h 199"/>
              <a:gd name="T6" fmla="*/ 14 w 28"/>
              <a:gd name="T7" fmla="*/ 199 h 199"/>
              <a:gd name="T8" fmla="*/ 28 w 28"/>
              <a:gd name="T9" fmla="*/ 178 h 199"/>
              <a:gd name="T10" fmla="*/ 28 w 28"/>
              <a:gd name="T11" fmla="*/ 0 h 199"/>
              <a:gd name="T12" fmla="*/ 0 w 28"/>
              <a:gd name="T13" fmla="*/ 0 h 199"/>
            </a:gdLst>
            <a:ahLst/>
            <a:cxnLst>
              <a:cxn ang="0">
                <a:pos x="T0" y="T1"/>
              </a:cxn>
              <a:cxn ang="0">
                <a:pos x="T2" y="T3"/>
              </a:cxn>
              <a:cxn ang="0">
                <a:pos x="T4" y="T5"/>
              </a:cxn>
              <a:cxn ang="0">
                <a:pos x="T6" y="T7"/>
              </a:cxn>
              <a:cxn ang="0">
                <a:pos x="T8" y="T9"/>
              </a:cxn>
              <a:cxn ang="0">
                <a:pos x="T10" y="T11"/>
              </a:cxn>
              <a:cxn ang="0">
                <a:pos x="T12" y="T13"/>
              </a:cxn>
            </a:cxnLst>
            <a:rect l="0" t="0" r="r" b="b"/>
            <a:pathLst>
              <a:path w="28" h="199">
                <a:moveTo>
                  <a:pt x="0" y="0"/>
                </a:moveTo>
                <a:cubicBezTo>
                  <a:pt x="0" y="178"/>
                  <a:pt x="0" y="178"/>
                  <a:pt x="0" y="178"/>
                </a:cubicBezTo>
                <a:cubicBezTo>
                  <a:pt x="0" y="190"/>
                  <a:pt x="6" y="199"/>
                  <a:pt x="14" y="199"/>
                </a:cubicBezTo>
                <a:cubicBezTo>
                  <a:pt x="14" y="199"/>
                  <a:pt x="14" y="199"/>
                  <a:pt x="14" y="199"/>
                </a:cubicBezTo>
                <a:cubicBezTo>
                  <a:pt x="21" y="199"/>
                  <a:pt x="28" y="190"/>
                  <a:pt x="28" y="178"/>
                </a:cubicBezTo>
                <a:cubicBezTo>
                  <a:pt x="28" y="0"/>
                  <a:pt x="28" y="0"/>
                  <a:pt x="28"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6"/>
          <p:cNvSpPr>
            <a:spLocks/>
          </p:cNvSpPr>
          <p:nvPr/>
        </p:nvSpPr>
        <p:spPr bwMode="auto">
          <a:xfrm>
            <a:off x="10550525"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1" y="0"/>
                  <a:pt x="0" y="1"/>
                  <a:pt x="0" y="4"/>
                </a:cubicBezTo>
                <a:cubicBezTo>
                  <a:pt x="0" y="4"/>
                  <a:pt x="0" y="4"/>
                  <a:pt x="0" y="4"/>
                </a:cubicBezTo>
                <a:cubicBezTo>
                  <a:pt x="0" y="6"/>
                  <a:pt x="1" y="8"/>
                  <a:pt x="4" y="8"/>
                </a:cubicBezTo>
                <a:cubicBezTo>
                  <a:pt x="54" y="8"/>
                  <a:pt x="54" y="8"/>
                  <a:pt x="54" y="8"/>
                </a:cubicBezTo>
                <a:cubicBezTo>
                  <a:pt x="56" y="8"/>
                  <a:pt x="58" y="6"/>
                  <a:pt x="58" y="4"/>
                </a:cubicBezTo>
                <a:cubicBezTo>
                  <a:pt x="58" y="4"/>
                  <a:pt x="58" y="4"/>
                  <a:pt x="58" y="4"/>
                </a:cubicBezTo>
                <a:cubicBezTo>
                  <a:pt x="58" y="1"/>
                  <a:pt x="56"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7"/>
          <p:cNvSpPr>
            <a:spLocks noChangeArrowheads="1"/>
          </p:cNvSpPr>
          <p:nvPr/>
        </p:nvSpPr>
        <p:spPr bwMode="auto">
          <a:xfrm>
            <a:off x="9856788" y="4411944"/>
            <a:ext cx="936625"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89"/>
          <p:cNvSpPr>
            <a:spLocks noChangeArrowheads="1"/>
          </p:cNvSpPr>
          <p:nvPr/>
        </p:nvSpPr>
        <p:spPr bwMode="auto">
          <a:xfrm>
            <a:off x="9894888"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0"/>
          <p:cNvSpPr>
            <a:spLocks noChangeArrowheads="1"/>
          </p:cNvSpPr>
          <p:nvPr/>
        </p:nvSpPr>
        <p:spPr bwMode="auto">
          <a:xfrm>
            <a:off x="10712450"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1"/>
          <p:cNvSpPr>
            <a:spLocks/>
          </p:cNvSpPr>
          <p:nvPr/>
        </p:nvSpPr>
        <p:spPr bwMode="auto">
          <a:xfrm>
            <a:off x="7161213" y="4072219"/>
            <a:ext cx="112713" cy="590550"/>
          </a:xfrm>
          <a:custGeom>
            <a:avLst/>
            <a:gdLst>
              <a:gd name="T0" fmla="*/ 0 w 47"/>
              <a:gd name="T1" fmla="*/ 0 h 248"/>
              <a:gd name="T2" fmla="*/ 0 w 47"/>
              <a:gd name="T3" fmla="*/ 225 h 248"/>
              <a:gd name="T4" fmla="*/ 23 w 47"/>
              <a:gd name="T5" fmla="*/ 248 h 248"/>
              <a:gd name="T6" fmla="*/ 23 w 47"/>
              <a:gd name="T7" fmla="*/ 248 h 248"/>
              <a:gd name="T8" fmla="*/ 47 w 47"/>
              <a:gd name="T9" fmla="*/ 225 h 248"/>
              <a:gd name="T10" fmla="*/ 47 w 47"/>
              <a:gd name="T11" fmla="*/ 0 h 248"/>
              <a:gd name="T12" fmla="*/ 0 w 4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7" h="248">
                <a:moveTo>
                  <a:pt x="0" y="0"/>
                </a:moveTo>
                <a:cubicBezTo>
                  <a:pt x="0" y="225"/>
                  <a:pt x="0" y="225"/>
                  <a:pt x="0" y="225"/>
                </a:cubicBezTo>
                <a:cubicBezTo>
                  <a:pt x="0" y="238"/>
                  <a:pt x="11" y="248"/>
                  <a:pt x="23" y="248"/>
                </a:cubicBezTo>
                <a:cubicBezTo>
                  <a:pt x="23" y="248"/>
                  <a:pt x="23" y="248"/>
                  <a:pt x="23" y="248"/>
                </a:cubicBezTo>
                <a:cubicBezTo>
                  <a:pt x="36" y="248"/>
                  <a:pt x="47" y="238"/>
                  <a:pt x="47" y="225"/>
                </a:cubicBezTo>
                <a:cubicBezTo>
                  <a:pt x="47" y="0"/>
                  <a:pt x="47" y="0"/>
                  <a:pt x="47"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2"/>
          <p:cNvSpPr>
            <a:spLocks/>
          </p:cNvSpPr>
          <p:nvPr/>
        </p:nvSpPr>
        <p:spPr bwMode="auto">
          <a:xfrm>
            <a:off x="7185025" y="4107144"/>
            <a:ext cx="65088" cy="519113"/>
          </a:xfrm>
          <a:custGeom>
            <a:avLst/>
            <a:gdLst>
              <a:gd name="T0" fmla="*/ 0 w 27"/>
              <a:gd name="T1" fmla="*/ 0 h 218"/>
              <a:gd name="T2" fmla="*/ 0 w 27"/>
              <a:gd name="T3" fmla="*/ 197 h 218"/>
              <a:gd name="T4" fmla="*/ 13 w 27"/>
              <a:gd name="T5" fmla="*/ 218 h 218"/>
              <a:gd name="T6" fmla="*/ 13 w 27"/>
              <a:gd name="T7" fmla="*/ 218 h 218"/>
              <a:gd name="T8" fmla="*/ 27 w 27"/>
              <a:gd name="T9" fmla="*/ 197 h 218"/>
              <a:gd name="T10" fmla="*/ 27 w 27"/>
              <a:gd name="T11" fmla="*/ 0 h 218"/>
              <a:gd name="T12" fmla="*/ 0 w 27"/>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7" h="218">
                <a:moveTo>
                  <a:pt x="0" y="0"/>
                </a:moveTo>
                <a:cubicBezTo>
                  <a:pt x="0" y="197"/>
                  <a:pt x="0" y="197"/>
                  <a:pt x="0" y="197"/>
                </a:cubicBezTo>
                <a:cubicBezTo>
                  <a:pt x="0" y="209"/>
                  <a:pt x="6" y="218"/>
                  <a:pt x="13" y="218"/>
                </a:cubicBezTo>
                <a:cubicBezTo>
                  <a:pt x="13" y="218"/>
                  <a:pt x="13" y="218"/>
                  <a:pt x="13" y="218"/>
                </a:cubicBezTo>
                <a:cubicBezTo>
                  <a:pt x="21" y="218"/>
                  <a:pt x="27" y="209"/>
                  <a:pt x="27" y="197"/>
                </a:cubicBezTo>
                <a:cubicBezTo>
                  <a:pt x="27" y="0"/>
                  <a:pt x="27" y="0"/>
                  <a:pt x="27"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4"/>
          <p:cNvSpPr>
            <a:spLocks/>
          </p:cNvSpPr>
          <p:nvPr/>
        </p:nvSpPr>
        <p:spPr bwMode="auto">
          <a:xfrm>
            <a:off x="7359650" y="4072219"/>
            <a:ext cx="111125" cy="590550"/>
          </a:xfrm>
          <a:custGeom>
            <a:avLst/>
            <a:gdLst>
              <a:gd name="T0" fmla="*/ 0 w 47"/>
              <a:gd name="T1" fmla="*/ 0 h 248"/>
              <a:gd name="T2" fmla="*/ 0 w 47"/>
              <a:gd name="T3" fmla="*/ 225 h 248"/>
              <a:gd name="T4" fmla="*/ 24 w 47"/>
              <a:gd name="T5" fmla="*/ 248 h 248"/>
              <a:gd name="T6" fmla="*/ 24 w 47"/>
              <a:gd name="T7" fmla="*/ 248 h 248"/>
              <a:gd name="T8" fmla="*/ 47 w 47"/>
              <a:gd name="T9" fmla="*/ 225 h 248"/>
              <a:gd name="T10" fmla="*/ 47 w 47"/>
              <a:gd name="T11" fmla="*/ 0 h 248"/>
              <a:gd name="T12" fmla="*/ 0 w 4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7" h="248">
                <a:moveTo>
                  <a:pt x="0" y="0"/>
                </a:moveTo>
                <a:cubicBezTo>
                  <a:pt x="0" y="225"/>
                  <a:pt x="0" y="225"/>
                  <a:pt x="0" y="225"/>
                </a:cubicBezTo>
                <a:cubicBezTo>
                  <a:pt x="0" y="238"/>
                  <a:pt x="11" y="248"/>
                  <a:pt x="24" y="248"/>
                </a:cubicBezTo>
                <a:cubicBezTo>
                  <a:pt x="24" y="248"/>
                  <a:pt x="24" y="248"/>
                  <a:pt x="24" y="248"/>
                </a:cubicBezTo>
                <a:cubicBezTo>
                  <a:pt x="36" y="248"/>
                  <a:pt x="47" y="238"/>
                  <a:pt x="47" y="225"/>
                </a:cubicBezTo>
                <a:cubicBezTo>
                  <a:pt x="47" y="0"/>
                  <a:pt x="47" y="0"/>
                  <a:pt x="47"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95"/>
          <p:cNvSpPr>
            <a:spLocks/>
          </p:cNvSpPr>
          <p:nvPr/>
        </p:nvSpPr>
        <p:spPr bwMode="auto">
          <a:xfrm>
            <a:off x="7383463" y="4248431"/>
            <a:ext cx="63500" cy="377825"/>
          </a:xfrm>
          <a:custGeom>
            <a:avLst/>
            <a:gdLst>
              <a:gd name="T0" fmla="*/ 0 w 27"/>
              <a:gd name="T1" fmla="*/ 0 h 159"/>
              <a:gd name="T2" fmla="*/ 0 w 27"/>
              <a:gd name="T3" fmla="*/ 138 h 159"/>
              <a:gd name="T4" fmla="*/ 14 w 27"/>
              <a:gd name="T5" fmla="*/ 159 h 159"/>
              <a:gd name="T6" fmla="*/ 14 w 27"/>
              <a:gd name="T7" fmla="*/ 159 h 159"/>
              <a:gd name="T8" fmla="*/ 27 w 27"/>
              <a:gd name="T9" fmla="*/ 138 h 159"/>
              <a:gd name="T10" fmla="*/ 27 w 27"/>
              <a:gd name="T11" fmla="*/ 0 h 159"/>
              <a:gd name="T12" fmla="*/ 0 w 27"/>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7" h="159">
                <a:moveTo>
                  <a:pt x="0" y="0"/>
                </a:moveTo>
                <a:cubicBezTo>
                  <a:pt x="0" y="138"/>
                  <a:pt x="0" y="138"/>
                  <a:pt x="0" y="138"/>
                </a:cubicBezTo>
                <a:cubicBezTo>
                  <a:pt x="0" y="150"/>
                  <a:pt x="6" y="159"/>
                  <a:pt x="14" y="159"/>
                </a:cubicBezTo>
                <a:cubicBezTo>
                  <a:pt x="14" y="159"/>
                  <a:pt x="14" y="159"/>
                  <a:pt x="14" y="159"/>
                </a:cubicBezTo>
                <a:cubicBezTo>
                  <a:pt x="21" y="159"/>
                  <a:pt x="27" y="150"/>
                  <a:pt x="27" y="138"/>
                </a:cubicBezTo>
                <a:cubicBezTo>
                  <a:pt x="27" y="0"/>
                  <a:pt x="27" y="0"/>
                  <a:pt x="27"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7"/>
          <p:cNvSpPr>
            <a:spLocks/>
          </p:cNvSpPr>
          <p:nvPr/>
        </p:nvSpPr>
        <p:spPr bwMode="auto">
          <a:xfrm>
            <a:off x="7556500" y="4072219"/>
            <a:ext cx="112713" cy="590550"/>
          </a:xfrm>
          <a:custGeom>
            <a:avLst/>
            <a:gdLst>
              <a:gd name="T0" fmla="*/ 0 w 47"/>
              <a:gd name="T1" fmla="*/ 0 h 248"/>
              <a:gd name="T2" fmla="*/ 0 w 47"/>
              <a:gd name="T3" fmla="*/ 225 h 248"/>
              <a:gd name="T4" fmla="*/ 24 w 47"/>
              <a:gd name="T5" fmla="*/ 248 h 248"/>
              <a:gd name="T6" fmla="*/ 24 w 47"/>
              <a:gd name="T7" fmla="*/ 248 h 248"/>
              <a:gd name="T8" fmla="*/ 47 w 47"/>
              <a:gd name="T9" fmla="*/ 225 h 248"/>
              <a:gd name="T10" fmla="*/ 47 w 47"/>
              <a:gd name="T11" fmla="*/ 0 h 248"/>
              <a:gd name="T12" fmla="*/ 0 w 4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7" h="248">
                <a:moveTo>
                  <a:pt x="0" y="0"/>
                </a:moveTo>
                <a:cubicBezTo>
                  <a:pt x="0" y="225"/>
                  <a:pt x="0" y="225"/>
                  <a:pt x="0" y="225"/>
                </a:cubicBezTo>
                <a:cubicBezTo>
                  <a:pt x="0" y="238"/>
                  <a:pt x="11" y="248"/>
                  <a:pt x="24" y="248"/>
                </a:cubicBezTo>
                <a:cubicBezTo>
                  <a:pt x="24" y="248"/>
                  <a:pt x="24" y="248"/>
                  <a:pt x="24" y="248"/>
                </a:cubicBezTo>
                <a:cubicBezTo>
                  <a:pt x="36" y="248"/>
                  <a:pt x="47" y="238"/>
                  <a:pt x="47" y="225"/>
                </a:cubicBezTo>
                <a:cubicBezTo>
                  <a:pt x="47" y="0"/>
                  <a:pt x="47" y="0"/>
                  <a:pt x="47"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8"/>
          <p:cNvSpPr>
            <a:spLocks/>
          </p:cNvSpPr>
          <p:nvPr/>
        </p:nvSpPr>
        <p:spPr bwMode="auto">
          <a:xfrm>
            <a:off x="7580313" y="4311931"/>
            <a:ext cx="65088" cy="314325"/>
          </a:xfrm>
          <a:custGeom>
            <a:avLst/>
            <a:gdLst>
              <a:gd name="T0" fmla="*/ 0 w 27"/>
              <a:gd name="T1" fmla="*/ 0 h 132"/>
              <a:gd name="T2" fmla="*/ 0 w 27"/>
              <a:gd name="T3" fmla="*/ 111 h 132"/>
              <a:gd name="T4" fmla="*/ 14 w 27"/>
              <a:gd name="T5" fmla="*/ 132 h 132"/>
              <a:gd name="T6" fmla="*/ 14 w 27"/>
              <a:gd name="T7" fmla="*/ 132 h 132"/>
              <a:gd name="T8" fmla="*/ 27 w 27"/>
              <a:gd name="T9" fmla="*/ 111 h 132"/>
              <a:gd name="T10" fmla="*/ 27 w 27"/>
              <a:gd name="T11" fmla="*/ 0 h 132"/>
              <a:gd name="T12" fmla="*/ 0 w 27"/>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 h="132">
                <a:moveTo>
                  <a:pt x="0" y="0"/>
                </a:moveTo>
                <a:cubicBezTo>
                  <a:pt x="0" y="111"/>
                  <a:pt x="0" y="111"/>
                  <a:pt x="0" y="111"/>
                </a:cubicBezTo>
                <a:cubicBezTo>
                  <a:pt x="0" y="123"/>
                  <a:pt x="6" y="132"/>
                  <a:pt x="14" y="132"/>
                </a:cubicBezTo>
                <a:cubicBezTo>
                  <a:pt x="14" y="132"/>
                  <a:pt x="14" y="132"/>
                  <a:pt x="14" y="132"/>
                </a:cubicBezTo>
                <a:cubicBezTo>
                  <a:pt x="21" y="132"/>
                  <a:pt x="27" y="123"/>
                  <a:pt x="27" y="111"/>
                </a:cubicBezTo>
                <a:cubicBezTo>
                  <a:pt x="27" y="0"/>
                  <a:pt x="27" y="0"/>
                  <a:pt x="27"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100"/>
          <p:cNvSpPr>
            <a:spLocks noChangeArrowheads="1"/>
          </p:cNvSpPr>
          <p:nvPr/>
        </p:nvSpPr>
        <p:spPr bwMode="auto">
          <a:xfrm>
            <a:off x="7045325"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101"/>
          <p:cNvSpPr>
            <a:spLocks noChangeArrowheads="1"/>
          </p:cNvSpPr>
          <p:nvPr/>
        </p:nvSpPr>
        <p:spPr bwMode="auto">
          <a:xfrm>
            <a:off x="7045325"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Rectangle 102"/>
          <p:cNvSpPr>
            <a:spLocks noChangeArrowheads="1"/>
          </p:cNvSpPr>
          <p:nvPr/>
        </p:nvSpPr>
        <p:spPr bwMode="auto">
          <a:xfrm>
            <a:off x="7085013"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103"/>
          <p:cNvSpPr>
            <a:spLocks noChangeArrowheads="1"/>
          </p:cNvSpPr>
          <p:nvPr/>
        </p:nvSpPr>
        <p:spPr bwMode="auto">
          <a:xfrm>
            <a:off x="7902575" y="4426231"/>
            <a:ext cx="39688"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4"/>
          <p:cNvSpPr>
            <a:spLocks/>
          </p:cNvSpPr>
          <p:nvPr/>
        </p:nvSpPr>
        <p:spPr bwMode="auto">
          <a:xfrm>
            <a:off x="4352925"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5"/>
          <p:cNvSpPr>
            <a:spLocks/>
          </p:cNvSpPr>
          <p:nvPr/>
        </p:nvSpPr>
        <p:spPr bwMode="auto">
          <a:xfrm>
            <a:off x="4375150" y="4107144"/>
            <a:ext cx="66675" cy="519113"/>
          </a:xfrm>
          <a:custGeom>
            <a:avLst/>
            <a:gdLst>
              <a:gd name="T0" fmla="*/ 0 w 28"/>
              <a:gd name="T1" fmla="*/ 0 h 218"/>
              <a:gd name="T2" fmla="*/ 0 w 28"/>
              <a:gd name="T3" fmla="*/ 197 h 218"/>
              <a:gd name="T4" fmla="*/ 14 w 28"/>
              <a:gd name="T5" fmla="*/ 218 h 218"/>
              <a:gd name="T6" fmla="*/ 14 w 28"/>
              <a:gd name="T7" fmla="*/ 218 h 218"/>
              <a:gd name="T8" fmla="*/ 28 w 28"/>
              <a:gd name="T9" fmla="*/ 197 h 218"/>
              <a:gd name="T10" fmla="*/ 28 w 28"/>
              <a:gd name="T11" fmla="*/ 0 h 218"/>
              <a:gd name="T12" fmla="*/ 0 w 28"/>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8" h="218">
                <a:moveTo>
                  <a:pt x="0" y="0"/>
                </a:moveTo>
                <a:cubicBezTo>
                  <a:pt x="0" y="197"/>
                  <a:pt x="0" y="197"/>
                  <a:pt x="0" y="197"/>
                </a:cubicBezTo>
                <a:cubicBezTo>
                  <a:pt x="0" y="209"/>
                  <a:pt x="7" y="218"/>
                  <a:pt x="14" y="218"/>
                </a:cubicBezTo>
                <a:cubicBezTo>
                  <a:pt x="14" y="218"/>
                  <a:pt x="14" y="218"/>
                  <a:pt x="14" y="218"/>
                </a:cubicBezTo>
                <a:cubicBezTo>
                  <a:pt x="22" y="218"/>
                  <a:pt x="28" y="209"/>
                  <a:pt x="28" y="197"/>
                </a:cubicBezTo>
                <a:cubicBezTo>
                  <a:pt x="28" y="0"/>
                  <a:pt x="28" y="0"/>
                  <a:pt x="28"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07"/>
          <p:cNvSpPr>
            <a:spLocks/>
          </p:cNvSpPr>
          <p:nvPr/>
        </p:nvSpPr>
        <p:spPr bwMode="auto">
          <a:xfrm>
            <a:off x="4551363"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08"/>
          <p:cNvSpPr>
            <a:spLocks/>
          </p:cNvSpPr>
          <p:nvPr/>
        </p:nvSpPr>
        <p:spPr bwMode="auto">
          <a:xfrm>
            <a:off x="4575175" y="4248431"/>
            <a:ext cx="63500" cy="377825"/>
          </a:xfrm>
          <a:custGeom>
            <a:avLst/>
            <a:gdLst>
              <a:gd name="T0" fmla="*/ 0 w 27"/>
              <a:gd name="T1" fmla="*/ 0 h 159"/>
              <a:gd name="T2" fmla="*/ 0 w 27"/>
              <a:gd name="T3" fmla="*/ 138 h 159"/>
              <a:gd name="T4" fmla="*/ 13 w 27"/>
              <a:gd name="T5" fmla="*/ 159 h 159"/>
              <a:gd name="T6" fmla="*/ 13 w 27"/>
              <a:gd name="T7" fmla="*/ 159 h 159"/>
              <a:gd name="T8" fmla="*/ 27 w 27"/>
              <a:gd name="T9" fmla="*/ 138 h 159"/>
              <a:gd name="T10" fmla="*/ 27 w 27"/>
              <a:gd name="T11" fmla="*/ 0 h 159"/>
              <a:gd name="T12" fmla="*/ 0 w 27"/>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7" h="159">
                <a:moveTo>
                  <a:pt x="0" y="0"/>
                </a:moveTo>
                <a:cubicBezTo>
                  <a:pt x="0" y="138"/>
                  <a:pt x="0" y="138"/>
                  <a:pt x="0" y="138"/>
                </a:cubicBezTo>
                <a:cubicBezTo>
                  <a:pt x="0" y="150"/>
                  <a:pt x="6" y="159"/>
                  <a:pt x="13" y="159"/>
                </a:cubicBezTo>
                <a:cubicBezTo>
                  <a:pt x="13" y="159"/>
                  <a:pt x="13" y="159"/>
                  <a:pt x="13" y="159"/>
                </a:cubicBezTo>
                <a:cubicBezTo>
                  <a:pt x="21" y="159"/>
                  <a:pt x="27" y="150"/>
                  <a:pt x="27" y="138"/>
                </a:cubicBezTo>
                <a:cubicBezTo>
                  <a:pt x="27" y="0"/>
                  <a:pt x="27" y="0"/>
                  <a:pt x="27"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110"/>
          <p:cNvSpPr>
            <a:spLocks noChangeArrowheads="1"/>
          </p:cNvSpPr>
          <p:nvPr/>
        </p:nvSpPr>
        <p:spPr bwMode="auto">
          <a:xfrm>
            <a:off x="4237038"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111"/>
          <p:cNvSpPr>
            <a:spLocks noChangeArrowheads="1"/>
          </p:cNvSpPr>
          <p:nvPr/>
        </p:nvSpPr>
        <p:spPr bwMode="auto">
          <a:xfrm>
            <a:off x="4237038"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Rectangle 112"/>
          <p:cNvSpPr>
            <a:spLocks noChangeArrowheads="1"/>
          </p:cNvSpPr>
          <p:nvPr/>
        </p:nvSpPr>
        <p:spPr bwMode="auto">
          <a:xfrm>
            <a:off x="4275138" y="4426231"/>
            <a:ext cx="39688"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Rectangle 113"/>
          <p:cNvSpPr>
            <a:spLocks noChangeArrowheads="1"/>
          </p:cNvSpPr>
          <p:nvPr/>
        </p:nvSpPr>
        <p:spPr bwMode="auto">
          <a:xfrm>
            <a:off x="5094288"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14"/>
          <p:cNvSpPr>
            <a:spLocks/>
          </p:cNvSpPr>
          <p:nvPr/>
        </p:nvSpPr>
        <p:spPr bwMode="auto">
          <a:xfrm>
            <a:off x="1544638"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15"/>
          <p:cNvSpPr>
            <a:spLocks/>
          </p:cNvSpPr>
          <p:nvPr/>
        </p:nvSpPr>
        <p:spPr bwMode="auto">
          <a:xfrm>
            <a:off x="1566863" y="4107144"/>
            <a:ext cx="66675" cy="519113"/>
          </a:xfrm>
          <a:custGeom>
            <a:avLst/>
            <a:gdLst>
              <a:gd name="T0" fmla="*/ 0 w 28"/>
              <a:gd name="T1" fmla="*/ 0 h 218"/>
              <a:gd name="T2" fmla="*/ 0 w 28"/>
              <a:gd name="T3" fmla="*/ 197 h 218"/>
              <a:gd name="T4" fmla="*/ 14 w 28"/>
              <a:gd name="T5" fmla="*/ 218 h 218"/>
              <a:gd name="T6" fmla="*/ 14 w 28"/>
              <a:gd name="T7" fmla="*/ 218 h 218"/>
              <a:gd name="T8" fmla="*/ 28 w 28"/>
              <a:gd name="T9" fmla="*/ 197 h 218"/>
              <a:gd name="T10" fmla="*/ 28 w 28"/>
              <a:gd name="T11" fmla="*/ 0 h 218"/>
              <a:gd name="T12" fmla="*/ 0 w 28"/>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8" h="218">
                <a:moveTo>
                  <a:pt x="0" y="0"/>
                </a:moveTo>
                <a:cubicBezTo>
                  <a:pt x="0" y="197"/>
                  <a:pt x="0" y="197"/>
                  <a:pt x="0" y="197"/>
                </a:cubicBezTo>
                <a:cubicBezTo>
                  <a:pt x="0" y="209"/>
                  <a:pt x="6" y="218"/>
                  <a:pt x="14" y="218"/>
                </a:cubicBezTo>
                <a:cubicBezTo>
                  <a:pt x="14" y="218"/>
                  <a:pt x="14" y="218"/>
                  <a:pt x="14" y="218"/>
                </a:cubicBezTo>
                <a:cubicBezTo>
                  <a:pt x="21" y="218"/>
                  <a:pt x="28" y="209"/>
                  <a:pt x="28" y="197"/>
                </a:cubicBezTo>
                <a:cubicBezTo>
                  <a:pt x="28" y="0"/>
                  <a:pt x="28" y="0"/>
                  <a:pt x="28"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Rectangle 117"/>
          <p:cNvSpPr>
            <a:spLocks noChangeArrowheads="1"/>
          </p:cNvSpPr>
          <p:nvPr/>
        </p:nvSpPr>
        <p:spPr bwMode="auto">
          <a:xfrm>
            <a:off x="1428750"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Rectangle 119"/>
          <p:cNvSpPr>
            <a:spLocks noChangeArrowheads="1"/>
          </p:cNvSpPr>
          <p:nvPr/>
        </p:nvSpPr>
        <p:spPr bwMode="auto">
          <a:xfrm>
            <a:off x="1466850"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Rectangle 120"/>
          <p:cNvSpPr>
            <a:spLocks noChangeArrowheads="1"/>
          </p:cNvSpPr>
          <p:nvPr/>
        </p:nvSpPr>
        <p:spPr bwMode="auto">
          <a:xfrm>
            <a:off x="2284413"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93"/>
          <p:cNvSpPr>
            <a:spLocks/>
          </p:cNvSpPr>
          <p:nvPr/>
        </p:nvSpPr>
        <p:spPr bwMode="auto">
          <a:xfrm>
            <a:off x="7146925" y="4035706"/>
            <a:ext cx="141288" cy="19050"/>
          </a:xfrm>
          <a:custGeom>
            <a:avLst/>
            <a:gdLst>
              <a:gd name="T0" fmla="*/ 55 w 59"/>
              <a:gd name="T1" fmla="*/ 0 h 8"/>
              <a:gd name="T2" fmla="*/ 4 w 59"/>
              <a:gd name="T3" fmla="*/ 0 h 8"/>
              <a:gd name="T4" fmla="*/ 0 w 59"/>
              <a:gd name="T5" fmla="*/ 4 h 8"/>
              <a:gd name="T6" fmla="*/ 0 w 59"/>
              <a:gd name="T7" fmla="*/ 4 h 8"/>
              <a:gd name="T8" fmla="*/ 4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4" y="0"/>
                  <a:pt x="4" y="0"/>
                  <a:pt x="4" y="0"/>
                </a:cubicBezTo>
                <a:cubicBezTo>
                  <a:pt x="2" y="0"/>
                  <a:pt x="0" y="1"/>
                  <a:pt x="0" y="4"/>
                </a:cubicBezTo>
                <a:cubicBezTo>
                  <a:pt x="0" y="4"/>
                  <a:pt x="0" y="4"/>
                  <a:pt x="0" y="4"/>
                </a:cubicBezTo>
                <a:cubicBezTo>
                  <a:pt x="0" y="6"/>
                  <a:pt x="2" y="8"/>
                  <a:pt x="4"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96"/>
          <p:cNvSpPr>
            <a:spLocks/>
          </p:cNvSpPr>
          <p:nvPr/>
        </p:nvSpPr>
        <p:spPr bwMode="auto">
          <a:xfrm>
            <a:off x="7345363" y="4035706"/>
            <a:ext cx="139700" cy="19050"/>
          </a:xfrm>
          <a:custGeom>
            <a:avLst/>
            <a:gdLst>
              <a:gd name="T0" fmla="*/ 55 w 59"/>
              <a:gd name="T1" fmla="*/ 0 h 8"/>
              <a:gd name="T2" fmla="*/ 4 w 59"/>
              <a:gd name="T3" fmla="*/ 0 h 8"/>
              <a:gd name="T4" fmla="*/ 0 w 59"/>
              <a:gd name="T5" fmla="*/ 4 h 8"/>
              <a:gd name="T6" fmla="*/ 0 w 59"/>
              <a:gd name="T7" fmla="*/ 4 h 8"/>
              <a:gd name="T8" fmla="*/ 4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4" y="0"/>
                  <a:pt x="4" y="0"/>
                  <a:pt x="4" y="0"/>
                </a:cubicBezTo>
                <a:cubicBezTo>
                  <a:pt x="2" y="0"/>
                  <a:pt x="0" y="1"/>
                  <a:pt x="0" y="4"/>
                </a:cubicBezTo>
                <a:cubicBezTo>
                  <a:pt x="0" y="4"/>
                  <a:pt x="0" y="4"/>
                  <a:pt x="0" y="4"/>
                </a:cubicBezTo>
                <a:cubicBezTo>
                  <a:pt x="0" y="6"/>
                  <a:pt x="2" y="8"/>
                  <a:pt x="4"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9"/>
          <p:cNvSpPr>
            <a:spLocks/>
          </p:cNvSpPr>
          <p:nvPr/>
        </p:nvSpPr>
        <p:spPr bwMode="auto">
          <a:xfrm>
            <a:off x="7542213" y="4035706"/>
            <a:ext cx="141288" cy="19050"/>
          </a:xfrm>
          <a:custGeom>
            <a:avLst/>
            <a:gdLst>
              <a:gd name="T0" fmla="*/ 55 w 59"/>
              <a:gd name="T1" fmla="*/ 0 h 8"/>
              <a:gd name="T2" fmla="*/ 4 w 59"/>
              <a:gd name="T3" fmla="*/ 0 h 8"/>
              <a:gd name="T4" fmla="*/ 0 w 59"/>
              <a:gd name="T5" fmla="*/ 4 h 8"/>
              <a:gd name="T6" fmla="*/ 0 w 59"/>
              <a:gd name="T7" fmla="*/ 4 h 8"/>
              <a:gd name="T8" fmla="*/ 4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4" y="0"/>
                  <a:pt x="4" y="0"/>
                  <a:pt x="4" y="0"/>
                </a:cubicBezTo>
                <a:cubicBezTo>
                  <a:pt x="2" y="0"/>
                  <a:pt x="0" y="1"/>
                  <a:pt x="0" y="4"/>
                </a:cubicBezTo>
                <a:cubicBezTo>
                  <a:pt x="0" y="4"/>
                  <a:pt x="0" y="4"/>
                  <a:pt x="0" y="4"/>
                </a:cubicBezTo>
                <a:cubicBezTo>
                  <a:pt x="0" y="6"/>
                  <a:pt x="2" y="8"/>
                  <a:pt x="4"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9"/>
          <p:cNvSpPr>
            <a:spLocks/>
          </p:cNvSpPr>
          <p:nvPr/>
        </p:nvSpPr>
        <p:spPr bwMode="auto">
          <a:xfrm>
            <a:off x="4537075"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2" y="0"/>
                  <a:pt x="0" y="1"/>
                  <a:pt x="0" y="4"/>
                </a:cubicBezTo>
                <a:cubicBezTo>
                  <a:pt x="0" y="4"/>
                  <a:pt x="0" y="4"/>
                  <a:pt x="0" y="4"/>
                </a:cubicBezTo>
                <a:cubicBezTo>
                  <a:pt x="0" y="6"/>
                  <a:pt x="2" y="8"/>
                  <a:pt x="4" y="8"/>
                </a:cubicBezTo>
                <a:cubicBezTo>
                  <a:pt x="54" y="8"/>
                  <a:pt x="54" y="8"/>
                  <a:pt x="54" y="8"/>
                </a:cubicBezTo>
                <a:cubicBezTo>
                  <a:pt x="57" y="8"/>
                  <a:pt x="58" y="6"/>
                  <a:pt x="58" y="4"/>
                </a:cubicBezTo>
                <a:cubicBezTo>
                  <a:pt x="58" y="4"/>
                  <a:pt x="58" y="4"/>
                  <a:pt x="58" y="4"/>
                </a:cubicBezTo>
                <a:cubicBezTo>
                  <a:pt x="58" y="1"/>
                  <a:pt x="57"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2" name="Group 151"/>
          <p:cNvGrpSpPr/>
          <p:nvPr/>
        </p:nvGrpSpPr>
        <p:grpSpPr>
          <a:xfrm>
            <a:off x="6259513" y="2602194"/>
            <a:ext cx="825500" cy="1093787"/>
            <a:chOff x="6259513" y="1910661"/>
            <a:chExt cx="825500" cy="1093787"/>
          </a:xfrm>
        </p:grpSpPr>
        <p:sp>
          <p:nvSpPr>
            <p:cNvPr id="64" name="Rectangle 121"/>
            <p:cNvSpPr>
              <a:spLocks noChangeArrowheads="1"/>
            </p:cNvSpPr>
            <p:nvPr/>
          </p:nvSpPr>
          <p:spPr bwMode="auto">
            <a:xfrm>
              <a:off x="6497638" y="1910661"/>
              <a:ext cx="352425" cy="52388"/>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22"/>
            <p:cNvSpPr>
              <a:spLocks/>
            </p:cNvSpPr>
            <p:nvPr/>
          </p:nvSpPr>
          <p:spPr bwMode="auto">
            <a:xfrm>
              <a:off x="6259513" y="1994798"/>
              <a:ext cx="825500" cy="1009650"/>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Oval 123"/>
            <p:cNvSpPr>
              <a:spLocks noChangeArrowheads="1"/>
            </p:cNvSpPr>
            <p:nvPr/>
          </p:nvSpPr>
          <p:spPr bwMode="auto">
            <a:xfrm>
              <a:off x="6707188" y="2553598"/>
              <a:ext cx="80963" cy="84138"/>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Oval 124"/>
            <p:cNvSpPr>
              <a:spLocks noChangeArrowheads="1"/>
            </p:cNvSpPr>
            <p:nvPr/>
          </p:nvSpPr>
          <p:spPr bwMode="auto">
            <a:xfrm>
              <a:off x="6591300" y="2437711"/>
              <a:ext cx="68263" cy="6826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Oval 125"/>
            <p:cNvSpPr>
              <a:spLocks noChangeArrowheads="1"/>
            </p:cNvSpPr>
            <p:nvPr/>
          </p:nvSpPr>
          <p:spPr bwMode="auto">
            <a:xfrm>
              <a:off x="6553200" y="2577411"/>
              <a:ext cx="61913" cy="6191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Oval 126"/>
            <p:cNvSpPr>
              <a:spLocks noChangeArrowheads="1"/>
            </p:cNvSpPr>
            <p:nvPr/>
          </p:nvSpPr>
          <p:spPr bwMode="auto">
            <a:xfrm>
              <a:off x="6610350" y="2658373"/>
              <a:ext cx="153988" cy="155575"/>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6" name="Freeform 106"/>
          <p:cNvSpPr>
            <a:spLocks/>
          </p:cNvSpPr>
          <p:nvPr/>
        </p:nvSpPr>
        <p:spPr bwMode="auto">
          <a:xfrm>
            <a:off x="4338638"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2" y="0"/>
                  <a:pt x="0" y="1"/>
                  <a:pt x="0" y="4"/>
                </a:cubicBezTo>
                <a:cubicBezTo>
                  <a:pt x="0" y="4"/>
                  <a:pt x="0" y="4"/>
                  <a:pt x="0" y="4"/>
                </a:cubicBezTo>
                <a:cubicBezTo>
                  <a:pt x="0" y="6"/>
                  <a:pt x="2" y="8"/>
                  <a:pt x="4" y="8"/>
                </a:cubicBezTo>
                <a:cubicBezTo>
                  <a:pt x="54" y="8"/>
                  <a:pt x="54" y="8"/>
                  <a:pt x="54" y="8"/>
                </a:cubicBezTo>
                <a:cubicBezTo>
                  <a:pt x="57" y="8"/>
                  <a:pt x="58" y="6"/>
                  <a:pt x="58" y="4"/>
                </a:cubicBezTo>
                <a:cubicBezTo>
                  <a:pt x="58" y="4"/>
                  <a:pt x="58" y="4"/>
                  <a:pt x="58" y="4"/>
                </a:cubicBezTo>
                <a:cubicBezTo>
                  <a:pt x="58" y="1"/>
                  <a:pt x="57"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16"/>
          <p:cNvSpPr>
            <a:spLocks/>
          </p:cNvSpPr>
          <p:nvPr/>
        </p:nvSpPr>
        <p:spPr bwMode="auto">
          <a:xfrm>
            <a:off x="1530350"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1" y="0"/>
                  <a:pt x="0" y="1"/>
                  <a:pt x="0" y="4"/>
                </a:cubicBezTo>
                <a:cubicBezTo>
                  <a:pt x="0" y="4"/>
                  <a:pt x="0" y="4"/>
                  <a:pt x="0" y="4"/>
                </a:cubicBezTo>
                <a:cubicBezTo>
                  <a:pt x="0" y="6"/>
                  <a:pt x="1" y="8"/>
                  <a:pt x="4" y="8"/>
                </a:cubicBezTo>
                <a:cubicBezTo>
                  <a:pt x="54" y="8"/>
                  <a:pt x="54" y="8"/>
                  <a:pt x="54" y="8"/>
                </a:cubicBezTo>
                <a:cubicBezTo>
                  <a:pt x="56" y="8"/>
                  <a:pt x="58" y="6"/>
                  <a:pt x="58" y="4"/>
                </a:cubicBezTo>
                <a:cubicBezTo>
                  <a:pt x="58" y="4"/>
                  <a:pt x="58" y="4"/>
                  <a:pt x="58" y="4"/>
                </a:cubicBezTo>
                <a:cubicBezTo>
                  <a:pt x="58" y="1"/>
                  <a:pt x="56"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1" name="Group 150"/>
          <p:cNvGrpSpPr/>
          <p:nvPr/>
        </p:nvGrpSpPr>
        <p:grpSpPr>
          <a:xfrm>
            <a:off x="3694113" y="2519644"/>
            <a:ext cx="768350" cy="1157287"/>
            <a:chOff x="3694113" y="1828111"/>
            <a:chExt cx="768350" cy="1157287"/>
          </a:xfrm>
        </p:grpSpPr>
        <p:sp>
          <p:nvSpPr>
            <p:cNvPr id="78" name="Rectangle 132"/>
            <p:cNvSpPr>
              <a:spLocks noChangeArrowheads="1"/>
            </p:cNvSpPr>
            <p:nvPr/>
          </p:nvSpPr>
          <p:spPr bwMode="auto">
            <a:xfrm>
              <a:off x="3929063" y="1942411"/>
              <a:ext cx="298450" cy="4921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Oval 134"/>
            <p:cNvSpPr>
              <a:spLocks noChangeArrowheads="1"/>
            </p:cNvSpPr>
            <p:nvPr/>
          </p:nvSpPr>
          <p:spPr bwMode="auto">
            <a:xfrm>
              <a:off x="4032250" y="2809186"/>
              <a:ext cx="52388" cy="5238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Oval 135"/>
            <p:cNvSpPr>
              <a:spLocks noChangeArrowheads="1"/>
            </p:cNvSpPr>
            <p:nvPr/>
          </p:nvSpPr>
          <p:spPr bwMode="auto">
            <a:xfrm>
              <a:off x="4105275" y="2710761"/>
              <a:ext cx="117475" cy="11747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Oval 136"/>
            <p:cNvSpPr>
              <a:spLocks noChangeArrowheads="1"/>
            </p:cNvSpPr>
            <p:nvPr/>
          </p:nvSpPr>
          <p:spPr bwMode="auto">
            <a:xfrm>
              <a:off x="4079875" y="2496448"/>
              <a:ext cx="163513" cy="1651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Oval 137"/>
            <p:cNvSpPr>
              <a:spLocks noChangeArrowheads="1"/>
            </p:cNvSpPr>
            <p:nvPr/>
          </p:nvSpPr>
          <p:spPr bwMode="auto">
            <a:xfrm>
              <a:off x="3986213" y="2685361"/>
              <a:ext cx="76200" cy="762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Oval 138"/>
            <p:cNvSpPr>
              <a:spLocks noChangeArrowheads="1"/>
            </p:cNvSpPr>
            <p:nvPr/>
          </p:nvSpPr>
          <p:spPr bwMode="auto">
            <a:xfrm>
              <a:off x="3941763" y="2547248"/>
              <a:ext cx="111125" cy="1111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Oval 139"/>
            <p:cNvSpPr>
              <a:spLocks noChangeArrowheads="1"/>
            </p:cNvSpPr>
            <p:nvPr/>
          </p:nvSpPr>
          <p:spPr bwMode="auto">
            <a:xfrm>
              <a:off x="4251325" y="2671073"/>
              <a:ext cx="47625" cy="476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7" name="Group 86"/>
          <p:cNvGrpSpPr/>
          <p:nvPr/>
        </p:nvGrpSpPr>
        <p:grpSpPr>
          <a:xfrm>
            <a:off x="577850" y="2572031"/>
            <a:ext cx="769938" cy="1238250"/>
            <a:chOff x="577850" y="1880498"/>
            <a:chExt cx="769938" cy="1238250"/>
          </a:xfrm>
        </p:grpSpPr>
        <p:sp>
          <p:nvSpPr>
            <p:cNvPr id="88" name="Rectangle 149"/>
            <p:cNvSpPr>
              <a:spLocks noChangeArrowheads="1"/>
            </p:cNvSpPr>
            <p:nvPr/>
          </p:nvSpPr>
          <p:spPr bwMode="auto">
            <a:xfrm>
              <a:off x="814388" y="1880498"/>
              <a:ext cx="300038" cy="492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Oval 151"/>
            <p:cNvSpPr>
              <a:spLocks noChangeArrowheads="1"/>
            </p:cNvSpPr>
            <p:nvPr/>
          </p:nvSpPr>
          <p:spPr bwMode="auto">
            <a:xfrm>
              <a:off x="854075" y="2920311"/>
              <a:ext cx="84138" cy="84138"/>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Oval 152"/>
            <p:cNvSpPr>
              <a:spLocks noChangeArrowheads="1"/>
            </p:cNvSpPr>
            <p:nvPr/>
          </p:nvSpPr>
          <p:spPr bwMode="auto">
            <a:xfrm>
              <a:off x="896938" y="2390086"/>
              <a:ext cx="69850" cy="68263"/>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Oval 153"/>
            <p:cNvSpPr>
              <a:spLocks noChangeArrowheads="1"/>
            </p:cNvSpPr>
            <p:nvPr/>
          </p:nvSpPr>
          <p:spPr bwMode="auto">
            <a:xfrm>
              <a:off x="814388" y="2505973"/>
              <a:ext cx="58738" cy="6032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Oval 154"/>
            <p:cNvSpPr>
              <a:spLocks noChangeArrowheads="1"/>
            </p:cNvSpPr>
            <p:nvPr/>
          </p:nvSpPr>
          <p:spPr bwMode="auto">
            <a:xfrm>
              <a:off x="915988" y="2501211"/>
              <a:ext cx="155575" cy="15557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4" name="Group 93"/>
          <p:cNvGrpSpPr/>
          <p:nvPr/>
        </p:nvGrpSpPr>
        <p:grpSpPr>
          <a:xfrm>
            <a:off x="10834688" y="2849844"/>
            <a:ext cx="719137" cy="817563"/>
            <a:chOff x="10834688" y="2158311"/>
            <a:chExt cx="719137" cy="817563"/>
          </a:xfrm>
        </p:grpSpPr>
        <p:sp>
          <p:nvSpPr>
            <p:cNvPr id="95" name="Freeform 155"/>
            <p:cNvSpPr>
              <a:spLocks/>
            </p:cNvSpPr>
            <p:nvPr/>
          </p:nvSpPr>
          <p:spPr bwMode="auto">
            <a:xfrm>
              <a:off x="10855325" y="2266261"/>
              <a:ext cx="669925" cy="709613"/>
            </a:xfrm>
            <a:custGeom>
              <a:avLst/>
              <a:gdLst>
                <a:gd name="T0" fmla="*/ 0 w 281"/>
                <a:gd name="T1" fmla="*/ 0 h 298"/>
                <a:gd name="T2" fmla="*/ 0 w 281"/>
                <a:gd name="T3" fmla="*/ 6 h 298"/>
                <a:gd name="T4" fmla="*/ 0 w 281"/>
                <a:gd name="T5" fmla="*/ 214 h 298"/>
                <a:gd name="T6" fmla="*/ 120 w 281"/>
                <a:gd name="T7" fmla="*/ 298 h 298"/>
                <a:gd name="T8" fmla="*/ 161 w 281"/>
                <a:gd name="T9" fmla="*/ 298 h 298"/>
                <a:gd name="T10" fmla="*/ 281 w 281"/>
                <a:gd name="T11" fmla="*/ 214 h 298"/>
                <a:gd name="T12" fmla="*/ 281 w 281"/>
                <a:gd name="T13" fmla="*/ 6 h 298"/>
                <a:gd name="T14" fmla="*/ 281 w 281"/>
                <a:gd name="T15" fmla="*/ 0 h 298"/>
                <a:gd name="T16" fmla="*/ 0 w 281"/>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298">
                  <a:moveTo>
                    <a:pt x="0" y="0"/>
                  </a:moveTo>
                  <a:cubicBezTo>
                    <a:pt x="0" y="2"/>
                    <a:pt x="0" y="4"/>
                    <a:pt x="0" y="6"/>
                  </a:cubicBezTo>
                  <a:cubicBezTo>
                    <a:pt x="0" y="214"/>
                    <a:pt x="0" y="214"/>
                    <a:pt x="0" y="214"/>
                  </a:cubicBezTo>
                  <a:cubicBezTo>
                    <a:pt x="0" y="280"/>
                    <a:pt x="54" y="298"/>
                    <a:pt x="120" y="298"/>
                  </a:cubicBezTo>
                  <a:cubicBezTo>
                    <a:pt x="161" y="298"/>
                    <a:pt x="161" y="298"/>
                    <a:pt x="161" y="298"/>
                  </a:cubicBezTo>
                  <a:cubicBezTo>
                    <a:pt x="227" y="298"/>
                    <a:pt x="281" y="280"/>
                    <a:pt x="281" y="214"/>
                  </a:cubicBezTo>
                  <a:cubicBezTo>
                    <a:pt x="281" y="6"/>
                    <a:pt x="281" y="6"/>
                    <a:pt x="281" y="6"/>
                  </a:cubicBezTo>
                  <a:cubicBezTo>
                    <a:pt x="281" y="4"/>
                    <a:pt x="281" y="2"/>
                    <a:pt x="281"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56"/>
            <p:cNvSpPr>
              <a:spLocks/>
            </p:cNvSpPr>
            <p:nvPr/>
          </p:nvSpPr>
          <p:spPr bwMode="auto">
            <a:xfrm>
              <a:off x="10834688" y="2158311"/>
              <a:ext cx="352425" cy="79375"/>
            </a:xfrm>
            <a:custGeom>
              <a:avLst/>
              <a:gdLst>
                <a:gd name="T0" fmla="*/ 0 w 222"/>
                <a:gd name="T1" fmla="*/ 0 h 50"/>
                <a:gd name="T2" fmla="*/ 0 w 222"/>
                <a:gd name="T3" fmla="*/ 50 h 50"/>
                <a:gd name="T4" fmla="*/ 222 w 222"/>
                <a:gd name="T5" fmla="*/ 50 h 50"/>
                <a:gd name="T6" fmla="*/ 175 w 222"/>
                <a:gd name="T7" fmla="*/ 0 h 50"/>
                <a:gd name="T8" fmla="*/ 0 w 222"/>
                <a:gd name="T9" fmla="*/ 0 h 50"/>
              </a:gdLst>
              <a:ahLst/>
              <a:cxnLst>
                <a:cxn ang="0">
                  <a:pos x="T0" y="T1"/>
                </a:cxn>
                <a:cxn ang="0">
                  <a:pos x="T2" y="T3"/>
                </a:cxn>
                <a:cxn ang="0">
                  <a:pos x="T4" y="T5"/>
                </a:cxn>
                <a:cxn ang="0">
                  <a:pos x="T6" y="T7"/>
                </a:cxn>
                <a:cxn ang="0">
                  <a:pos x="T8" y="T9"/>
                </a:cxn>
              </a:cxnLst>
              <a:rect l="0" t="0" r="r" b="b"/>
              <a:pathLst>
                <a:path w="222" h="50">
                  <a:moveTo>
                    <a:pt x="0" y="0"/>
                  </a:moveTo>
                  <a:lnTo>
                    <a:pt x="0" y="50"/>
                  </a:lnTo>
                  <a:lnTo>
                    <a:pt x="222" y="50"/>
                  </a:lnTo>
                  <a:lnTo>
                    <a:pt x="175"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57"/>
            <p:cNvSpPr>
              <a:spLocks/>
            </p:cNvSpPr>
            <p:nvPr/>
          </p:nvSpPr>
          <p:spPr bwMode="auto">
            <a:xfrm>
              <a:off x="11217275" y="2158311"/>
              <a:ext cx="336550" cy="79375"/>
            </a:xfrm>
            <a:custGeom>
              <a:avLst/>
              <a:gdLst>
                <a:gd name="T0" fmla="*/ 47 w 212"/>
                <a:gd name="T1" fmla="*/ 0 h 50"/>
                <a:gd name="T2" fmla="*/ 0 w 212"/>
                <a:gd name="T3" fmla="*/ 50 h 50"/>
                <a:gd name="T4" fmla="*/ 212 w 212"/>
                <a:gd name="T5" fmla="*/ 50 h 50"/>
                <a:gd name="T6" fmla="*/ 212 w 212"/>
                <a:gd name="T7" fmla="*/ 0 h 50"/>
                <a:gd name="T8" fmla="*/ 47 w 212"/>
                <a:gd name="T9" fmla="*/ 0 h 50"/>
              </a:gdLst>
              <a:ahLst/>
              <a:cxnLst>
                <a:cxn ang="0">
                  <a:pos x="T0" y="T1"/>
                </a:cxn>
                <a:cxn ang="0">
                  <a:pos x="T2" y="T3"/>
                </a:cxn>
                <a:cxn ang="0">
                  <a:pos x="T4" y="T5"/>
                </a:cxn>
                <a:cxn ang="0">
                  <a:pos x="T6" y="T7"/>
                </a:cxn>
                <a:cxn ang="0">
                  <a:pos x="T8" y="T9"/>
                </a:cxn>
              </a:cxnLst>
              <a:rect l="0" t="0" r="r" b="b"/>
              <a:pathLst>
                <a:path w="212" h="50">
                  <a:moveTo>
                    <a:pt x="47" y="0"/>
                  </a:moveTo>
                  <a:lnTo>
                    <a:pt x="0" y="50"/>
                  </a:lnTo>
                  <a:lnTo>
                    <a:pt x="212" y="50"/>
                  </a:lnTo>
                  <a:lnTo>
                    <a:pt x="212" y="0"/>
                  </a:lnTo>
                  <a:lnTo>
                    <a:pt x="47"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Oval 158"/>
            <p:cNvSpPr>
              <a:spLocks noChangeArrowheads="1"/>
            </p:cNvSpPr>
            <p:nvPr/>
          </p:nvSpPr>
          <p:spPr bwMode="auto">
            <a:xfrm>
              <a:off x="11131550" y="2867923"/>
              <a:ext cx="52388" cy="52388"/>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Oval 159"/>
            <p:cNvSpPr>
              <a:spLocks noChangeArrowheads="1"/>
            </p:cNvSpPr>
            <p:nvPr/>
          </p:nvSpPr>
          <p:spPr bwMode="auto">
            <a:xfrm>
              <a:off x="11202988" y="2875861"/>
              <a:ext cx="76200" cy="76200"/>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Oval 160"/>
            <p:cNvSpPr>
              <a:spLocks noChangeArrowheads="1"/>
            </p:cNvSpPr>
            <p:nvPr/>
          </p:nvSpPr>
          <p:spPr bwMode="auto">
            <a:xfrm>
              <a:off x="11122025" y="2739336"/>
              <a:ext cx="112713" cy="112713"/>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Oval 161"/>
            <p:cNvSpPr>
              <a:spLocks noChangeArrowheads="1"/>
            </p:cNvSpPr>
            <p:nvPr/>
          </p:nvSpPr>
          <p:spPr bwMode="auto">
            <a:xfrm>
              <a:off x="11236325" y="2696473"/>
              <a:ext cx="47625" cy="47625"/>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5" name="Group 104"/>
          <p:cNvGrpSpPr/>
          <p:nvPr/>
        </p:nvGrpSpPr>
        <p:grpSpPr>
          <a:xfrm>
            <a:off x="899978" y="1051274"/>
            <a:ext cx="10463212" cy="2963863"/>
            <a:chOff x="906463" y="95250"/>
            <a:chExt cx="10463212" cy="2963863"/>
          </a:xfrm>
          <a:solidFill>
            <a:schemeClr val="bg1"/>
          </a:solidFill>
        </p:grpSpPr>
        <p:sp>
          <p:nvSpPr>
            <p:cNvPr id="106" name="Freeform 141"/>
            <p:cNvSpPr>
              <a:spLocks/>
            </p:cNvSpPr>
            <p:nvPr/>
          </p:nvSpPr>
          <p:spPr bwMode="auto">
            <a:xfrm>
              <a:off x="906463" y="819150"/>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42"/>
            <p:cNvSpPr>
              <a:spLocks/>
            </p:cNvSpPr>
            <p:nvPr/>
          </p:nvSpPr>
          <p:spPr bwMode="auto">
            <a:xfrm>
              <a:off x="6683375" y="676275"/>
              <a:ext cx="4686300" cy="1185863"/>
            </a:xfrm>
            <a:custGeom>
              <a:avLst/>
              <a:gdLst>
                <a:gd name="T0" fmla="*/ 1969 w 1969"/>
                <a:gd name="T1" fmla="*/ 128 h 498"/>
                <a:gd name="T2" fmla="*/ 1841 w 1969"/>
                <a:gd name="T3" fmla="*/ 0 h 498"/>
                <a:gd name="T4" fmla="*/ 128 w 1969"/>
                <a:gd name="T5" fmla="*/ 0 h 498"/>
                <a:gd name="T6" fmla="*/ 0 w 1969"/>
                <a:gd name="T7" fmla="*/ 128 h 498"/>
                <a:gd name="T8" fmla="*/ 0 w 1969"/>
                <a:gd name="T9" fmla="*/ 383 h 498"/>
                <a:gd name="T10" fmla="*/ 17 w 1969"/>
                <a:gd name="T11" fmla="*/ 383 h 498"/>
                <a:gd name="T12" fmla="*/ 17 w 1969"/>
                <a:gd name="T13" fmla="*/ 128 h 498"/>
                <a:gd name="T14" fmla="*/ 128 w 1969"/>
                <a:gd name="T15" fmla="*/ 17 h 498"/>
                <a:gd name="T16" fmla="*/ 1841 w 1969"/>
                <a:gd name="T17" fmla="*/ 17 h 498"/>
                <a:gd name="T18" fmla="*/ 1953 w 1969"/>
                <a:gd name="T19" fmla="*/ 128 h 498"/>
                <a:gd name="T20" fmla="*/ 1953 w 1969"/>
                <a:gd name="T21" fmla="*/ 498 h 498"/>
                <a:gd name="T22" fmla="*/ 1969 w 1969"/>
                <a:gd name="T23" fmla="*/ 498 h 498"/>
                <a:gd name="T24" fmla="*/ 1969 w 1969"/>
                <a:gd name="T25" fmla="*/ 12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9" h="498">
                  <a:moveTo>
                    <a:pt x="1969" y="128"/>
                  </a:moveTo>
                  <a:cubicBezTo>
                    <a:pt x="1969" y="58"/>
                    <a:pt x="1912" y="0"/>
                    <a:pt x="1841" y="0"/>
                  </a:cubicBezTo>
                  <a:cubicBezTo>
                    <a:pt x="128" y="0"/>
                    <a:pt x="128" y="0"/>
                    <a:pt x="128" y="0"/>
                  </a:cubicBezTo>
                  <a:cubicBezTo>
                    <a:pt x="58" y="0"/>
                    <a:pt x="0" y="58"/>
                    <a:pt x="0" y="128"/>
                  </a:cubicBezTo>
                  <a:cubicBezTo>
                    <a:pt x="0" y="383"/>
                    <a:pt x="0" y="383"/>
                    <a:pt x="0" y="383"/>
                  </a:cubicBezTo>
                  <a:cubicBezTo>
                    <a:pt x="17" y="383"/>
                    <a:pt x="17" y="383"/>
                    <a:pt x="17" y="383"/>
                  </a:cubicBezTo>
                  <a:cubicBezTo>
                    <a:pt x="17" y="128"/>
                    <a:pt x="17" y="128"/>
                    <a:pt x="17" y="128"/>
                  </a:cubicBezTo>
                  <a:cubicBezTo>
                    <a:pt x="17" y="67"/>
                    <a:pt x="67" y="17"/>
                    <a:pt x="128" y="17"/>
                  </a:cubicBezTo>
                  <a:cubicBezTo>
                    <a:pt x="1841" y="17"/>
                    <a:pt x="1841" y="17"/>
                    <a:pt x="1841" y="17"/>
                  </a:cubicBezTo>
                  <a:cubicBezTo>
                    <a:pt x="1903" y="17"/>
                    <a:pt x="1953" y="67"/>
                    <a:pt x="1953" y="128"/>
                  </a:cubicBezTo>
                  <a:cubicBezTo>
                    <a:pt x="1953" y="498"/>
                    <a:pt x="1953" y="498"/>
                    <a:pt x="1953" y="498"/>
                  </a:cubicBezTo>
                  <a:cubicBezTo>
                    <a:pt x="1969" y="498"/>
                    <a:pt x="1969" y="498"/>
                    <a:pt x="1969" y="498"/>
                  </a:cubicBezTo>
                  <a:lnTo>
                    <a:pt x="1969"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43"/>
            <p:cNvSpPr>
              <a:spLocks/>
            </p:cNvSpPr>
            <p:nvPr/>
          </p:nvSpPr>
          <p:spPr bwMode="auto">
            <a:xfrm>
              <a:off x="4127500" y="1087438"/>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44"/>
            <p:cNvSpPr>
              <a:spLocks/>
            </p:cNvSpPr>
            <p:nvPr/>
          </p:nvSpPr>
          <p:spPr bwMode="auto">
            <a:xfrm>
              <a:off x="6753225" y="1154113"/>
              <a:ext cx="882650" cy="1903413"/>
            </a:xfrm>
            <a:custGeom>
              <a:avLst/>
              <a:gdLst>
                <a:gd name="T0" fmla="*/ 371 w 371"/>
                <a:gd name="T1" fmla="*/ 128 h 799"/>
                <a:gd name="T2" fmla="*/ 243 w 371"/>
                <a:gd name="T3" fmla="*/ 0 h 799"/>
                <a:gd name="T4" fmla="*/ 128 w 371"/>
                <a:gd name="T5" fmla="*/ 0 h 799"/>
                <a:gd name="T6" fmla="*/ 0 w 371"/>
                <a:gd name="T7" fmla="*/ 128 h 799"/>
                <a:gd name="T8" fmla="*/ 0 w 371"/>
                <a:gd name="T9" fmla="*/ 190 h 799"/>
                <a:gd name="T10" fmla="*/ 16 w 371"/>
                <a:gd name="T11" fmla="*/ 190 h 799"/>
                <a:gd name="T12" fmla="*/ 16 w 371"/>
                <a:gd name="T13" fmla="*/ 128 h 799"/>
                <a:gd name="T14" fmla="*/ 128 w 371"/>
                <a:gd name="T15" fmla="*/ 17 h 799"/>
                <a:gd name="T16" fmla="*/ 243 w 371"/>
                <a:gd name="T17" fmla="*/ 17 h 799"/>
                <a:gd name="T18" fmla="*/ 355 w 371"/>
                <a:gd name="T19" fmla="*/ 128 h 799"/>
                <a:gd name="T20" fmla="*/ 355 w 371"/>
                <a:gd name="T21" fmla="*/ 799 h 799"/>
                <a:gd name="T22" fmla="*/ 371 w 371"/>
                <a:gd name="T23" fmla="*/ 799 h 799"/>
                <a:gd name="T24" fmla="*/ 371 w 371"/>
                <a:gd name="T25" fmla="*/ 12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799">
                  <a:moveTo>
                    <a:pt x="371" y="128"/>
                  </a:moveTo>
                  <a:cubicBezTo>
                    <a:pt x="371" y="58"/>
                    <a:pt x="314" y="0"/>
                    <a:pt x="243"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43" y="17"/>
                    <a:pt x="243" y="17"/>
                    <a:pt x="243" y="17"/>
                  </a:cubicBezTo>
                  <a:cubicBezTo>
                    <a:pt x="305" y="17"/>
                    <a:pt x="355" y="67"/>
                    <a:pt x="355" y="128"/>
                  </a:cubicBezTo>
                  <a:cubicBezTo>
                    <a:pt x="355" y="799"/>
                    <a:pt x="355" y="799"/>
                    <a:pt x="355" y="799"/>
                  </a:cubicBezTo>
                  <a:cubicBezTo>
                    <a:pt x="371" y="799"/>
                    <a:pt x="371" y="799"/>
                    <a:pt x="371" y="799"/>
                  </a:cubicBezTo>
                  <a:lnTo>
                    <a:pt x="371"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45"/>
            <p:cNvSpPr>
              <a:spLocks/>
            </p:cNvSpPr>
            <p:nvPr/>
          </p:nvSpPr>
          <p:spPr bwMode="auto">
            <a:xfrm>
              <a:off x="10598150" y="1433513"/>
              <a:ext cx="684213" cy="1620838"/>
            </a:xfrm>
            <a:custGeom>
              <a:avLst/>
              <a:gdLst>
                <a:gd name="T0" fmla="*/ 287 w 287"/>
                <a:gd name="T1" fmla="*/ 136 h 681"/>
                <a:gd name="T2" fmla="*/ 151 w 287"/>
                <a:gd name="T3" fmla="*/ 0 h 681"/>
                <a:gd name="T4" fmla="*/ 128 w 287"/>
                <a:gd name="T5" fmla="*/ 0 h 681"/>
                <a:gd name="T6" fmla="*/ 0 w 287"/>
                <a:gd name="T7" fmla="*/ 128 h 681"/>
                <a:gd name="T8" fmla="*/ 0 w 287"/>
                <a:gd name="T9" fmla="*/ 681 h 681"/>
                <a:gd name="T10" fmla="*/ 16 w 287"/>
                <a:gd name="T11" fmla="*/ 681 h 681"/>
                <a:gd name="T12" fmla="*/ 16 w 287"/>
                <a:gd name="T13" fmla="*/ 128 h 681"/>
                <a:gd name="T14" fmla="*/ 128 w 287"/>
                <a:gd name="T15" fmla="*/ 17 h 681"/>
                <a:gd name="T16" fmla="*/ 151 w 287"/>
                <a:gd name="T17" fmla="*/ 17 h 681"/>
                <a:gd name="T18" fmla="*/ 271 w 287"/>
                <a:gd name="T19" fmla="*/ 136 h 681"/>
                <a:gd name="T20" fmla="*/ 271 w 287"/>
                <a:gd name="T21" fmla="*/ 182 h 681"/>
                <a:gd name="T22" fmla="*/ 287 w 287"/>
                <a:gd name="T23" fmla="*/ 182 h 681"/>
                <a:gd name="T24" fmla="*/ 287 w 287"/>
                <a:gd name="T25" fmla="*/ 13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681">
                  <a:moveTo>
                    <a:pt x="287" y="136"/>
                  </a:moveTo>
                  <a:cubicBezTo>
                    <a:pt x="287" y="61"/>
                    <a:pt x="226" y="0"/>
                    <a:pt x="151" y="0"/>
                  </a:cubicBezTo>
                  <a:cubicBezTo>
                    <a:pt x="128" y="0"/>
                    <a:pt x="128" y="0"/>
                    <a:pt x="128" y="0"/>
                  </a:cubicBezTo>
                  <a:cubicBezTo>
                    <a:pt x="57" y="0"/>
                    <a:pt x="0" y="58"/>
                    <a:pt x="0" y="128"/>
                  </a:cubicBezTo>
                  <a:cubicBezTo>
                    <a:pt x="0" y="681"/>
                    <a:pt x="0" y="681"/>
                    <a:pt x="0" y="681"/>
                  </a:cubicBezTo>
                  <a:cubicBezTo>
                    <a:pt x="16" y="681"/>
                    <a:pt x="16" y="681"/>
                    <a:pt x="16" y="681"/>
                  </a:cubicBezTo>
                  <a:cubicBezTo>
                    <a:pt x="16" y="128"/>
                    <a:pt x="16" y="128"/>
                    <a:pt x="16" y="128"/>
                  </a:cubicBezTo>
                  <a:cubicBezTo>
                    <a:pt x="16" y="67"/>
                    <a:pt x="66" y="17"/>
                    <a:pt x="128" y="17"/>
                  </a:cubicBezTo>
                  <a:cubicBezTo>
                    <a:pt x="151" y="17"/>
                    <a:pt x="151" y="17"/>
                    <a:pt x="151" y="17"/>
                  </a:cubicBezTo>
                  <a:cubicBezTo>
                    <a:pt x="217" y="17"/>
                    <a:pt x="271" y="70"/>
                    <a:pt x="271" y="136"/>
                  </a:cubicBezTo>
                  <a:cubicBezTo>
                    <a:pt x="271" y="182"/>
                    <a:pt x="271" y="182"/>
                    <a:pt x="271" y="182"/>
                  </a:cubicBezTo>
                  <a:cubicBezTo>
                    <a:pt x="287" y="182"/>
                    <a:pt x="287" y="182"/>
                    <a:pt x="287" y="182"/>
                  </a:cubicBezTo>
                  <a:lnTo>
                    <a:pt x="287"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46"/>
            <p:cNvSpPr>
              <a:spLocks/>
            </p:cNvSpPr>
            <p:nvPr/>
          </p:nvSpPr>
          <p:spPr bwMode="auto">
            <a:xfrm>
              <a:off x="982663" y="1135063"/>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47"/>
            <p:cNvSpPr>
              <a:spLocks/>
            </p:cNvSpPr>
            <p:nvPr/>
          </p:nvSpPr>
          <p:spPr bwMode="auto">
            <a:xfrm>
              <a:off x="4067175" y="95250"/>
              <a:ext cx="950913" cy="1444625"/>
            </a:xfrm>
            <a:custGeom>
              <a:avLst/>
              <a:gdLst>
                <a:gd name="T0" fmla="*/ 399 w 399"/>
                <a:gd name="T1" fmla="*/ 0 h 607"/>
                <a:gd name="T2" fmla="*/ 128 w 399"/>
                <a:gd name="T3" fmla="*/ 0 h 607"/>
                <a:gd name="T4" fmla="*/ 0 w 399"/>
                <a:gd name="T5" fmla="*/ 127 h 607"/>
                <a:gd name="T6" fmla="*/ 0 w 399"/>
                <a:gd name="T7" fmla="*/ 607 h 607"/>
                <a:gd name="T8" fmla="*/ 16 w 399"/>
                <a:gd name="T9" fmla="*/ 607 h 607"/>
                <a:gd name="T10" fmla="*/ 16 w 399"/>
                <a:gd name="T11" fmla="*/ 127 h 607"/>
                <a:gd name="T12" fmla="*/ 128 w 399"/>
                <a:gd name="T13" fmla="*/ 16 h 607"/>
                <a:gd name="T14" fmla="*/ 399 w 399"/>
                <a:gd name="T15" fmla="*/ 16 h 607"/>
                <a:gd name="T16" fmla="*/ 399 w 399"/>
                <a:gd name="T17"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607">
                  <a:moveTo>
                    <a:pt x="399" y="0"/>
                  </a:moveTo>
                  <a:cubicBezTo>
                    <a:pt x="128" y="0"/>
                    <a:pt x="128" y="0"/>
                    <a:pt x="128" y="0"/>
                  </a:cubicBezTo>
                  <a:cubicBezTo>
                    <a:pt x="57" y="0"/>
                    <a:pt x="0" y="57"/>
                    <a:pt x="0" y="127"/>
                  </a:cubicBezTo>
                  <a:cubicBezTo>
                    <a:pt x="0" y="607"/>
                    <a:pt x="0" y="607"/>
                    <a:pt x="0" y="607"/>
                  </a:cubicBezTo>
                  <a:cubicBezTo>
                    <a:pt x="16" y="607"/>
                    <a:pt x="16" y="607"/>
                    <a:pt x="16" y="607"/>
                  </a:cubicBezTo>
                  <a:cubicBezTo>
                    <a:pt x="16" y="127"/>
                    <a:pt x="16" y="127"/>
                    <a:pt x="16" y="127"/>
                  </a:cubicBezTo>
                  <a:cubicBezTo>
                    <a:pt x="16" y="66"/>
                    <a:pt x="66" y="16"/>
                    <a:pt x="128" y="16"/>
                  </a:cubicBezTo>
                  <a:cubicBezTo>
                    <a:pt x="399" y="16"/>
                    <a:pt x="399" y="16"/>
                    <a:pt x="399" y="16"/>
                  </a:cubicBezTo>
                  <a:lnTo>
                    <a:pt x="3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48"/>
            <p:cNvSpPr>
              <a:spLocks/>
            </p:cNvSpPr>
            <p:nvPr/>
          </p:nvSpPr>
          <p:spPr bwMode="auto">
            <a:xfrm>
              <a:off x="5954713" y="95250"/>
              <a:ext cx="674688" cy="1519238"/>
            </a:xfrm>
            <a:custGeom>
              <a:avLst/>
              <a:gdLst>
                <a:gd name="T0" fmla="*/ 155 w 283"/>
                <a:gd name="T1" fmla="*/ 0 h 638"/>
                <a:gd name="T2" fmla="*/ 0 w 283"/>
                <a:gd name="T3" fmla="*/ 0 h 638"/>
                <a:gd name="T4" fmla="*/ 0 w 283"/>
                <a:gd name="T5" fmla="*/ 16 h 638"/>
                <a:gd name="T6" fmla="*/ 155 w 283"/>
                <a:gd name="T7" fmla="*/ 16 h 638"/>
                <a:gd name="T8" fmla="*/ 267 w 283"/>
                <a:gd name="T9" fmla="*/ 127 h 638"/>
                <a:gd name="T10" fmla="*/ 267 w 283"/>
                <a:gd name="T11" fmla="*/ 638 h 638"/>
                <a:gd name="T12" fmla="*/ 283 w 283"/>
                <a:gd name="T13" fmla="*/ 638 h 638"/>
                <a:gd name="T14" fmla="*/ 283 w 283"/>
                <a:gd name="T15" fmla="*/ 127 h 638"/>
                <a:gd name="T16" fmla="*/ 155 w 283"/>
                <a:gd name="T17"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638">
                  <a:moveTo>
                    <a:pt x="155" y="0"/>
                  </a:moveTo>
                  <a:cubicBezTo>
                    <a:pt x="0" y="0"/>
                    <a:pt x="0" y="0"/>
                    <a:pt x="0" y="0"/>
                  </a:cubicBezTo>
                  <a:cubicBezTo>
                    <a:pt x="0" y="16"/>
                    <a:pt x="0" y="16"/>
                    <a:pt x="0" y="16"/>
                  </a:cubicBezTo>
                  <a:cubicBezTo>
                    <a:pt x="155" y="16"/>
                    <a:pt x="155" y="16"/>
                    <a:pt x="155" y="16"/>
                  </a:cubicBezTo>
                  <a:cubicBezTo>
                    <a:pt x="217" y="16"/>
                    <a:pt x="267" y="66"/>
                    <a:pt x="267" y="127"/>
                  </a:cubicBezTo>
                  <a:cubicBezTo>
                    <a:pt x="267" y="638"/>
                    <a:pt x="267" y="638"/>
                    <a:pt x="267" y="638"/>
                  </a:cubicBezTo>
                  <a:cubicBezTo>
                    <a:pt x="283" y="638"/>
                    <a:pt x="283" y="638"/>
                    <a:pt x="283" y="638"/>
                  </a:cubicBezTo>
                  <a:cubicBezTo>
                    <a:pt x="283" y="127"/>
                    <a:pt x="283" y="127"/>
                    <a:pt x="283" y="127"/>
                  </a:cubicBezTo>
                  <a:cubicBezTo>
                    <a:pt x="283" y="57"/>
                    <a:pt x="226" y="0"/>
                    <a:pt x="1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62"/>
            <p:cNvSpPr>
              <a:spLocks/>
            </p:cNvSpPr>
            <p:nvPr/>
          </p:nvSpPr>
          <p:spPr bwMode="auto">
            <a:xfrm>
              <a:off x="4875213" y="95250"/>
              <a:ext cx="601663" cy="676275"/>
            </a:xfrm>
            <a:custGeom>
              <a:avLst/>
              <a:gdLst>
                <a:gd name="T0" fmla="*/ 60 w 253"/>
                <a:gd name="T1" fmla="*/ 0 h 284"/>
                <a:gd name="T2" fmla="*/ 60 w 253"/>
                <a:gd name="T3" fmla="*/ 16 h 284"/>
                <a:gd name="T4" fmla="*/ 236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6" y="100"/>
                    <a:pt x="236" y="158"/>
                  </a:cubicBezTo>
                  <a:cubicBezTo>
                    <a:pt x="236" y="219"/>
                    <a:pt x="187" y="268"/>
                    <a:pt x="126" y="268"/>
                  </a:cubicBezTo>
                  <a:cubicBezTo>
                    <a:pt x="65" y="268"/>
                    <a:pt x="16" y="219"/>
                    <a:pt x="16" y="158"/>
                  </a:cubicBezTo>
                  <a:cubicBezTo>
                    <a:pt x="16" y="100"/>
                    <a:pt x="34" y="16"/>
                    <a:pt x="193" y="16"/>
                  </a:cubicBezTo>
                  <a:cubicBezTo>
                    <a:pt x="193" y="0"/>
                    <a:pt x="193" y="0"/>
                    <a:pt x="193" y="0"/>
                  </a:cubicBezTo>
                  <a:cubicBezTo>
                    <a:pt x="15" y="0"/>
                    <a:pt x="0" y="91"/>
                    <a:pt x="0" y="158"/>
                  </a:cubicBezTo>
                  <a:cubicBezTo>
                    <a:pt x="0" y="228"/>
                    <a:pt x="56"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63"/>
            <p:cNvSpPr>
              <a:spLocks/>
            </p:cNvSpPr>
            <p:nvPr/>
          </p:nvSpPr>
          <p:spPr bwMode="auto">
            <a:xfrm>
              <a:off x="4603750" y="2309813"/>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64"/>
            <p:cNvSpPr>
              <a:spLocks/>
            </p:cNvSpPr>
            <p:nvPr/>
          </p:nvSpPr>
          <p:spPr bwMode="auto">
            <a:xfrm>
              <a:off x="4581525" y="2549525"/>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65"/>
            <p:cNvSpPr>
              <a:spLocks/>
            </p:cNvSpPr>
            <p:nvPr/>
          </p:nvSpPr>
          <p:spPr bwMode="auto">
            <a:xfrm>
              <a:off x="5181600" y="95250"/>
              <a:ext cx="601663" cy="676275"/>
            </a:xfrm>
            <a:custGeom>
              <a:avLst/>
              <a:gdLst>
                <a:gd name="T0" fmla="*/ 60 w 253"/>
                <a:gd name="T1" fmla="*/ 0 h 284"/>
                <a:gd name="T2" fmla="*/ 60 w 253"/>
                <a:gd name="T3" fmla="*/ 16 h 284"/>
                <a:gd name="T4" fmla="*/ 237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7" y="100"/>
                    <a:pt x="237" y="158"/>
                  </a:cubicBezTo>
                  <a:cubicBezTo>
                    <a:pt x="237" y="219"/>
                    <a:pt x="187" y="268"/>
                    <a:pt x="126" y="268"/>
                  </a:cubicBezTo>
                  <a:cubicBezTo>
                    <a:pt x="66" y="268"/>
                    <a:pt x="16" y="219"/>
                    <a:pt x="16" y="158"/>
                  </a:cubicBezTo>
                  <a:cubicBezTo>
                    <a:pt x="16" y="100"/>
                    <a:pt x="34" y="16"/>
                    <a:pt x="193" y="16"/>
                  </a:cubicBezTo>
                  <a:cubicBezTo>
                    <a:pt x="193" y="0"/>
                    <a:pt x="193" y="0"/>
                    <a:pt x="193" y="0"/>
                  </a:cubicBezTo>
                  <a:cubicBezTo>
                    <a:pt x="16" y="0"/>
                    <a:pt x="0" y="91"/>
                    <a:pt x="0" y="158"/>
                  </a:cubicBezTo>
                  <a:cubicBezTo>
                    <a:pt x="0" y="228"/>
                    <a:pt x="57"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66"/>
            <p:cNvSpPr>
              <a:spLocks/>
            </p:cNvSpPr>
            <p:nvPr/>
          </p:nvSpPr>
          <p:spPr bwMode="auto">
            <a:xfrm>
              <a:off x="5497513" y="95250"/>
              <a:ext cx="603250" cy="676275"/>
            </a:xfrm>
            <a:custGeom>
              <a:avLst/>
              <a:gdLst>
                <a:gd name="T0" fmla="*/ 60 w 253"/>
                <a:gd name="T1" fmla="*/ 0 h 284"/>
                <a:gd name="T2" fmla="*/ 60 w 253"/>
                <a:gd name="T3" fmla="*/ 16 h 284"/>
                <a:gd name="T4" fmla="*/ 236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6" y="100"/>
                    <a:pt x="236" y="158"/>
                  </a:cubicBezTo>
                  <a:cubicBezTo>
                    <a:pt x="236" y="219"/>
                    <a:pt x="187" y="268"/>
                    <a:pt x="126" y="268"/>
                  </a:cubicBezTo>
                  <a:cubicBezTo>
                    <a:pt x="65" y="268"/>
                    <a:pt x="16" y="219"/>
                    <a:pt x="16" y="158"/>
                  </a:cubicBezTo>
                  <a:cubicBezTo>
                    <a:pt x="16" y="100"/>
                    <a:pt x="34" y="16"/>
                    <a:pt x="193" y="16"/>
                  </a:cubicBezTo>
                  <a:cubicBezTo>
                    <a:pt x="193" y="0"/>
                    <a:pt x="193" y="0"/>
                    <a:pt x="193" y="0"/>
                  </a:cubicBezTo>
                  <a:cubicBezTo>
                    <a:pt x="15" y="0"/>
                    <a:pt x="0" y="91"/>
                    <a:pt x="0" y="158"/>
                  </a:cubicBezTo>
                  <a:cubicBezTo>
                    <a:pt x="0" y="228"/>
                    <a:pt x="56"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8"/>
            <p:cNvSpPr/>
            <p:nvPr/>
          </p:nvSpPr>
          <p:spPr>
            <a:xfrm>
              <a:off x="5068888" y="95250"/>
              <a:ext cx="844550" cy="6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Freeform 141"/>
          <p:cNvSpPr>
            <a:spLocks/>
          </p:cNvSpPr>
          <p:nvPr/>
        </p:nvSpPr>
        <p:spPr bwMode="auto">
          <a:xfrm>
            <a:off x="899978" y="1775174"/>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42"/>
          <p:cNvSpPr>
            <a:spLocks/>
          </p:cNvSpPr>
          <p:nvPr/>
        </p:nvSpPr>
        <p:spPr bwMode="auto">
          <a:xfrm>
            <a:off x="6676890" y="1632299"/>
            <a:ext cx="4686300" cy="1185863"/>
          </a:xfrm>
          <a:custGeom>
            <a:avLst/>
            <a:gdLst>
              <a:gd name="T0" fmla="*/ 1969 w 1969"/>
              <a:gd name="T1" fmla="*/ 128 h 498"/>
              <a:gd name="T2" fmla="*/ 1841 w 1969"/>
              <a:gd name="T3" fmla="*/ 0 h 498"/>
              <a:gd name="T4" fmla="*/ 128 w 1969"/>
              <a:gd name="T5" fmla="*/ 0 h 498"/>
              <a:gd name="T6" fmla="*/ 0 w 1969"/>
              <a:gd name="T7" fmla="*/ 128 h 498"/>
              <a:gd name="T8" fmla="*/ 0 w 1969"/>
              <a:gd name="T9" fmla="*/ 383 h 498"/>
              <a:gd name="T10" fmla="*/ 17 w 1969"/>
              <a:gd name="T11" fmla="*/ 383 h 498"/>
              <a:gd name="T12" fmla="*/ 17 w 1969"/>
              <a:gd name="T13" fmla="*/ 128 h 498"/>
              <a:gd name="T14" fmla="*/ 128 w 1969"/>
              <a:gd name="T15" fmla="*/ 17 h 498"/>
              <a:gd name="T16" fmla="*/ 1841 w 1969"/>
              <a:gd name="T17" fmla="*/ 17 h 498"/>
              <a:gd name="T18" fmla="*/ 1953 w 1969"/>
              <a:gd name="T19" fmla="*/ 128 h 498"/>
              <a:gd name="T20" fmla="*/ 1953 w 1969"/>
              <a:gd name="T21" fmla="*/ 498 h 498"/>
              <a:gd name="T22" fmla="*/ 1969 w 1969"/>
              <a:gd name="T23" fmla="*/ 498 h 498"/>
              <a:gd name="T24" fmla="*/ 1969 w 1969"/>
              <a:gd name="T25" fmla="*/ 12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9" h="498">
                <a:moveTo>
                  <a:pt x="1969" y="128"/>
                </a:moveTo>
                <a:cubicBezTo>
                  <a:pt x="1969" y="58"/>
                  <a:pt x="1912" y="0"/>
                  <a:pt x="1841" y="0"/>
                </a:cubicBezTo>
                <a:cubicBezTo>
                  <a:pt x="128" y="0"/>
                  <a:pt x="128" y="0"/>
                  <a:pt x="128" y="0"/>
                </a:cubicBezTo>
                <a:cubicBezTo>
                  <a:pt x="58" y="0"/>
                  <a:pt x="0" y="58"/>
                  <a:pt x="0" y="128"/>
                </a:cubicBezTo>
                <a:cubicBezTo>
                  <a:pt x="0" y="383"/>
                  <a:pt x="0" y="383"/>
                  <a:pt x="0" y="383"/>
                </a:cubicBezTo>
                <a:cubicBezTo>
                  <a:pt x="17" y="383"/>
                  <a:pt x="17" y="383"/>
                  <a:pt x="17" y="383"/>
                </a:cubicBezTo>
                <a:cubicBezTo>
                  <a:pt x="17" y="128"/>
                  <a:pt x="17" y="128"/>
                  <a:pt x="17" y="128"/>
                </a:cubicBezTo>
                <a:cubicBezTo>
                  <a:pt x="17" y="67"/>
                  <a:pt x="67" y="17"/>
                  <a:pt x="128" y="17"/>
                </a:cubicBezTo>
                <a:cubicBezTo>
                  <a:pt x="1841" y="17"/>
                  <a:pt x="1841" y="17"/>
                  <a:pt x="1841" y="17"/>
                </a:cubicBezTo>
                <a:cubicBezTo>
                  <a:pt x="1903" y="17"/>
                  <a:pt x="1953" y="67"/>
                  <a:pt x="1953" y="128"/>
                </a:cubicBezTo>
                <a:cubicBezTo>
                  <a:pt x="1953" y="498"/>
                  <a:pt x="1953" y="498"/>
                  <a:pt x="1953" y="498"/>
                </a:cubicBezTo>
                <a:cubicBezTo>
                  <a:pt x="1969" y="498"/>
                  <a:pt x="1969" y="498"/>
                  <a:pt x="1969" y="498"/>
                </a:cubicBezTo>
                <a:lnTo>
                  <a:pt x="1969" y="12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44"/>
          <p:cNvSpPr>
            <a:spLocks/>
          </p:cNvSpPr>
          <p:nvPr/>
        </p:nvSpPr>
        <p:spPr bwMode="auto">
          <a:xfrm>
            <a:off x="6746740" y="2110137"/>
            <a:ext cx="882650" cy="1903413"/>
          </a:xfrm>
          <a:custGeom>
            <a:avLst/>
            <a:gdLst>
              <a:gd name="T0" fmla="*/ 371 w 371"/>
              <a:gd name="T1" fmla="*/ 128 h 799"/>
              <a:gd name="T2" fmla="*/ 243 w 371"/>
              <a:gd name="T3" fmla="*/ 0 h 799"/>
              <a:gd name="T4" fmla="*/ 128 w 371"/>
              <a:gd name="T5" fmla="*/ 0 h 799"/>
              <a:gd name="T6" fmla="*/ 0 w 371"/>
              <a:gd name="T7" fmla="*/ 128 h 799"/>
              <a:gd name="T8" fmla="*/ 0 w 371"/>
              <a:gd name="T9" fmla="*/ 190 h 799"/>
              <a:gd name="T10" fmla="*/ 16 w 371"/>
              <a:gd name="T11" fmla="*/ 190 h 799"/>
              <a:gd name="T12" fmla="*/ 16 w 371"/>
              <a:gd name="T13" fmla="*/ 128 h 799"/>
              <a:gd name="T14" fmla="*/ 128 w 371"/>
              <a:gd name="T15" fmla="*/ 17 h 799"/>
              <a:gd name="T16" fmla="*/ 243 w 371"/>
              <a:gd name="T17" fmla="*/ 17 h 799"/>
              <a:gd name="T18" fmla="*/ 355 w 371"/>
              <a:gd name="T19" fmla="*/ 128 h 799"/>
              <a:gd name="T20" fmla="*/ 355 w 371"/>
              <a:gd name="T21" fmla="*/ 799 h 799"/>
              <a:gd name="T22" fmla="*/ 371 w 371"/>
              <a:gd name="T23" fmla="*/ 799 h 799"/>
              <a:gd name="T24" fmla="*/ 371 w 371"/>
              <a:gd name="T25" fmla="*/ 12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799">
                <a:moveTo>
                  <a:pt x="371" y="128"/>
                </a:moveTo>
                <a:cubicBezTo>
                  <a:pt x="371" y="58"/>
                  <a:pt x="314" y="0"/>
                  <a:pt x="243"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43" y="17"/>
                  <a:pt x="243" y="17"/>
                  <a:pt x="243" y="17"/>
                </a:cubicBezTo>
                <a:cubicBezTo>
                  <a:pt x="305" y="17"/>
                  <a:pt x="355" y="67"/>
                  <a:pt x="355" y="128"/>
                </a:cubicBezTo>
                <a:cubicBezTo>
                  <a:pt x="355" y="799"/>
                  <a:pt x="355" y="799"/>
                  <a:pt x="355" y="799"/>
                </a:cubicBezTo>
                <a:cubicBezTo>
                  <a:pt x="371" y="799"/>
                  <a:pt x="371" y="799"/>
                  <a:pt x="371" y="799"/>
                </a:cubicBezTo>
                <a:lnTo>
                  <a:pt x="371" y="12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5"/>
          <p:cNvSpPr>
            <a:spLocks/>
          </p:cNvSpPr>
          <p:nvPr/>
        </p:nvSpPr>
        <p:spPr bwMode="auto">
          <a:xfrm>
            <a:off x="10591665" y="2389537"/>
            <a:ext cx="684213" cy="1620838"/>
          </a:xfrm>
          <a:custGeom>
            <a:avLst/>
            <a:gdLst>
              <a:gd name="T0" fmla="*/ 287 w 287"/>
              <a:gd name="T1" fmla="*/ 136 h 681"/>
              <a:gd name="T2" fmla="*/ 151 w 287"/>
              <a:gd name="T3" fmla="*/ 0 h 681"/>
              <a:gd name="T4" fmla="*/ 128 w 287"/>
              <a:gd name="T5" fmla="*/ 0 h 681"/>
              <a:gd name="T6" fmla="*/ 0 w 287"/>
              <a:gd name="T7" fmla="*/ 128 h 681"/>
              <a:gd name="T8" fmla="*/ 0 w 287"/>
              <a:gd name="T9" fmla="*/ 681 h 681"/>
              <a:gd name="T10" fmla="*/ 16 w 287"/>
              <a:gd name="T11" fmla="*/ 681 h 681"/>
              <a:gd name="T12" fmla="*/ 16 w 287"/>
              <a:gd name="T13" fmla="*/ 128 h 681"/>
              <a:gd name="T14" fmla="*/ 128 w 287"/>
              <a:gd name="T15" fmla="*/ 17 h 681"/>
              <a:gd name="T16" fmla="*/ 151 w 287"/>
              <a:gd name="T17" fmla="*/ 17 h 681"/>
              <a:gd name="T18" fmla="*/ 271 w 287"/>
              <a:gd name="T19" fmla="*/ 136 h 681"/>
              <a:gd name="T20" fmla="*/ 271 w 287"/>
              <a:gd name="T21" fmla="*/ 182 h 681"/>
              <a:gd name="T22" fmla="*/ 287 w 287"/>
              <a:gd name="T23" fmla="*/ 182 h 681"/>
              <a:gd name="T24" fmla="*/ 287 w 287"/>
              <a:gd name="T25" fmla="*/ 13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681">
                <a:moveTo>
                  <a:pt x="287" y="136"/>
                </a:moveTo>
                <a:cubicBezTo>
                  <a:pt x="287" y="61"/>
                  <a:pt x="226" y="0"/>
                  <a:pt x="151" y="0"/>
                </a:cubicBezTo>
                <a:cubicBezTo>
                  <a:pt x="128" y="0"/>
                  <a:pt x="128" y="0"/>
                  <a:pt x="128" y="0"/>
                </a:cubicBezTo>
                <a:cubicBezTo>
                  <a:pt x="57" y="0"/>
                  <a:pt x="0" y="58"/>
                  <a:pt x="0" y="128"/>
                </a:cubicBezTo>
                <a:cubicBezTo>
                  <a:pt x="0" y="681"/>
                  <a:pt x="0" y="681"/>
                  <a:pt x="0" y="681"/>
                </a:cubicBezTo>
                <a:cubicBezTo>
                  <a:pt x="16" y="681"/>
                  <a:pt x="16" y="681"/>
                  <a:pt x="16" y="681"/>
                </a:cubicBezTo>
                <a:cubicBezTo>
                  <a:pt x="16" y="128"/>
                  <a:pt x="16" y="128"/>
                  <a:pt x="16" y="128"/>
                </a:cubicBezTo>
                <a:cubicBezTo>
                  <a:pt x="16" y="67"/>
                  <a:pt x="66" y="17"/>
                  <a:pt x="128" y="17"/>
                </a:cubicBezTo>
                <a:cubicBezTo>
                  <a:pt x="151" y="17"/>
                  <a:pt x="151" y="17"/>
                  <a:pt x="151" y="17"/>
                </a:cubicBezTo>
                <a:cubicBezTo>
                  <a:pt x="217" y="17"/>
                  <a:pt x="271" y="70"/>
                  <a:pt x="271" y="136"/>
                </a:cubicBezTo>
                <a:cubicBezTo>
                  <a:pt x="271" y="182"/>
                  <a:pt x="271" y="182"/>
                  <a:pt x="271" y="182"/>
                </a:cubicBezTo>
                <a:cubicBezTo>
                  <a:pt x="287" y="182"/>
                  <a:pt x="287" y="182"/>
                  <a:pt x="287" y="182"/>
                </a:cubicBezTo>
                <a:lnTo>
                  <a:pt x="287" y="13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6"/>
          <p:cNvSpPr>
            <a:spLocks/>
          </p:cNvSpPr>
          <p:nvPr/>
        </p:nvSpPr>
        <p:spPr bwMode="auto">
          <a:xfrm>
            <a:off x="976178" y="2091087"/>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47"/>
          <p:cNvSpPr>
            <a:spLocks/>
          </p:cNvSpPr>
          <p:nvPr/>
        </p:nvSpPr>
        <p:spPr bwMode="auto">
          <a:xfrm>
            <a:off x="4060689" y="1051273"/>
            <a:ext cx="2562226" cy="1519238"/>
          </a:xfrm>
          <a:custGeom>
            <a:avLst/>
            <a:gdLst/>
            <a:ahLst/>
            <a:cxnLst/>
            <a:rect l="l" t="t" r="r" b="b"/>
            <a:pathLst>
              <a:path w="2562226" h="1519238">
                <a:moveTo>
                  <a:pt x="1578835" y="118590"/>
                </a:moveTo>
                <a:cubicBezTo>
                  <a:pt x="1483968" y="188014"/>
                  <a:pt x="1468488" y="293291"/>
                  <a:pt x="1468488" y="376238"/>
                </a:cubicBezTo>
                <a:cubicBezTo>
                  <a:pt x="1468488" y="461790"/>
                  <a:pt x="1509018" y="537430"/>
                  <a:pt x="1572651" y="584365"/>
                </a:cubicBezTo>
                <a:cubicBezTo>
                  <a:pt x="1636791" y="537430"/>
                  <a:pt x="1678038" y="461790"/>
                  <a:pt x="1678038" y="376238"/>
                </a:cubicBezTo>
                <a:cubicBezTo>
                  <a:pt x="1678038" y="293344"/>
                  <a:pt x="1672042" y="188149"/>
                  <a:pt x="1578835" y="118590"/>
                </a:cubicBezTo>
                <a:close/>
                <a:moveTo>
                  <a:pt x="1266705" y="115157"/>
                </a:moveTo>
                <a:cubicBezTo>
                  <a:pt x="1168339" y="185137"/>
                  <a:pt x="1152475" y="292159"/>
                  <a:pt x="1152475" y="376238"/>
                </a:cubicBezTo>
                <a:cubicBezTo>
                  <a:pt x="1152475" y="463664"/>
                  <a:pt x="1195550" y="540739"/>
                  <a:pt x="1261383" y="587668"/>
                </a:cubicBezTo>
                <a:cubicBezTo>
                  <a:pt x="1327057" y="540745"/>
                  <a:pt x="1369273" y="463667"/>
                  <a:pt x="1369273" y="376238"/>
                </a:cubicBezTo>
                <a:cubicBezTo>
                  <a:pt x="1369273" y="291820"/>
                  <a:pt x="1363942" y="184272"/>
                  <a:pt x="1266705" y="115157"/>
                </a:cubicBezTo>
                <a:close/>
                <a:moveTo>
                  <a:pt x="1700778" y="63500"/>
                </a:moveTo>
                <a:cubicBezTo>
                  <a:pt x="1670570" y="71259"/>
                  <a:pt x="1644220" y="81130"/>
                  <a:pt x="1621682" y="93538"/>
                </a:cubicBezTo>
                <a:cubicBezTo>
                  <a:pt x="1716088" y="169267"/>
                  <a:pt x="1716088" y="282596"/>
                  <a:pt x="1716088" y="376238"/>
                </a:cubicBezTo>
                <a:cubicBezTo>
                  <a:pt x="1716088" y="469344"/>
                  <a:pt x="1673796" y="552049"/>
                  <a:pt x="1606570" y="605863"/>
                </a:cubicBezTo>
                <a:cubicBezTo>
                  <a:pt x="1643041" y="626882"/>
                  <a:pt x="1685521" y="638175"/>
                  <a:pt x="1730771" y="638175"/>
                </a:cubicBezTo>
                <a:cubicBezTo>
                  <a:pt x="1876219" y="638175"/>
                  <a:pt x="1993054" y="521494"/>
                  <a:pt x="1993054" y="376238"/>
                </a:cubicBezTo>
                <a:cubicBezTo>
                  <a:pt x="1993054" y="266535"/>
                  <a:pt x="1984028" y="117770"/>
                  <a:pt x="1776599" y="63500"/>
                </a:cubicBezTo>
                <a:close/>
                <a:moveTo>
                  <a:pt x="1581156" y="63500"/>
                </a:moveTo>
                <a:lnTo>
                  <a:pt x="1582373" y="64217"/>
                </a:lnTo>
                <a:cubicBezTo>
                  <a:pt x="1582696" y="63912"/>
                  <a:pt x="1583075" y="63706"/>
                  <a:pt x="1583454" y="63500"/>
                </a:cubicBezTo>
                <a:close/>
                <a:moveTo>
                  <a:pt x="1380307" y="63500"/>
                </a:moveTo>
                <a:cubicBezTo>
                  <a:pt x="1353984" y="68593"/>
                  <a:pt x="1331133" y="77381"/>
                  <a:pt x="1311941" y="89661"/>
                </a:cubicBezTo>
                <a:cubicBezTo>
                  <a:pt x="1409701" y="165978"/>
                  <a:pt x="1409701" y="281239"/>
                  <a:pt x="1409701" y="376238"/>
                </a:cubicBezTo>
                <a:cubicBezTo>
                  <a:pt x="1409701" y="471016"/>
                  <a:pt x="1365876" y="555017"/>
                  <a:pt x="1296605" y="608785"/>
                </a:cubicBezTo>
                <a:cubicBezTo>
                  <a:pt x="1331688" y="627954"/>
                  <a:pt x="1371836" y="638175"/>
                  <a:pt x="1414068" y="638175"/>
                </a:cubicBezTo>
                <a:cubicBezTo>
                  <a:pt x="1459262" y="638175"/>
                  <a:pt x="1501918" y="626850"/>
                  <a:pt x="1538651" y="605783"/>
                </a:cubicBezTo>
                <a:cubicBezTo>
                  <a:pt x="1471957" y="551967"/>
                  <a:pt x="1430338" y="469298"/>
                  <a:pt x="1430338" y="376238"/>
                </a:cubicBezTo>
                <a:cubicBezTo>
                  <a:pt x="1430338" y="283008"/>
                  <a:pt x="1442551" y="170264"/>
                  <a:pt x="1537906" y="93687"/>
                </a:cubicBezTo>
                <a:cubicBezTo>
                  <a:pt x="1518224" y="80429"/>
                  <a:pt x="1494208" y="70817"/>
                  <a:pt x="1466418" y="63500"/>
                </a:cubicBezTo>
                <a:close/>
                <a:moveTo>
                  <a:pt x="1077766" y="63500"/>
                </a:moveTo>
                <a:cubicBezTo>
                  <a:pt x="873393" y="116136"/>
                  <a:pt x="846088" y="265932"/>
                  <a:pt x="846088" y="376238"/>
                </a:cubicBezTo>
                <a:cubicBezTo>
                  <a:pt x="846088" y="521494"/>
                  <a:pt x="962616" y="638175"/>
                  <a:pt x="1107681" y="638175"/>
                </a:cubicBezTo>
                <a:cubicBezTo>
                  <a:pt x="1150830" y="638175"/>
                  <a:pt x="1191454" y="627852"/>
                  <a:pt x="1226708" y="608489"/>
                </a:cubicBezTo>
                <a:cubicBezTo>
                  <a:pt x="1158088" y="554706"/>
                  <a:pt x="1114425" y="470841"/>
                  <a:pt x="1114425" y="376238"/>
                </a:cubicBezTo>
                <a:cubicBezTo>
                  <a:pt x="1114425" y="281770"/>
                  <a:pt x="1127765" y="167266"/>
                  <a:pt x="1227336" y="91226"/>
                </a:cubicBezTo>
                <a:cubicBezTo>
                  <a:pt x="1206234" y="80097"/>
                  <a:pt x="1181659" y="70916"/>
                  <a:pt x="1153388" y="63500"/>
                </a:cubicBezTo>
                <a:close/>
                <a:moveTo>
                  <a:pt x="305055" y="0"/>
                </a:moveTo>
                <a:cubicBezTo>
                  <a:pt x="305072" y="0"/>
                  <a:pt x="308334" y="0"/>
                  <a:pt x="950725" y="0"/>
                </a:cubicBezTo>
                <a:lnTo>
                  <a:pt x="950913" y="0"/>
                </a:lnTo>
                <a:lnTo>
                  <a:pt x="950913" y="6"/>
                </a:lnTo>
                <a:lnTo>
                  <a:pt x="1001713" y="1745"/>
                </a:lnTo>
                <a:lnTo>
                  <a:pt x="1001713" y="0"/>
                </a:lnTo>
                <a:lnTo>
                  <a:pt x="1257112" y="0"/>
                </a:lnTo>
                <a:lnTo>
                  <a:pt x="1267014" y="0"/>
                </a:lnTo>
                <a:lnTo>
                  <a:pt x="1573401" y="0"/>
                </a:lnTo>
                <a:lnTo>
                  <a:pt x="1846263" y="0"/>
                </a:lnTo>
                <a:lnTo>
                  <a:pt x="1846263" y="1662"/>
                </a:lnTo>
                <a:cubicBezTo>
                  <a:pt x="1859572" y="376"/>
                  <a:pt x="1873336" y="117"/>
                  <a:pt x="1887538" y="110"/>
                </a:cubicBezTo>
                <a:lnTo>
                  <a:pt x="1887538" y="0"/>
                </a:lnTo>
                <a:cubicBezTo>
                  <a:pt x="1887546" y="0"/>
                  <a:pt x="1887688" y="0"/>
                  <a:pt x="1890525" y="0"/>
                </a:cubicBezTo>
                <a:cubicBezTo>
                  <a:pt x="1902422" y="0"/>
                  <a:pt x="1961700" y="0"/>
                  <a:pt x="2257067" y="0"/>
                </a:cubicBezTo>
                <a:cubicBezTo>
                  <a:pt x="2426335" y="0"/>
                  <a:pt x="2562226" y="135731"/>
                  <a:pt x="2562226" y="302419"/>
                </a:cubicBezTo>
                <a:cubicBezTo>
                  <a:pt x="2562226" y="302449"/>
                  <a:pt x="2562226" y="308460"/>
                  <a:pt x="2562226" y="1519238"/>
                </a:cubicBezTo>
                <a:cubicBezTo>
                  <a:pt x="2562213" y="1519238"/>
                  <a:pt x="2561511" y="1519238"/>
                  <a:pt x="2524081" y="1519238"/>
                </a:cubicBezTo>
                <a:cubicBezTo>
                  <a:pt x="2524081" y="1519208"/>
                  <a:pt x="2524081" y="1513237"/>
                  <a:pt x="2524081" y="302419"/>
                </a:cubicBezTo>
                <a:cubicBezTo>
                  <a:pt x="2524081" y="157163"/>
                  <a:pt x="2404879" y="38100"/>
                  <a:pt x="2257067" y="38100"/>
                </a:cubicBezTo>
                <a:cubicBezTo>
                  <a:pt x="2257054" y="38100"/>
                  <a:pt x="2254835" y="38100"/>
                  <a:pt x="1890525" y="38100"/>
                </a:cubicBezTo>
                <a:cubicBezTo>
                  <a:pt x="1875522" y="38100"/>
                  <a:pt x="1861045" y="38413"/>
                  <a:pt x="1847100" y="39573"/>
                </a:cubicBezTo>
                <a:lnTo>
                  <a:pt x="1846263" y="39308"/>
                </a:lnTo>
                <a:lnTo>
                  <a:pt x="1846263" y="39677"/>
                </a:lnTo>
                <a:cubicBezTo>
                  <a:pt x="1846540" y="39590"/>
                  <a:pt x="1846820" y="39581"/>
                  <a:pt x="1847100" y="39573"/>
                </a:cubicBezTo>
                <a:cubicBezTo>
                  <a:pt x="2033588" y="108890"/>
                  <a:pt x="2033588" y="258204"/>
                  <a:pt x="2033588" y="376238"/>
                </a:cubicBezTo>
                <a:cubicBezTo>
                  <a:pt x="2033588" y="542925"/>
                  <a:pt x="1897678" y="676275"/>
                  <a:pt x="1730771" y="676275"/>
                </a:cubicBezTo>
                <a:cubicBezTo>
                  <a:pt x="1672352" y="676275"/>
                  <a:pt x="1618022" y="659939"/>
                  <a:pt x="1572549" y="630787"/>
                </a:cubicBezTo>
                <a:cubicBezTo>
                  <a:pt x="1526814" y="659938"/>
                  <a:pt x="1472335" y="676275"/>
                  <a:pt x="1414068" y="676275"/>
                </a:cubicBezTo>
                <a:cubicBezTo>
                  <a:pt x="1358413" y="676275"/>
                  <a:pt x="1306041" y="660935"/>
                  <a:pt x="1261712" y="633176"/>
                </a:cubicBezTo>
                <a:cubicBezTo>
                  <a:pt x="1217035" y="660938"/>
                  <a:pt x="1164136" y="676275"/>
                  <a:pt x="1107681" y="676275"/>
                </a:cubicBezTo>
                <a:cubicBezTo>
                  <a:pt x="941213" y="676275"/>
                  <a:pt x="808038" y="542925"/>
                  <a:pt x="808038" y="376238"/>
                </a:cubicBezTo>
                <a:cubicBezTo>
                  <a:pt x="808038" y="259953"/>
                  <a:pt x="826988" y="113308"/>
                  <a:pt x="1001713" y="43732"/>
                </a:cubicBezTo>
                <a:lnTo>
                  <a:pt x="1001713" y="39730"/>
                </a:lnTo>
                <a:lnTo>
                  <a:pt x="950725" y="38100"/>
                </a:lnTo>
                <a:cubicBezTo>
                  <a:pt x="948076" y="38079"/>
                  <a:pt x="908108" y="38079"/>
                  <a:pt x="305055" y="38079"/>
                </a:cubicBezTo>
                <a:cubicBezTo>
                  <a:pt x="157294" y="38079"/>
                  <a:pt x="38132" y="157076"/>
                  <a:pt x="38132" y="302253"/>
                </a:cubicBezTo>
                <a:cubicBezTo>
                  <a:pt x="38132" y="302288"/>
                  <a:pt x="38132" y="308645"/>
                  <a:pt x="38132" y="1444625"/>
                </a:cubicBezTo>
                <a:cubicBezTo>
                  <a:pt x="38123" y="1444625"/>
                  <a:pt x="37557" y="1444625"/>
                  <a:pt x="0" y="1444625"/>
                </a:cubicBezTo>
                <a:cubicBezTo>
                  <a:pt x="0" y="1444594"/>
                  <a:pt x="0" y="1438660"/>
                  <a:pt x="0" y="302253"/>
                </a:cubicBezTo>
                <a:cubicBezTo>
                  <a:pt x="0" y="135657"/>
                  <a:pt x="135845" y="0"/>
                  <a:pt x="30505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36" name="Group 135"/>
          <p:cNvGrpSpPr/>
          <p:nvPr/>
        </p:nvGrpSpPr>
        <p:grpSpPr>
          <a:xfrm>
            <a:off x="4121015" y="2043462"/>
            <a:ext cx="911225" cy="1971675"/>
            <a:chOff x="4121015" y="1351929"/>
            <a:chExt cx="911225" cy="1971675"/>
          </a:xfrm>
          <a:solidFill>
            <a:schemeClr val="accent2"/>
          </a:solidFill>
        </p:grpSpPr>
        <p:sp>
          <p:nvSpPr>
            <p:cNvPr id="124" name="Freeform 143"/>
            <p:cNvSpPr>
              <a:spLocks/>
            </p:cNvSpPr>
            <p:nvPr/>
          </p:nvSpPr>
          <p:spPr bwMode="auto">
            <a:xfrm>
              <a:off x="4121015" y="1351929"/>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63"/>
            <p:cNvSpPr>
              <a:spLocks/>
            </p:cNvSpPr>
            <p:nvPr/>
          </p:nvSpPr>
          <p:spPr bwMode="auto">
            <a:xfrm>
              <a:off x="4597265" y="2574304"/>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64"/>
            <p:cNvSpPr>
              <a:spLocks/>
            </p:cNvSpPr>
            <p:nvPr/>
          </p:nvSpPr>
          <p:spPr bwMode="auto">
            <a:xfrm>
              <a:off x="4575040" y="2814016"/>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Rectangle 118"/>
          <p:cNvSpPr>
            <a:spLocks noChangeArrowheads="1"/>
          </p:cNvSpPr>
          <p:nvPr/>
        </p:nvSpPr>
        <p:spPr bwMode="auto">
          <a:xfrm>
            <a:off x="1428750"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49" name="Group 148"/>
          <p:cNvGrpSpPr/>
          <p:nvPr/>
        </p:nvGrpSpPr>
        <p:grpSpPr>
          <a:xfrm>
            <a:off x="554037" y="4979141"/>
            <a:ext cx="2557463" cy="1552048"/>
            <a:chOff x="554037" y="4271272"/>
            <a:chExt cx="2557463" cy="1552048"/>
          </a:xfrm>
        </p:grpSpPr>
        <p:sp>
          <p:nvSpPr>
            <p:cNvPr id="137" name="Subtitle 2"/>
            <p:cNvSpPr txBox="1">
              <a:spLocks/>
            </p:cNvSpPr>
            <p:nvPr/>
          </p:nvSpPr>
          <p:spPr>
            <a:xfrm>
              <a:off x="554037" y="4271272"/>
              <a:ext cx="2557463" cy="726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solidFill>
                </a:rPr>
                <a:t>Gene Modification</a:t>
              </a:r>
            </a:p>
          </p:txBody>
        </p:sp>
        <p:sp>
          <p:nvSpPr>
            <p:cNvPr id="138" name="Subtitle 2"/>
            <p:cNvSpPr txBox="1">
              <a:spLocks/>
            </p:cNvSpPr>
            <p:nvPr/>
          </p:nvSpPr>
          <p:spPr>
            <a:xfrm>
              <a:off x="554037" y="4970832"/>
              <a:ext cx="2557463" cy="852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How Does it Work?</a:t>
              </a:r>
            </a:p>
            <a:p>
              <a:r>
                <a:rPr lang="en-US" sz="1800" dirty="0">
                  <a:solidFill>
                    <a:schemeClr val="bg1"/>
                  </a:solidFill>
                </a:rPr>
                <a:t>The New Eugenics</a:t>
              </a:r>
            </a:p>
          </p:txBody>
        </p:sp>
      </p:grpSp>
      <p:grpSp>
        <p:nvGrpSpPr>
          <p:cNvPr id="146" name="Group 145"/>
          <p:cNvGrpSpPr/>
          <p:nvPr/>
        </p:nvGrpSpPr>
        <p:grpSpPr>
          <a:xfrm>
            <a:off x="3429456" y="4979141"/>
            <a:ext cx="2557463" cy="2246248"/>
            <a:chOff x="3429456" y="4271272"/>
            <a:chExt cx="2557463" cy="2246248"/>
          </a:xfrm>
        </p:grpSpPr>
        <p:sp>
          <p:nvSpPr>
            <p:cNvPr id="139" name="Subtitle 2"/>
            <p:cNvSpPr txBox="1">
              <a:spLocks/>
            </p:cNvSpPr>
            <p:nvPr/>
          </p:nvSpPr>
          <p:spPr>
            <a:xfrm>
              <a:off x="3429456" y="4271272"/>
              <a:ext cx="2557463" cy="9170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2"/>
                  </a:solidFill>
                </a:rPr>
                <a:t>A History of Genetic Modification</a:t>
              </a:r>
            </a:p>
          </p:txBody>
        </p:sp>
        <p:sp>
          <p:nvSpPr>
            <p:cNvPr id="140" name="Subtitle 2"/>
            <p:cNvSpPr txBox="1">
              <a:spLocks/>
            </p:cNvSpPr>
            <p:nvPr/>
          </p:nvSpPr>
          <p:spPr>
            <a:xfrm>
              <a:off x="3429456" y="4974474"/>
              <a:ext cx="2557463" cy="15430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A Timeline</a:t>
              </a:r>
            </a:p>
          </p:txBody>
        </p:sp>
      </p:grpSp>
      <p:grpSp>
        <p:nvGrpSpPr>
          <p:cNvPr id="147" name="Group 146"/>
          <p:cNvGrpSpPr/>
          <p:nvPr/>
        </p:nvGrpSpPr>
        <p:grpSpPr>
          <a:xfrm>
            <a:off x="6265863" y="4962806"/>
            <a:ext cx="2557463" cy="1630363"/>
            <a:chOff x="6265863" y="4271273"/>
            <a:chExt cx="2557463" cy="1630363"/>
          </a:xfrm>
        </p:grpSpPr>
        <p:sp>
          <p:nvSpPr>
            <p:cNvPr id="141" name="Subtitle 2"/>
            <p:cNvSpPr txBox="1">
              <a:spLocks/>
            </p:cNvSpPr>
            <p:nvPr/>
          </p:nvSpPr>
          <p:spPr>
            <a:xfrm>
              <a:off x="6265863" y="4271273"/>
              <a:ext cx="2254682" cy="7581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3"/>
                  </a:solidFill>
                </a:rPr>
                <a:t>Lessons from the Past</a:t>
              </a:r>
            </a:p>
          </p:txBody>
        </p:sp>
        <p:sp>
          <p:nvSpPr>
            <p:cNvPr id="142" name="Subtitle 2"/>
            <p:cNvSpPr txBox="1">
              <a:spLocks/>
            </p:cNvSpPr>
            <p:nvPr/>
          </p:nvSpPr>
          <p:spPr>
            <a:xfrm>
              <a:off x="6265863" y="4915798"/>
              <a:ext cx="2557463" cy="985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IVF &amp; Stem Cells</a:t>
              </a:r>
            </a:p>
            <a:p>
              <a:r>
                <a:rPr lang="en-US" sz="1800" dirty="0">
                  <a:solidFill>
                    <a:schemeClr val="bg1"/>
                  </a:solidFill>
                </a:rPr>
                <a:t>Revolutionary Technologies</a:t>
              </a:r>
            </a:p>
          </p:txBody>
        </p:sp>
      </p:grpSp>
      <p:sp>
        <p:nvSpPr>
          <p:cNvPr id="32" name="Rectangle 88"/>
          <p:cNvSpPr>
            <a:spLocks noChangeArrowheads="1"/>
          </p:cNvSpPr>
          <p:nvPr/>
        </p:nvSpPr>
        <p:spPr bwMode="auto">
          <a:xfrm>
            <a:off x="9856788" y="4700869"/>
            <a:ext cx="936625"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0" name="Group 149"/>
          <p:cNvGrpSpPr/>
          <p:nvPr/>
        </p:nvGrpSpPr>
        <p:grpSpPr>
          <a:xfrm>
            <a:off x="9020415" y="4979142"/>
            <a:ext cx="2557463" cy="2246247"/>
            <a:chOff x="9020415" y="4271273"/>
            <a:chExt cx="2557463" cy="2246247"/>
          </a:xfrm>
        </p:grpSpPr>
        <p:sp>
          <p:nvSpPr>
            <p:cNvPr id="143" name="Subtitle 2"/>
            <p:cNvSpPr txBox="1">
              <a:spLocks/>
            </p:cNvSpPr>
            <p:nvPr/>
          </p:nvSpPr>
          <p:spPr>
            <a:xfrm>
              <a:off x="9020415" y="4271273"/>
              <a:ext cx="2557463" cy="4179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4"/>
                  </a:solidFill>
                </a:rPr>
                <a:t>Moving Forward</a:t>
              </a:r>
            </a:p>
          </p:txBody>
        </p:sp>
        <p:sp>
          <p:nvSpPr>
            <p:cNvPr id="144" name="Subtitle 2"/>
            <p:cNvSpPr txBox="1">
              <a:spLocks/>
            </p:cNvSpPr>
            <p:nvPr/>
          </p:nvSpPr>
          <p:spPr>
            <a:xfrm>
              <a:off x="9020415" y="4708771"/>
              <a:ext cx="2557463" cy="1808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Arguments: Pro &amp; Con</a:t>
              </a:r>
            </a:p>
            <a:p>
              <a:r>
                <a:rPr lang="en-US" sz="1800" dirty="0">
                  <a:solidFill>
                    <a:schemeClr val="bg1"/>
                  </a:solidFill>
                </a:rPr>
                <a:t>Inevitable Change</a:t>
              </a:r>
            </a:p>
            <a:p>
              <a:r>
                <a:rPr lang="en-US" sz="1800" dirty="0">
                  <a:solidFill>
                    <a:schemeClr val="bg1"/>
                  </a:solidFill>
                </a:rPr>
                <a:t>Trade-offs</a:t>
              </a:r>
            </a:p>
          </p:txBody>
        </p:sp>
      </p:grpSp>
      <p:sp>
        <p:nvSpPr>
          <p:cNvPr id="262" name="Subtitle 2"/>
          <p:cNvSpPr txBox="1">
            <a:spLocks/>
          </p:cNvSpPr>
          <p:nvPr/>
        </p:nvSpPr>
        <p:spPr>
          <a:xfrm>
            <a:off x="143768" y="486502"/>
            <a:ext cx="4840214" cy="477499"/>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bg1"/>
                </a:solidFill>
              </a:rPr>
              <a:t>Outline</a:t>
            </a:r>
          </a:p>
        </p:txBody>
      </p:sp>
    </p:spTree>
    <p:extLst>
      <p:ext uri="{BB962C8B-B14F-4D97-AF65-F5344CB8AC3E}">
        <p14:creationId xmlns:p14="http://schemas.microsoft.com/office/powerpoint/2010/main" val="2641026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childTnLst>
                                </p:cTn>
                              </p:par>
                              <p:par>
                                <p:cTn id="8" presetID="10" presetClass="exit" presetSubtype="0" fill="hold" grpId="0" nodeType="withEffect">
                                  <p:stCondLst>
                                    <p:cond delay="0"/>
                                  </p:stCondLst>
                                  <p:childTnLst>
                                    <p:animEffect transition="out" filter="fade">
                                      <p:cBhvr>
                                        <p:cTn id="9" dur="1000"/>
                                        <p:tgtEl>
                                          <p:spTgt spid="252"/>
                                        </p:tgtEl>
                                      </p:cBhvr>
                                    </p:animEffect>
                                    <p:set>
                                      <p:cBhvr>
                                        <p:cTn id="10" dur="1" fill="hold">
                                          <p:stCondLst>
                                            <p:cond delay="999"/>
                                          </p:stCondLst>
                                        </p:cTn>
                                        <p:tgtEl>
                                          <p:spTgt spid="252"/>
                                        </p:tgtEl>
                                        <p:attrNameLst>
                                          <p:attrName>style.visibility</p:attrName>
                                        </p:attrNameLst>
                                      </p:cBhvr>
                                      <p:to>
                                        <p:strVal val="hidden"/>
                                      </p:to>
                                    </p:set>
                                  </p:childTnLst>
                                </p:cTn>
                              </p:par>
                              <p:par>
                                <p:cTn id="11" presetID="22" presetClass="entr" presetSubtype="4" fill="hold" nodeType="withEffect">
                                  <p:stCondLst>
                                    <p:cond delay="100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1000"/>
                                        <p:tgtEl>
                                          <p:spTgt spid="87"/>
                                        </p:tgtEl>
                                      </p:cBhvr>
                                    </p:animEffect>
                                  </p:childTnLst>
                                </p:cTn>
                              </p:par>
                              <p:par>
                                <p:cTn id="14" presetID="10" presetClass="entr" presetSubtype="0" fill="hold" nodeType="withEffect">
                                  <p:stCondLst>
                                    <p:cond delay="1500"/>
                                  </p:stCondLst>
                                  <p:childTnLst>
                                    <p:set>
                                      <p:cBhvr>
                                        <p:cTn id="15" dur="1" fill="hold">
                                          <p:stCondLst>
                                            <p:cond delay="0"/>
                                          </p:stCondLst>
                                        </p:cTn>
                                        <p:tgtEl>
                                          <p:spTgt spid="149"/>
                                        </p:tgtEl>
                                        <p:attrNameLst>
                                          <p:attrName>style.visibility</p:attrName>
                                        </p:attrNameLst>
                                      </p:cBhvr>
                                      <p:to>
                                        <p:strVal val="visible"/>
                                      </p:to>
                                    </p:set>
                                    <p:animEffect transition="in" filter="fade">
                                      <p:cBhvr>
                                        <p:cTn id="16" dur="500"/>
                                        <p:tgtEl>
                                          <p:spTgt spid="149"/>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1000"/>
                                        <p:tgtEl>
                                          <p:spTgt spid="122"/>
                                        </p:tgtEl>
                                      </p:cBhvr>
                                    </p:animEffect>
                                  </p:childTnLst>
                                </p:cTn>
                              </p:par>
                              <p:par>
                                <p:cTn id="20" presetID="10" presetClass="exit" presetSubtype="0" fill="hold" grpId="0" nodeType="withEffect">
                                  <p:stCondLst>
                                    <p:cond delay="2000"/>
                                  </p:stCondLst>
                                  <p:childTnLst>
                                    <p:animEffect transition="out" filter="fade">
                                      <p:cBhvr>
                                        <p:cTn id="21" dur="1000"/>
                                        <p:tgtEl>
                                          <p:spTgt spid="248"/>
                                        </p:tgtEl>
                                      </p:cBhvr>
                                    </p:animEffect>
                                    <p:set>
                                      <p:cBhvr>
                                        <p:cTn id="22" dur="1" fill="hold">
                                          <p:stCondLst>
                                            <p:cond delay="999"/>
                                          </p:stCondLst>
                                        </p:cTn>
                                        <p:tgtEl>
                                          <p:spTgt spid="2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6"/>
                                        </p:tgtEl>
                                        <p:attrNameLst>
                                          <p:attrName>style.visibility</p:attrName>
                                        </p:attrNameLst>
                                      </p:cBhvr>
                                      <p:to>
                                        <p:strVal val="visible"/>
                                      </p:to>
                                    </p:set>
                                    <p:animEffect transition="in" filter="fade">
                                      <p:cBhvr>
                                        <p:cTn id="27" dur="1000"/>
                                        <p:tgtEl>
                                          <p:spTgt spid="136"/>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wipe(down)">
                                      <p:cBhvr>
                                        <p:cTn id="31" dur="1000"/>
                                        <p:tgtEl>
                                          <p:spTgt spid="151"/>
                                        </p:tgtEl>
                                      </p:cBhvr>
                                    </p:animEffect>
                                  </p:childTnLst>
                                </p:cTn>
                              </p:par>
                              <p:par>
                                <p:cTn id="32" presetID="10" presetClass="entr" presetSubtype="0" fill="hold" nodeType="withEffect">
                                  <p:stCondLst>
                                    <p:cond delay="500"/>
                                  </p:stCondLst>
                                  <p:childTnLst>
                                    <p:set>
                                      <p:cBhvr>
                                        <p:cTn id="33" dur="1" fill="hold">
                                          <p:stCondLst>
                                            <p:cond delay="0"/>
                                          </p:stCondLst>
                                        </p:cTn>
                                        <p:tgtEl>
                                          <p:spTgt spid="146"/>
                                        </p:tgtEl>
                                        <p:attrNameLst>
                                          <p:attrName>style.visibility</p:attrName>
                                        </p:attrNameLst>
                                      </p:cBhvr>
                                      <p:to>
                                        <p:strVal val="visible"/>
                                      </p:to>
                                    </p:set>
                                    <p:animEffect transition="in" filter="fade">
                                      <p:cBhvr>
                                        <p:cTn id="34" dur="500"/>
                                        <p:tgtEl>
                                          <p:spTgt spid="146"/>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28"/>
                                        </p:tgtEl>
                                        <p:attrNameLst>
                                          <p:attrName>style.visibility</p:attrName>
                                        </p:attrNameLst>
                                      </p:cBhvr>
                                      <p:to>
                                        <p:strVal val="visible"/>
                                      </p:to>
                                    </p:set>
                                    <p:animEffect transition="in" filter="fade">
                                      <p:cBhvr>
                                        <p:cTn id="38" dur="1000"/>
                                        <p:tgtEl>
                                          <p:spTgt spid="128"/>
                                        </p:tgtEl>
                                      </p:cBhvr>
                                    </p:animEffect>
                                  </p:childTnLst>
                                </p:cTn>
                              </p:par>
                              <p:par>
                                <p:cTn id="39" presetID="10" presetClass="exit" presetSubtype="0" fill="hold" grpId="0" nodeType="withEffect">
                                  <p:stCondLst>
                                    <p:cond delay="0"/>
                                  </p:stCondLst>
                                  <p:childTnLst>
                                    <p:animEffect transition="out" filter="fade">
                                      <p:cBhvr>
                                        <p:cTn id="40" dur="1000"/>
                                        <p:tgtEl>
                                          <p:spTgt spid="253"/>
                                        </p:tgtEl>
                                      </p:cBhvr>
                                    </p:animEffect>
                                    <p:set>
                                      <p:cBhvr>
                                        <p:cTn id="41" dur="1" fill="hold">
                                          <p:stCondLst>
                                            <p:cond delay="999"/>
                                          </p:stCondLst>
                                        </p:cTn>
                                        <p:tgtEl>
                                          <p:spTgt spid="25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5"/>
                                        </p:tgtEl>
                                        <p:attrNameLst>
                                          <p:attrName>style.visibility</p:attrName>
                                        </p:attrNameLst>
                                      </p:cBhvr>
                                      <p:to>
                                        <p:strVal val="visible"/>
                                      </p:to>
                                    </p:set>
                                    <p:animEffect transition="in" filter="fade">
                                      <p:cBhvr>
                                        <p:cTn id="46" dur="1000"/>
                                        <p:tgtEl>
                                          <p:spTgt spid="125"/>
                                        </p:tgtEl>
                                      </p:cBhvr>
                                    </p:animEffect>
                                  </p:childTnLst>
                                </p:cTn>
                              </p:par>
                              <p:par>
                                <p:cTn id="47" presetID="10" presetClass="exit" presetSubtype="0" fill="hold" grpId="0" nodeType="withEffect">
                                  <p:stCondLst>
                                    <p:cond delay="0"/>
                                  </p:stCondLst>
                                  <p:childTnLst>
                                    <p:animEffect transition="out" filter="fade">
                                      <p:cBhvr>
                                        <p:cTn id="48" dur="1000"/>
                                        <p:tgtEl>
                                          <p:spTgt spid="250"/>
                                        </p:tgtEl>
                                      </p:cBhvr>
                                    </p:animEffect>
                                    <p:set>
                                      <p:cBhvr>
                                        <p:cTn id="49" dur="1" fill="hold">
                                          <p:stCondLst>
                                            <p:cond delay="999"/>
                                          </p:stCondLst>
                                        </p:cTn>
                                        <p:tgtEl>
                                          <p:spTgt spid="250"/>
                                        </p:tgtEl>
                                        <p:attrNameLst>
                                          <p:attrName>style.visibility</p:attrName>
                                        </p:attrNameLst>
                                      </p:cBhvr>
                                      <p:to>
                                        <p:strVal val="hidden"/>
                                      </p:to>
                                    </p:se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52"/>
                                        </p:tgtEl>
                                        <p:attrNameLst>
                                          <p:attrName>style.visibility</p:attrName>
                                        </p:attrNameLst>
                                      </p:cBhvr>
                                      <p:to>
                                        <p:strVal val="visible"/>
                                      </p:to>
                                    </p:set>
                                    <p:animEffect transition="in" filter="wipe(down)">
                                      <p:cBhvr>
                                        <p:cTn id="53" dur="1000"/>
                                        <p:tgtEl>
                                          <p:spTgt spid="152"/>
                                        </p:tgtEl>
                                      </p:cBhvr>
                                    </p:animEffect>
                                  </p:childTnLst>
                                </p:cTn>
                              </p:par>
                              <p:par>
                                <p:cTn id="54" presetID="10" presetClass="entr" presetSubtype="0" fill="hold" nodeType="withEffect">
                                  <p:stCondLst>
                                    <p:cond delay="500"/>
                                  </p:stCondLst>
                                  <p:childTnLst>
                                    <p:set>
                                      <p:cBhvr>
                                        <p:cTn id="55" dur="1" fill="hold">
                                          <p:stCondLst>
                                            <p:cond delay="0"/>
                                          </p:stCondLst>
                                        </p:cTn>
                                        <p:tgtEl>
                                          <p:spTgt spid="147"/>
                                        </p:tgtEl>
                                        <p:attrNameLst>
                                          <p:attrName>style.visibility</p:attrName>
                                        </p:attrNameLst>
                                      </p:cBhvr>
                                      <p:to>
                                        <p:strVal val="visible"/>
                                      </p:to>
                                    </p:set>
                                    <p:animEffect transition="in" filter="fade">
                                      <p:cBhvr>
                                        <p:cTn id="56" dur="500"/>
                                        <p:tgtEl>
                                          <p:spTgt spid="147"/>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123"/>
                                        </p:tgtEl>
                                        <p:attrNameLst>
                                          <p:attrName>style.visibility</p:attrName>
                                        </p:attrNameLst>
                                      </p:cBhvr>
                                      <p:to>
                                        <p:strVal val="visible"/>
                                      </p:to>
                                    </p:set>
                                    <p:animEffect transition="in" filter="fade">
                                      <p:cBhvr>
                                        <p:cTn id="60" dur="1000"/>
                                        <p:tgtEl>
                                          <p:spTgt spid="123"/>
                                        </p:tgtEl>
                                      </p:cBhvr>
                                    </p:animEffect>
                                  </p:childTnLst>
                                </p:cTn>
                              </p:par>
                              <p:par>
                                <p:cTn id="61" presetID="10" presetClass="exit" presetSubtype="0" fill="hold" grpId="0" nodeType="withEffect">
                                  <p:stCondLst>
                                    <p:cond delay="0"/>
                                  </p:stCondLst>
                                  <p:childTnLst>
                                    <p:animEffect transition="out" filter="fade">
                                      <p:cBhvr>
                                        <p:cTn id="62" dur="1000"/>
                                        <p:tgtEl>
                                          <p:spTgt spid="249"/>
                                        </p:tgtEl>
                                      </p:cBhvr>
                                    </p:animEffect>
                                    <p:set>
                                      <p:cBhvr>
                                        <p:cTn id="63" dur="1" fill="hold">
                                          <p:stCondLst>
                                            <p:cond delay="999"/>
                                          </p:stCondLst>
                                        </p:cTn>
                                        <p:tgtEl>
                                          <p:spTgt spid="24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6"/>
                                        </p:tgtEl>
                                        <p:attrNameLst>
                                          <p:attrName>style.visibility</p:attrName>
                                        </p:attrNameLst>
                                      </p:cBhvr>
                                      <p:to>
                                        <p:strVal val="visible"/>
                                      </p:to>
                                    </p:set>
                                    <p:animEffect transition="in" filter="fade">
                                      <p:cBhvr>
                                        <p:cTn id="68" dur="1000"/>
                                        <p:tgtEl>
                                          <p:spTgt spid="126"/>
                                        </p:tgtEl>
                                      </p:cBhvr>
                                    </p:animEffect>
                                  </p:childTnLst>
                                </p:cTn>
                              </p:par>
                              <p:par>
                                <p:cTn id="69" presetID="10" presetClass="exit" presetSubtype="0" fill="hold" grpId="0" nodeType="withEffect">
                                  <p:stCondLst>
                                    <p:cond delay="0"/>
                                  </p:stCondLst>
                                  <p:childTnLst>
                                    <p:animEffect transition="out" filter="fade">
                                      <p:cBhvr>
                                        <p:cTn id="70" dur="1000"/>
                                        <p:tgtEl>
                                          <p:spTgt spid="251"/>
                                        </p:tgtEl>
                                      </p:cBhvr>
                                    </p:animEffect>
                                    <p:set>
                                      <p:cBhvr>
                                        <p:cTn id="71" dur="1" fill="hold">
                                          <p:stCondLst>
                                            <p:cond delay="999"/>
                                          </p:stCondLst>
                                        </p:cTn>
                                        <p:tgtEl>
                                          <p:spTgt spid="251"/>
                                        </p:tgtEl>
                                        <p:attrNameLst>
                                          <p:attrName>style.visibility</p:attrName>
                                        </p:attrNameLst>
                                      </p:cBhvr>
                                      <p:to>
                                        <p:strVal val="hidden"/>
                                      </p:to>
                                    </p:set>
                                  </p:childTnLst>
                                </p:cTn>
                              </p:par>
                            </p:childTnLst>
                          </p:cTn>
                        </p:par>
                        <p:par>
                          <p:cTn id="72" fill="hold">
                            <p:stCondLst>
                              <p:cond delay="1000"/>
                            </p:stCondLst>
                            <p:childTnLst>
                              <p:par>
                                <p:cTn id="73" presetID="22" presetClass="entr" presetSubtype="4" fill="hold"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wipe(down)">
                                      <p:cBhvr>
                                        <p:cTn id="75" dur="1000"/>
                                        <p:tgtEl>
                                          <p:spTgt spid="94"/>
                                        </p:tgtEl>
                                      </p:cBhvr>
                                    </p:animEffect>
                                  </p:childTnLst>
                                </p:cTn>
                              </p:par>
                              <p:par>
                                <p:cTn id="76" presetID="10" presetClass="entr" presetSubtype="0" fill="hold" nodeType="withEffect">
                                  <p:stCondLst>
                                    <p:cond delay="500"/>
                                  </p:stCondLst>
                                  <p:childTnLst>
                                    <p:set>
                                      <p:cBhvr>
                                        <p:cTn id="77" dur="1" fill="hold">
                                          <p:stCondLst>
                                            <p:cond delay="0"/>
                                          </p:stCondLst>
                                        </p:cTn>
                                        <p:tgtEl>
                                          <p:spTgt spid="150"/>
                                        </p:tgtEl>
                                        <p:attrNameLst>
                                          <p:attrName>style.visibility</p:attrName>
                                        </p:attrNameLst>
                                      </p:cBhvr>
                                      <p:to>
                                        <p:strVal val="visible"/>
                                      </p:to>
                                    </p:set>
                                    <p:animEffect transition="in" filter="fade">
                                      <p:cBhvr>
                                        <p:cTn id="78"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249" grpId="0" animBg="1"/>
      <p:bldP spid="250" grpId="0" animBg="1"/>
      <p:bldP spid="251" grpId="0" animBg="1"/>
      <p:bldP spid="252" grpId="0" animBg="1"/>
      <p:bldP spid="253" grpId="0" animBg="1"/>
      <p:bldP spid="122" grpId="0" animBg="1"/>
      <p:bldP spid="123" grpId="0" animBg="1"/>
      <p:bldP spid="125" grpId="0" animBg="1"/>
      <p:bldP spid="126" grpId="0" animBg="1"/>
      <p:bldP spid="127" grpId="0" animBg="1"/>
      <p:bldP spid="1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7459E-F033-4FEC-BFA6-3F7C645B2895}"/>
              </a:ext>
            </a:extLst>
          </p:cNvPr>
          <p:cNvSpPr/>
          <p:nvPr/>
        </p:nvSpPr>
        <p:spPr>
          <a:xfrm>
            <a:off x="1025055" y="7213158"/>
            <a:ext cx="6706355" cy="2308324"/>
          </a:xfrm>
          <a:prstGeom prst="rect">
            <a:avLst/>
          </a:prstGeom>
        </p:spPr>
        <p:txBody>
          <a:bodyPr wrap="square">
            <a:spAutoFit/>
          </a:bodyPr>
          <a:lstStyle/>
          <a:p>
            <a:pPr marL="285750" indent="-285750">
              <a:buFont typeface="Arial" panose="020B0604020202020204" pitchFamily="34" charset="0"/>
              <a:buChar char="•"/>
            </a:pPr>
            <a:r>
              <a:rPr lang="en-US" sz="2400">
                <a:solidFill>
                  <a:schemeClr val="tx2"/>
                </a:solidFill>
              </a:rPr>
              <a:t>$3B project conducted over 15 years</a:t>
            </a:r>
          </a:p>
          <a:p>
            <a:pPr marL="285750" indent="-285750">
              <a:buFont typeface="Arial" panose="020B0604020202020204" pitchFamily="34" charset="0"/>
              <a:buChar char="•"/>
            </a:pPr>
            <a:r>
              <a:rPr lang="en-US" sz="2400">
                <a:solidFill>
                  <a:schemeClr val="tx2"/>
                </a:solidFill>
              </a:rPr>
              <a:t>Composite genome from 10-20 primary samples taken from numerous anonymous donors across racial and ethnic groups.</a:t>
            </a:r>
          </a:p>
          <a:p>
            <a:pPr marL="285750" indent="-285750">
              <a:buFont typeface="Arial" panose="020B0604020202020204" pitchFamily="34" charset="0"/>
              <a:buChar char="•"/>
            </a:pPr>
            <a:r>
              <a:rPr lang="en-US" sz="2400">
                <a:solidFill>
                  <a:schemeClr val="tx2"/>
                </a:solidFill>
              </a:rPr>
              <a:t>Goals: to discover the genes responsible for all human traits</a:t>
            </a:r>
            <a:endParaRPr lang="en-US" sz="2400" dirty="0">
              <a:solidFill>
                <a:schemeClr val="tx2"/>
              </a:solidFill>
            </a:endParaRPr>
          </a:p>
        </p:txBody>
      </p:sp>
      <p:sp>
        <p:nvSpPr>
          <p:cNvPr id="14" name="Title 13">
            <a:extLst>
              <a:ext uri="{FF2B5EF4-FFF2-40B4-BE49-F238E27FC236}">
                <a16:creationId xmlns:a16="http://schemas.microsoft.com/office/drawing/2014/main" id="{DA85071C-603E-4C37-9226-B9287B936D0B}"/>
              </a:ext>
            </a:extLst>
          </p:cNvPr>
          <p:cNvSpPr>
            <a:spLocks noGrp="1"/>
          </p:cNvSpPr>
          <p:nvPr>
            <p:ph type="title"/>
          </p:nvPr>
        </p:nvSpPr>
        <p:spPr>
          <a:xfrm>
            <a:off x="228601" y="341244"/>
            <a:ext cx="6554867" cy="1524000"/>
          </a:xfrm>
        </p:spPr>
        <p:txBody>
          <a:bodyPr/>
          <a:lstStyle/>
          <a:p>
            <a:r>
              <a:rPr lang="en-US">
                <a:solidFill>
                  <a:schemeClr val="tx2"/>
                </a:solidFill>
              </a:rPr>
              <a:t>The Human Genome Project</a:t>
            </a:r>
            <a:endParaRPr lang="en-US" dirty="0">
              <a:solidFill>
                <a:schemeClr val="tx2"/>
              </a:solidFill>
            </a:endParaRPr>
          </a:p>
        </p:txBody>
      </p:sp>
      <p:sp>
        <p:nvSpPr>
          <p:cNvPr id="2" name="Rectangle 1">
            <a:extLst>
              <a:ext uri="{FF2B5EF4-FFF2-40B4-BE49-F238E27FC236}">
                <a16:creationId xmlns:a16="http://schemas.microsoft.com/office/drawing/2014/main" id="{E4636E50-3938-384A-A1B0-3DC126FA0464}"/>
              </a:ext>
            </a:extLst>
          </p:cNvPr>
          <p:cNvSpPr/>
          <p:nvPr/>
        </p:nvSpPr>
        <p:spPr>
          <a:xfrm>
            <a:off x="7579922" y="7213158"/>
            <a:ext cx="4966573" cy="3785652"/>
          </a:xfrm>
          <a:prstGeom prst="rect">
            <a:avLst/>
          </a:prstGeom>
        </p:spPr>
        <p:txBody>
          <a:bodyPr wrap="square">
            <a:spAutoFit/>
          </a:bodyPr>
          <a:lstStyle/>
          <a:p>
            <a:pPr marL="285750" indent="-285750">
              <a:buFont typeface="Arial" panose="020B0604020202020204" pitchFamily="34" charset="0"/>
              <a:buChar char="•"/>
            </a:pPr>
            <a:r>
              <a:rPr lang="en-US" sz="2400">
                <a:solidFill>
                  <a:schemeClr val="tx2"/>
                </a:solidFill>
              </a:rPr>
              <a:t>Results: </a:t>
            </a:r>
          </a:p>
          <a:p>
            <a:pPr marL="742950" lvl="1" indent="-285750">
              <a:buFont typeface="Arial" panose="020B0604020202020204" pitchFamily="34" charset="0"/>
              <a:buChar char="•"/>
            </a:pPr>
            <a:r>
              <a:rPr lang="en-US" sz="2400">
                <a:solidFill>
                  <a:schemeClr val="tx2"/>
                </a:solidFill>
              </a:rPr>
              <a:t>Discovered that ‘race’ is difficult to justify genetically, </a:t>
            </a:r>
          </a:p>
          <a:p>
            <a:pPr marL="742950" lvl="1" indent="-285750">
              <a:buFont typeface="Arial" panose="020B0604020202020204" pitchFamily="34" charset="0"/>
              <a:buChar char="•"/>
            </a:pPr>
            <a:r>
              <a:rPr lang="en-US" sz="2400">
                <a:solidFill>
                  <a:schemeClr val="tx2"/>
                </a:solidFill>
              </a:rPr>
              <a:t>mutation speed is 2x faster in men than women,</a:t>
            </a:r>
          </a:p>
          <a:p>
            <a:pPr marL="742950" lvl="1" indent="-285750">
              <a:buFont typeface="Arial" panose="020B0604020202020204" pitchFamily="34" charset="0"/>
              <a:buChar char="•"/>
            </a:pPr>
            <a:r>
              <a:rPr lang="en-US" sz="2400">
                <a:solidFill>
                  <a:schemeClr val="tx2"/>
                </a:solidFill>
              </a:rPr>
              <a:t>humans have ¼ genes expected, </a:t>
            </a:r>
          </a:p>
          <a:p>
            <a:pPr marL="742950" lvl="1" indent="-285750">
              <a:buFont typeface="Arial" panose="020B0604020202020204" pitchFamily="34" charset="0"/>
              <a:buChar char="•"/>
            </a:pPr>
            <a:r>
              <a:rPr lang="en-US" sz="2400">
                <a:solidFill>
                  <a:schemeClr val="tx2"/>
                </a:solidFill>
              </a:rPr>
              <a:t>200 directly inherited from bacteria,</a:t>
            </a:r>
          </a:p>
          <a:p>
            <a:pPr marL="742950" lvl="1" indent="-285750">
              <a:buFont typeface="Arial" panose="020B0604020202020204" pitchFamily="34" charset="0"/>
              <a:buChar char="•"/>
            </a:pPr>
            <a:r>
              <a:rPr lang="en-US" sz="2400">
                <a:solidFill>
                  <a:schemeClr val="tx2"/>
                </a:solidFill>
              </a:rPr>
              <a:t>genes are more complicated than we thought</a:t>
            </a:r>
            <a:endParaRPr lang="en-US" sz="2400" dirty="0"/>
          </a:p>
        </p:txBody>
      </p:sp>
      <p:pic>
        <p:nvPicPr>
          <p:cNvPr id="7" name="Picture 6">
            <a:extLst>
              <a:ext uri="{FF2B5EF4-FFF2-40B4-BE49-F238E27FC236}">
                <a16:creationId xmlns:a16="http://schemas.microsoft.com/office/drawing/2014/main" id="{E03D384C-EDB7-41D4-B436-B2D8640CD6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14724"/>
            <a:ext cx="12192000" cy="5515429"/>
          </a:xfrm>
          <a:prstGeom prst="rect">
            <a:avLst/>
          </a:prstGeom>
        </p:spPr>
      </p:pic>
    </p:spTree>
    <p:extLst>
      <p:ext uri="{BB962C8B-B14F-4D97-AF65-F5344CB8AC3E}">
        <p14:creationId xmlns:p14="http://schemas.microsoft.com/office/powerpoint/2010/main" val="1341288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7459E-F033-4FEC-BFA6-3F7C645B2895}"/>
              </a:ext>
            </a:extLst>
          </p:cNvPr>
          <p:cNvSpPr/>
          <p:nvPr/>
        </p:nvSpPr>
        <p:spPr>
          <a:xfrm>
            <a:off x="441960" y="1865243"/>
            <a:ext cx="5142412" cy="5016758"/>
          </a:xfrm>
          <a:prstGeom prst="rect">
            <a:avLst/>
          </a:prstGeom>
        </p:spPr>
        <p:txBody>
          <a:bodyPr wrap="square">
            <a:spAutoFit/>
          </a:bodyPr>
          <a:lstStyle/>
          <a:p>
            <a:pPr marL="285750" indent="-285750">
              <a:buFont typeface="Arial" panose="020B0604020202020204" pitchFamily="34" charset="0"/>
              <a:buChar char="•"/>
            </a:pPr>
            <a:r>
              <a:rPr lang="en-US" sz="3200" dirty="0">
                <a:solidFill>
                  <a:schemeClr val="tx2"/>
                </a:solidFill>
              </a:rPr>
              <a:t>$3B project conducted over 15 years</a:t>
            </a:r>
          </a:p>
          <a:p>
            <a:pPr marL="285750" indent="-285750">
              <a:buFont typeface="Arial" panose="020B0604020202020204" pitchFamily="34" charset="0"/>
              <a:buChar char="•"/>
            </a:pPr>
            <a:r>
              <a:rPr lang="en-US" sz="3200" dirty="0">
                <a:solidFill>
                  <a:schemeClr val="tx2"/>
                </a:solidFill>
              </a:rPr>
              <a:t>Composite genome from 10-20 primary samples taken from numerous anonymous donors across racial and ethnic groups.</a:t>
            </a:r>
          </a:p>
          <a:p>
            <a:pPr marL="285750" indent="-285750">
              <a:buFont typeface="Arial" panose="020B0604020202020204" pitchFamily="34" charset="0"/>
              <a:buChar char="•"/>
            </a:pPr>
            <a:r>
              <a:rPr lang="en-US" sz="3200" dirty="0">
                <a:solidFill>
                  <a:schemeClr val="tx2"/>
                </a:solidFill>
              </a:rPr>
              <a:t>Goals: to discover the genes responsible for all human traits</a:t>
            </a:r>
          </a:p>
        </p:txBody>
      </p:sp>
      <p:sp>
        <p:nvSpPr>
          <p:cNvPr id="14" name="Title 13">
            <a:extLst>
              <a:ext uri="{FF2B5EF4-FFF2-40B4-BE49-F238E27FC236}">
                <a16:creationId xmlns:a16="http://schemas.microsoft.com/office/drawing/2014/main" id="{DA85071C-603E-4C37-9226-B9287B936D0B}"/>
              </a:ext>
            </a:extLst>
          </p:cNvPr>
          <p:cNvSpPr>
            <a:spLocks noGrp="1"/>
          </p:cNvSpPr>
          <p:nvPr>
            <p:ph type="title"/>
          </p:nvPr>
        </p:nvSpPr>
        <p:spPr>
          <a:xfrm>
            <a:off x="228601" y="341244"/>
            <a:ext cx="6554867" cy="1524000"/>
          </a:xfrm>
        </p:spPr>
        <p:txBody>
          <a:bodyPr/>
          <a:lstStyle/>
          <a:p>
            <a:r>
              <a:rPr lang="en-US">
                <a:solidFill>
                  <a:schemeClr val="tx2"/>
                </a:solidFill>
              </a:rPr>
              <a:t>The Human Genome Project</a:t>
            </a:r>
            <a:endParaRPr lang="en-US" dirty="0">
              <a:solidFill>
                <a:schemeClr val="tx2"/>
              </a:solidFill>
            </a:endParaRPr>
          </a:p>
        </p:txBody>
      </p:sp>
      <p:pic>
        <p:nvPicPr>
          <p:cNvPr id="7" name="Picture 6">
            <a:extLst>
              <a:ext uri="{FF2B5EF4-FFF2-40B4-BE49-F238E27FC236}">
                <a16:creationId xmlns:a16="http://schemas.microsoft.com/office/drawing/2014/main" id="{E03D384C-EDB7-41D4-B436-B2D8640CD6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879" b="56881"/>
          <a:stretch/>
        </p:blipFill>
        <p:spPr>
          <a:xfrm>
            <a:off x="108857" y="0"/>
            <a:ext cx="12192000" cy="564777"/>
          </a:xfrm>
          <a:prstGeom prst="rect">
            <a:avLst/>
          </a:prstGeom>
        </p:spPr>
      </p:pic>
    </p:spTree>
    <p:extLst>
      <p:ext uri="{BB962C8B-B14F-4D97-AF65-F5344CB8AC3E}">
        <p14:creationId xmlns:p14="http://schemas.microsoft.com/office/powerpoint/2010/main" val="1007784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7459E-F033-4FEC-BFA6-3F7C645B2895}"/>
              </a:ext>
            </a:extLst>
          </p:cNvPr>
          <p:cNvSpPr/>
          <p:nvPr/>
        </p:nvSpPr>
        <p:spPr>
          <a:xfrm>
            <a:off x="441960" y="1865243"/>
            <a:ext cx="5142412" cy="5016758"/>
          </a:xfrm>
          <a:prstGeom prst="rect">
            <a:avLst/>
          </a:prstGeom>
        </p:spPr>
        <p:txBody>
          <a:bodyPr wrap="square">
            <a:spAutoFit/>
          </a:bodyPr>
          <a:lstStyle/>
          <a:p>
            <a:pPr marL="285750" indent="-285750">
              <a:buFont typeface="Arial" panose="020B0604020202020204" pitchFamily="34" charset="0"/>
              <a:buChar char="•"/>
            </a:pPr>
            <a:r>
              <a:rPr lang="en-US" sz="3200" dirty="0">
                <a:solidFill>
                  <a:schemeClr val="tx2"/>
                </a:solidFill>
              </a:rPr>
              <a:t>$3B project conducted over 15 years</a:t>
            </a:r>
          </a:p>
          <a:p>
            <a:pPr marL="285750" indent="-285750">
              <a:buFont typeface="Arial" panose="020B0604020202020204" pitchFamily="34" charset="0"/>
              <a:buChar char="•"/>
            </a:pPr>
            <a:r>
              <a:rPr lang="en-US" sz="3200" dirty="0">
                <a:solidFill>
                  <a:schemeClr val="tx2"/>
                </a:solidFill>
              </a:rPr>
              <a:t>Composite genome from 10-20 primary samples taken from numerous anonymous donors across racial and ethnic groups.</a:t>
            </a:r>
          </a:p>
          <a:p>
            <a:pPr marL="285750" indent="-285750">
              <a:buFont typeface="Arial" panose="020B0604020202020204" pitchFamily="34" charset="0"/>
              <a:buChar char="•"/>
            </a:pPr>
            <a:r>
              <a:rPr lang="en-US" sz="3200" dirty="0">
                <a:solidFill>
                  <a:schemeClr val="tx2"/>
                </a:solidFill>
              </a:rPr>
              <a:t>Goals: to discover the genes responsible for all human traits</a:t>
            </a:r>
          </a:p>
        </p:txBody>
      </p:sp>
      <p:sp>
        <p:nvSpPr>
          <p:cNvPr id="14" name="Title 13">
            <a:extLst>
              <a:ext uri="{FF2B5EF4-FFF2-40B4-BE49-F238E27FC236}">
                <a16:creationId xmlns:a16="http://schemas.microsoft.com/office/drawing/2014/main" id="{DA85071C-603E-4C37-9226-B9287B936D0B}"/>
              </a:ext>
            </a:extLst>
          </p:cNvPr>
          <p:cNvSpPr>
            <a:spLocks noGrp="1"/>
          </p:cNvSpPr>
          <p:nvPr>
            <p:ph type="title"/>
          </p:nvPr>
        </p:nvSpPr>
        <p:spPr>
          <a:xfrm>
            <a:off x="228601" y="341244"/>
            <a:ext cx="6554867" cy="1524000"/>
          </a:xfrm>
        </p:spPr>
        <p:txBody>
          <a:bodyPr/>
          <a:lstStyle/>
          <a:p>
            <a:r>
              <a:rPr lang="en-US">
                <a:solidFill>
                  <a:schemeClr val="tx2"/>
                </a:solidFill>
              </a:rPr>
              <a:t>The Human Genome Project</a:t>
            </a:r>
            <a:endParaRPr lang="en-US" dirty="0">
              <a:solidFill>
                <a:schemeClr val="tx2"/>
              </a:solidFill>
            </a:endParaRPr>
          </a:p>
        </p:txBody>
      </p:sp>
      <p:sp>
        <p:nvSpPr>
          <p:cNvPr id="2" name="Rectangle 1">
            <a:extLst>
              <a:ext uri="{FF2B5EF4-FFF2-40B4-BE49-F238E27FC236}">
                <a16:creationId xmlns:a16="http://schemas.microsoft.com/office/drawing/2014/main" id="{E4636E50-3938-384A-A1B0-3DC126FA0464}"/>
              </a:ext>
            </a:extLst>
          </p:cNvPr>
          <p:cNvSpPr/>
          <p:nvPr/>
        </p:nvSpPr>
        <p:spPr>
          <a:xfrm>
            <a:off x="5921830" y="1865243"/>
            <a:ext cx="6379027" cy="5016758"/>
          </a:xfrm>
          <a:prstGeom prst="rect">
            <a:avLst/>
          </a:prstGeom>
        </p:spPr>
        <p:txBody>
          <a:bodyPr wrap="square">
            <a:spAutoFit/>
          </a:bodyPr>
          <a:lstStyle/>
          <a:p>
            <a:pPr marL="285750" indent="-285750">
              <a:buFont typeface="Arial" panose="020B0604020202020204" pitchFamily="34" charset="0"/>
              <a:buChar char="•"/>
            </a:pPr>
            <a:r>
              <a:rPr lang="en-US" sz="3200" b="1" dirty="0">
                <a:solidFill>
                  <a:schemeClr val="tx2"/>
                </a:solidFill>
              </a:rPr>
              <a:t>Results: </a:t>
            </a:r>
          </a:p>
          <a:p>
            <a:pPr marL="742950" lvl="1" indent="-285750">
              <a:buFont typeface="Arial" panose="020B0604020202020204" pitchFamily="34" charset="0"/>
              <a:buChar char="•"/>
            </a:pPr>
            <a:r>
              <a:rPr lang="en-US" sz="3200" dirty="0">
                <a:solidFill>
                  <a:schemeClr val="tx2"/>
                </a:solidFill>
              </a:rPr>
              <a:t>Discovered that ‘race’ is difficult to justify genetically, </a:t>
            </a:r>
          </a:p>
          <a:p>
            <a:pPr marL="742950" lvl="1" indent="-285750">
              <a:buFont typeface="Arial" panose="020B0604020202020204" pitchFamily="34" charset="0"/>
              <a:buChar char="•"/>
            </a:pPr>
            <a:r>
              <a:rPr lang="en-US" sz="3200" dirty="0">
                <a:solidFill>
                  <a:schemeClr val="tx2"/>
                </a:solidFill>
              </a:rPr>
              <a:t>mutation speed is 2x faster in men than women,</a:t>
            </a:r>
          </a:p>
          <a:p>
            <a:pPr marL="742950" lvl="1" indent="-285750">
              <a:buFont typeface="Arial" panose="020B0604020202020204" pitchFamily="34" charset="0"/>
              <a:buChar char="•"/>
            </a:pPr>
            <a:r>
              <a:rPr lang="en-US" sz="3200" dirty="0">
                <a:solidFill>
                  <a:schemeClr val="tx2"/>
                </a:solidFill>
              </a:rPr>
              <a:t>humans have ¼ genes expected, </a:t>
            </a:r>
          </a:p>
          <a:p>
            <a:pPr marL="1200150" lvl="2" indent="-285750">
              <a:buFont typeface="Arial" panose="020B0604020202020204" pitchFamily="34" charset="0"/>
              <a:buChar char="•"/>
            </a:pPr>
            <a:r>
              <a:rPr lang="en-US" sz="3200" dirty="0">
                <a:solidFill>
                  <a:schemeClr val="tx2"/>
                </a:solidFill>
              </a:rPr>
              <a:t>200 directly inherited from bacteria,</a:t>
            </a:r>
          </a:p>
          <a:p>
            <a:pPr marL="742950" lvl="1" indent="-285750">
              <a:buFont typeface="Arial" panose="020B0604020202020204" pitchFamily="34" charset="0"/>
              <a:buChar char="•"/>
            </a:pPr>
            <a:r>
              <a:rPr lang="en-US" sz="3200" dirty="0">
                <a:solidFill>
                  <a:schemeClr val="tx2"/>
                </a:solidFill>
              </a:rPr>
              <a:t>genes are more complicated than we thought</a:t>
            </a:r>
            <a:endParaRPr lang="en-US" sz="3200" dirty="0"/>
          </a:p>
        </p:txBody>
      </p:sp>
      <p:pic>
        <p:nvPicPr>
          <p:cNvPr id="7" name="Picture 6">
            <a:extLst>
              <a:ext uri="{FF2B5EF4-FFF2-40B4-BE49-F238E27FC236}">
                <a16:creationId xmlns:a16="http://schemas.microsoft.com/office/drawing/2014/main" id="{E03D384C-EDB7-41D4-B436-B2D8640CD6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879" b="56881"/>
          <a:stretch/>
        </p:blipFill>
        <p:spPr>
          <a:xfrm>
            <a:off x="108857" y="0"/>
            <a:ext cx="12192000" cy="564777"/>
          </a:xfrm>
          <a:prstGeom prst="rect">
            <a:avLst/>
          </a:prstGeom>
        </p:spPr>
      </p:pic>
    </p:spTree>
    <p:extLst>
      <p:ext uri="{BB962C8B-B14F-4D97-AF65-F5344CB8AC3E}">
        <p14:creationId xmlns:p14="http://schemas.microsoft.com/office/powerpoint/2010/main" val="2930348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onnector: Elbow 60">
            <a:extLst>
              <a:ext uri="{FF2B5EF4-FFF2-40B4-BE49-F238E27FC236}">
                <a16:creationId xmlns:a16="http://schemas.microsoft.com/office/drawing/2014/main" id="{B19E0355-AE6A-475C-90F1-8EE655B1775F}"/>
              </a:ext>
            </a:extLst>
          </p:cNvPr>
          <p:cNvCxnSpPr>
            <a:cxnSpLocks/>
            <a:endCxn id="52" idx="1"/>
          </p:cNvCxnSpPr>
          <p:nvPr/>
        </p:nvCxnSpPr>
        <p:spPr>
          <a:xfrm flipV="1">
            <a:off x="4701984" y="2224970"/>
            <a:ext cx="1866567" cy="755634"/>
          </a:xfrm>
          <a:prstGeom prst="bentConnector3">
            <a:avLst>
              <a:gd name="adj1" fmla="val 36473"/>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C3538037-BFF8-4B86-AE3E-9E1B962D4C88}"/>
              </a:ext>
            </a:extLst>
          </p:cNvPr>
          <p:cNvCxnSpPr>
            <a:cxnSpLocks/>
            <a:endCxn id="2" idx="3"/>
          </p:cNvCxnSpPr>
          <p:nvPr/>
        </p:nvCxnSpPr>
        <p:spPr>
          <a:xfrm rot="10800000">
            <a:off x="2676659"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A5866E26-3D18-40D8-8BDA-1522683975C9}"/>
              </a:ext>
            </a:extLst>
          </p:cNvPr>
          <p:cNvCxnSpPr>
            <a:cxnSpLocks/>
            <a:endCxn id="55" idx="1"/>
          </p:cNvCxnSpPr>
          <p:nvPr/>
        </p:nvCxnSpPr>
        <p:spPr>
          <a:xfrm flipV="1">
            <a:off x="4728710" y="2915994"/>
            <a:ext cx="1839841" cy="767803"/>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503DD1C7-CE0B-44B0-813C-DA790C10CF63}"/>
              </a:ext>
            </a:extLst>
          </p:cNvPr>
          <p:cNvCxnSpPr>
            <a:cxnSpLocks/>
            <a:endCxn id="50" idx="1"/>
          </p:cNvCxnSpPr>
          <p:nvPr/>
        </p:nvCxnSpPr>
        <p:spPr>
          <a:xfrm flipV="1">
            <a:off x="4701984" y="1533946"/>
            <a:ext cx="1855798" cy="988070"/>
          </a:xfrm>
          <a:prstGeom prst="bentConnector3">
            <a:avLst>
              <a:gd name="adj1" fmla="val 1764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3352800" cy="657225"/>
          </a:xfrm>
        </p:spPr>
        <p:txBody>
          <a:bodyPr>
            <a:normAutofit/>
          </a:bodyPr>
          <a:lstStyle/>
          <a:p>
            <a:r>
              <a:rPr lang="en-US" sz="3300" dirty="0"/>
              <a:t>Genetic Timeline</a:t>
            </a:r>
          </a:p>
        </p:txBody>
      </p:sp>
      <p:sp>
        <p:nvSpPr>
          <p:cNvPr id="7" name="TextBox 6">
            <a:extLst>
              <a:ext uri="{FF2B5EF4-FFF2-40B4-BE49-F238E27FC236}">
                <a16:creationId xmlns:a16="http://schemas.microsoft.com/office/drawing/2014/main" id="{2340C086-A078-488B-94D6-3C3BBBF87FA8}"/>
              </a:ext>
            </a:extLst>
          </p:cNvPr>
          <p:cNvSpPr txBox="1"/>
          <p:nvPr/>
        </p:nvSpPr>
        <p:spPr>
          <a:xfrm>
            <a:off x="4053217"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52" name="Connector: Elbow 151">
            <a:extLst>
              <a:ext uri="{FF2B5EF4-FFF2-40B4-BE49-F238E27FC236}">
                <a16:creationId xmlns:a16="http://schemas.microsoft.com/office/drawing/2014/main" id="{C573E51F-738C-4761-BB2E-53201012CF66}"/>
              </a:ext>
            </a:extLst>
          </p:cNvPr>
          <p:cNvCxnSpPr>
            <a:cxnSpLocks/>
            <a:endCxn id="12" idx="3"/>
          </p:cNvCxnSpPr>
          <p:nvPr/>
        </p:nvCxnSpPr>
        <p:spPr>
          <a:xfrm rot="10800000" flipV="1">
            <a:off x="2676659" y="2745283"/>
            <a:ext cx="1467054" cy="401052"/>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FD940671-E594-48AC-ADCC-A337BF21AAA7}"/>
              </a:ext>
            </a:extLst>
          </p:cNvPr>
          <p:cNvCxnSpPr>
            <a:cxnSpLocks/>
            <a:endCxn id="6" idx="3"/>
          </p:cNvCxnSpPr>
          <p:nvPr/>
        </p:nvCxnSpPr>
        <p:spPr>
          <a:xfrm rot="10800000">
            <a:off x="2676659"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087C60BE-0120-40E2-BE25-CB73687E14C9}"/>
              </a:ext>
            </a:extLst>
          </p:cNvPr>
          <p:cNvCxnSpPr>
            <a:cxnSpLocks/>
            <a:endCxn id="10" idx="3"/>
          </p:cNvCxnSpPr>
          <p:nvPr/>
        </p:nvCxnSpPr>
        <p:spPr>
          <a:xfrm rot="10800000" flipV="1">
            <a:off x="2676659" y="2353460"/>
            <a:ext cx="1412988" cy="255412"/>
          </a:xfrm>
          <a:prstGeom prst="bentConnector3">
            <a:avLst>
              <a:gd name="adj1" fmla="val 4855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208" name="Connector: Elbow 207">
            <a:extLst>
              <a:ext uri="{FF2B5EF4-FFF2-40B4-BE49-F238E27FC236}">
                <a16:creationId xmlns:a16="http://schemas.microsoft.com/office/drawing/2014/main" id="{06A8AEC3-B88D-4803-AAB2-F1C6B93E9F2E}"/>
              </a:ext>
            </a:extLst>
          </p:cNvPr>
          <p:cNvCxnSpPr>
            <a:cxnSpLocks/>
            <a:endCxn id="60" idx="1"/>
          </p:cNvCxnSpPr>
          <p:nvPr/>
        </p:nvCxnSpPr>
        <p:spPr>
          <a:xfrm flipV="1">
            <a:off x="4728710" y="4298042"/>
            <a:ext cx="1849106" cy="132755"/>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F106B-8267-499D-89D4-712146F4F3B8}"/>
              </a:ext>
            </a:extLst>
          </p:cNvPr>
          <p:cNvSpPr/>
          <p:nvPr/>
        </p:nvSpPr>
        <p:spPr>
          <a:xfrm>
            <a:off x="394854" y="1301510"/>
            <a:ext cx="2281805" cy="464871"/>
          </a:xfrm>
          <a:prstGeom prst="rect">
            <a:avLst/>
          </a:prstGeom>
        </p:spPr>
        <p:txBody>
          <a:bodyPr wrap="square">
            <a:spAutoFit/>
          </a:bodyPr>
          <a:lstStyle/>
          <a:p>
            <a:pPr algn="r">
              <a:lnSpc>
                <a:spcPct val="150000"/>
              </a:lnSpc>
            </a:pPr>
            <a:r>
              <a:rPr lang="en-US" dirty="0"/>
              <a:t>“Shotgun” sequencing</a:t>
            </a:r>
          </a:p>
        </p:txBody>
      </p:sp>
      <p:sp>
        <p:nvSpPr>
          <p:cNvPr id="6" name="Rectangle 5">
            <a:extLst>
              <a:ext uri="{FF2B5EF4-FFF2-40B4-BE49-F238E27FC236}">
                <a16:creationId xmlns:a16="http://schemas.microsoft.com/office/drawing/2014/main" id="{7382668F-4BFA-492D-834E-EAE535F4EE55}"/>
              </a:ext>
            </a:extLst>
          </p:cNvPr>
          <p:cNvSpPr/>
          <p:nvPr/>
        </p:nvSpPr>
        <p:spPr>
          <a:xfrm>
            <a:off x="1181671" y="1838973"/>
            <a:ext cx="1494988" cy="464871"/>
          </a:xfrm>
          <a:prstGeom prst="rect">
            <a:avLst/>
          </a:prstGeom>
        </p:spPr>
        <p:txBody>
          <a:bodyPr wrap="square">
            <a:spAutoFit/>
          </a:bodyPr>
          <a:lstStyle/>
          <a:p>
            <a:pPr algn="r">
              <a:lnSpc>
                <a:spcPct val="150000"/>
              </a:lnSpc>
            </a:pPr>
            <a:r>
              <a:rPr lang="en-US" dirty="0"/>
              <a:t>First IVF baby</a:t>
            </a:r>
          </a:p>
        </p:txBody>
      </p:sp>
      <p:sp>
        <p:nvSpPr>
          <p:cNvPr id="10" name="Rectangle 9">
            <a:extLst>
              <a:ext uri="{FF2B5EF4-FFF2-40B4-BE49-F238E27FC236}">
                <a16:creationId xmlns:a16="http://schemas.microsoft.com/office/drawing/2014/main" id="{F91616FA-BB82-42D8-8B7C-93295BAE9AE0}"/>
              </a:ext>
            </a:extLst>
          </p:cNvPr>
          <p:cNvSpPr/>
          <p:nvPr/>
        </p:nvSpPr>
        <p:spPr>
          <a:xfrm>
            <a:off x="914376" y="2376436"/>
            <a:ext cx="1762283" cy="464871"/>
          </a:xfrm>
          <a:prstGeom prst="rect">
            <a:avLst/>
          </a:prstGeom>
        </p:spPr>
        <p:txBody>
          <a:bodyPr wrap="square">
            <a:spAutoFit/>
          </a:bodyPr>
          <a:lstStyle/>
          <a:p>
            <a:pPr algn="r">
              <a:lnSpc>
                <a:spcPct val="150000"/>
              </a:lnSpc>
            </a:pPr>
            <a:r>
              <a:rPr lang="en-US" dirty="0"/>
              <a:t>Synthetic insulin</a:t>
            </a:r>
          </a:p>
        </p:txBody>
      </p:sp>
      <p:sp>
        <p:nvSpPr>
          <p:cNvPr id="12" name="Rectangle 11">
            <a:extLst>
              <a:ext uri="{FF2B5EF4-FFF2-40B4-BE49-F238E27FC236}">
                <a16:creationId xmlns:a16="http://schemas.microsoft.com/office/drawing/2014/main" id="{047B332F-9FF2-4721-87FE-2484549CDE2B}"/>
              </a:ext>
            </a:extLst>
          </p:cNvPr>
          <p:cNvSpPr/>
          <p:nvPr/>
        </p:nvSpPr>
        <p:spPr>
          <a:xfrm>
            <a:off x="394854" y="2913899"/>
            <a:ext cx="2281805" cy="464871"/>
          </a:xfrm>
          <a:prstGeom prst="rect">
            <a:avLst/>
          </a:prstGeom>
        </p:spPr>
        <p:txBody>
          <a:bodyPr wrap="square">
            <a:spAutoFit/>
          </a:bodyPr>
          <a:lstStyle/>
          <a:p>
            <a:pPr algn="r">
              <a:lnSpc>
                <a:spcPct val="150000"/>
              </a:lnSpc>
            </a:pPr>
            <a:r>
              <a:rPr lang="en-US" dirty="0"/>
              <a:t>Genetic ‘amplification’</a:t>
            </a:r>
          </a:p>
        </p:txBody>
      </p:sp>
      <p:sp>
        <p:nvSpPr>
          <p:cNvPr id="50" name="Rectangle 49">
            <a:extLst>
              <a:ext uri="{FF2B5EF4-FFF2-40B4-BE49-F238E27FC236}">
                <a16:creationId xmlns:a16="http://schemas.microsoft.com/office/drawing/2014/main" id="{F6A3B6A9-BE34-402F-ABAC-5198D9EBAA68}"/>
              </a:ext>
            </a:extLst>
          </p:cNvPr>
          <p:cNvSpPr/>
          <p:nvPr/>
        </p:nvSpPr>
        <p:spPr>
          <a:xfrm>
            <a:off x="6557782" y="1301510"/>
            <a:ext cx="1844736" cy="464871"/>
          </a:xfrm>
          <a:prstGeom prst="rect">
            <a:avLst/>
          </a:prstGeom>
        </p:spPr>
        <p:txBody>
          <a:bodyPr wrap="none">
            <a:spAutoFit/>
          </a:bodyPr>
          <a:lstStyle/>
          <a:p>
            <a:pPr>
              <a:lnSpc>
                <a:spcPct val="150000"/>
              </a:lnSpc>
            </a:pPr>
            <a:r>
              <a:rPr lang="en-US" dirty="0"/>
              <a:t>Patented bacteria</a:t>
            </a:r>
          </a:p>
        </p:txBody>
      </p:sp>
      <p:sp>
        <p:nvSpPr>
          <p:cNvPr id="52" name="Rectangle 51">
            <a:extLst>
              <a:ext uri="{FF2B5EF4-FFF2-40B4-BE49-F238E27FC236}">
                <a16:creationId xmlns:a16="http://schemas.microsoft.com/office/drawing/2014/main" id="{21ED047F-904F-463E-B50D-CC9AD021E7F5}"/>
              </a:ext>
            </a:extLst>
          </p:cNvPr>
          <p:cNvSpPr/>
          <p:nvPr/>
        </p:nvSpPr>
        <p:spPr>
          <a:xfrm>
            <a:off x="6568551" y="1992534"/>
            <a:ext cx="1714187" cy="464871"/>
          </a:xfrm>
          <a:prstGeom prst="rect">
            <a:avLst/>
          </a:prstGeom>
        </p:spPr>
        <p:txBody>
          <a:bodyPr wrap="none">
            <a:spAutoFit/>
          </a:bodyPr>
          <a:lstStyle/>
          <a:p>
            <a:pPr>
              <a:lnSpc>
                <a:spcPct val="150000"/>
              </a:lnSpc>
            </a:pPr>
            <a:r>
              <a:rPr lang="en-US" dirty="0"/>
              <a:t>Patented mouse</a:t>
            </a:r>
          </a:p>
        </p:txBody>
      </p:sp>
      <p:sp>
        <p:nvSpPr>
          <p:cNvPr id="55" name="Rectangle 54">
            <a:extLst>
              <a:ext uri="{FF2B5EF4-FFF2-40B4-BE49-F238E27FC236}">
                <a16:creationId xmlns:a16="http://schemas.microsoft.com/office/drawing/2014/main" id="{F445574D-674B-40DB-94A1-A338A732E51A}"/>
              </a:ext>
            </a:extLst>
          </p:cNvPr>
          <p:cNvSpPr/>
          <p:nvPr/>
        </p:nvSpPr>
        <p:spPr>
          <a:xfrm>
            <a:off x="6568551" y="2683558"/>
            <a:ext cx="3694409" cy="464871"/>
          </a:xfrm>
          <a:prstGeom prst="rect">
            <a:avLst/>
          </a:prstGeom>
        </p:spPr>
        <p:txBody>
          <a:bodyPr wrap="none">
            <a:spAutoFit/>
          </a:bodyPr>
          <a:lstStyle/>
          <a:p>
            <a:pPr>
              <a:lnSpc>
                <a:spcPct val="150000"/>
              </a:lnSpc>
            </a:pPr>
            <a:r>
              <a:rPr lang="en-US" dirty="0"/>
              <a:t>Embryonic Stem Cell research funded</a:t>
            </a:r>
          </a:p>
        </p:txBody>
      </p:sp>
      <p:sp>
        <p:nvSpPr>
          <p:cNvPr id="60" name="Rectangle 59">
            <a:extLst>
              <a:ext uri="{FF2B5EF4-FFF2-40B4-BE49-F238E27FC236}">
                <a16:creationId xmlns:a16="http://schemas.microsoft.com/office/drawing/2014/main" id="{3792BD77-11B7-4C9F-A8EA-35B3DD41E9BE}"/>
              </a:ext>
            </a:extLst>
          </p:cNvPr>
          <p:cNvSpPr/>
          <p:nvPr/>
        </p:nvSpPr>
        <p:spPr>
          <a:xfrm>
            <a:off x="6577816" y="4065606"/>
            <a:ext cx="3675878" cy="464871"/>
          </a:xfrm>
          <a:prstGeom prst="rect">
            <a:avLst/>
          </a:prstGeom>
        </p:spPr>
        <p:txBody>
          <a:bodyPr wrap="none">
            <a:spAutoFit/>
          </a:bodyPr>
          <a:lstStyle/>
          <a:p>
            <a:pPr>
              <a:lnSpc>
                <a:spcPct val="150000"/>
              </a:lnSpc>
            </a:pPr>
            <a:r>
              <a:rPr lang="en-US" dirty="0"/>
              <a:t>Embryonic Stem Cell research limited</a:t>
            </a:r>
          </a:p>
        </p:txBody>
      </p:sp>
      <p:sp>
        <p:nvSpPr>
          <p:cNvPr id="20" name="Flowchart: Preparation 19">
            <a:extLst>
              <a:ext uri="{FF2B5EF4-FFF2-40B4-BE49-F238E27FC236}">
                <a16:creationId xmlns:a16="http://schemas.microsoft.com/office/drawing/2014/main" id="{7D290D82-C8DA-4116-9C19-74B589315086}"/>
              </a:ext>
            </a:extLst>
          </p:cNvPr>
          <p:cNvSpPr/>
          <p:nvPr/>
        </p:nvSpPr>
        <p:spPr>
          <a:xfrm rot="5400000">
            <a:off x="3474223" y="3965439"/>
            <a:ext cx="1132245" cy="98603"/>
          </a:xfrm>
          <a:prstGeom prst="flowChartPreparati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F26716-7EEA-4098-ADAD-9D6547B34692}"/>
              </a:ext>
            </a:extLst>
          </p:cNvPr>
          <p:cNvSpPr txBox="1"/>
          <p:nvPr/>
        </p:nvSpPr>
        <p:spPr>
          <a:xfrm>
            <a:off x="3054835" y="3378770"/>
            <a:ext cx="980746" cy="923330"/>
          </a:xfrm>
          <a:prstGeom prst="rect">
            <a:avLst/>
          </a:prstGeom>
          <a:noFill/>
        </p:spPr>
        <p:txBody>
          <a:bodyPr wrap="square" rtlCol="0">
            <a:spAutoFit/>
          </a:bodyPr>
          <a:lstStyle/>
          <a:p>
            <a:pPr algn="r"/>
            <a:r>
              <a:rPr lang="en-US" dirty="0">
                <a:ln w="3175">
                  <a:solidFill>
                    <a:schemeClr val="tx1"/>
                  </a:solidFill>
                </a:ln>
              </a:rPr>
              <a:t>Human </a:t>
            </a:r>
            <a:r>
              <a:rPr lang="en-US" dirty="0">
                <a:ln w="0">
                  <a:solidFill>
                    <a:schemeClr val="tx1"/>
                  </a:solidFill>
                </a:ln>
              </a:rPr>
              <a:t>Genome</a:t>
            </a:r>
            <a:r>
              <a:rPr lang="en-US" dirty="0">
                <a:ln w="3175">
                  <a:solidFill>
                    <a:schemeClr val="tx1"/>
                  </a:solidFill>
                </a:ln>
              </a:rPr>
              <a:t> Project</a:t>
            </a:r>
          </a:p>
        </p:txBody>
      </p:sp>
    </p:spTree>
    <p:extLst>
      <p:ext uri="{BB962C8B-B14F-4D97-AF65-F5344CB8AC3E}">
        <p14:creationId xmlns:p14="http://schemas.microsoft.com/office/powerpoint/2010/main" val="3653886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8"/>
                                        </p:tgtEl>
                                        <p:attrNameLst>
                                          <p:attrName>style.visibility</p:attrName>
                                        </p:attrNameLst>
                                      </p:cBhvr>
                                      <p:to>
                                        <p:strVal val="visible"/>
                                      </p:to>
                                    </p:set>
                                    <p:animEffect transition="in" filter="wipe(left)">
                                      <p:cBhvr>
                                        <p:cTn id="15" dur="500"/>
                                        <p:tgtEl>
                                          <p:spTgt spid="20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onnector: Elbow 60">
            <a:extLst>
              <a:ext uri="{FF2B5EF4-FFF2-40B4-BE49-F238E27FC236}">
                <a16:creationId xmlns:a16="http://schemas.microsoft.com/office/drawing/2014/main" id="{B19E0355-AE6A-475C-90F1-8EE655B1775F}"/>
              </a:ext>
            </a:extLst>
          </p:cNvPr>
          <p:cNvCxnSpPr>
            <a:cxnSpLocks/>
            <a:endCxn id="52" idx="1"/>
          </p:cNvCxnSpPr>
          <p:nvPr/>
        </p:nvCxnSpPr>
        <p:spPr>
          <a:xfrm flipV="1">
            <a:off x="4634107" y="2224970"/>
            <a:ext cx="1866567" cy="755634"/>
          </a:xfrm>
          <a:prstGeom prst="bentConnector3">
            <a:avLst>
              <a:gd name="adj1" fmla="val 36473"/>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C3538037-BFF8-4B86-AE3E-9E1B962D4C88}"/>
              </a:ext>
            </a:extLst>
          </p:cNvPr>
          <p:cNvCxnSpPr>
            <a:cxnSpLocks/>
            <a:endCxn id="2" idx="3"/>
          </p:cNvCxnSpPr>
          <p:nvPr/>
        </p:nvCxnSpPr>
        <p:spPr>
          <a:xfrm rot="10800000">
            <a:off x="2608782"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A5866E26-3D18-40D8-8BDA-1522683975C9}"/>
              </a:ext>
            </a:extLst>
          </p:cNvPr>
          <p:cNvCxnSpPr>
            <a:cxnSpLocks/>
            <a:endCxn id="55" idx="1"/>
          </p:cNvCxnSpPr>
          <p:nvPr/>
        </p:nvCxnSpPr>
        <p:spPr>
          <a:xfrm flipV="1">
            <a:off x="4660833" y="2915994"/>
            <a:ext cx="1839841" cy="767803"/>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503DD1C7-CE0B-44B0-813C-DA790C10CF63}"/>
              </a:ext>
            </a:extLst>
          </p:cNvPr>
          <p:cNvCxnSpPr>
            <a:cxnSpLocks/>
            <a:endCxn id="50" idx="1"/>
          </p:cNvCxnSpPr>
          <p:nvPr/>
        </p:nvCxnSpPr>
        <p:spPr>
          <a:xfrm flipV="1">
            <a:off x="4634107" y="1533946"/>
            <a:ext cx="1855798" cy="988070"/>
          </a:xfrm>
          <a:prstGeom prst="bentConnector3">
            <a:avLst>
              <a:gd name="adj1" fmla="val 1764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3352800" cy="657225"/>
          </a:xfrm>
        </p:spPr>
        <p:txBody>
          <a:bodyPr>
            <a:normAutofit/>
          </a:bodyPr>
          <a:lstStyle/>
          <a:p>
            <a:r>
              <a:rPr lang="en-US" sz="3300" dirty="0"/>
              <a:t>Genetic Timeline</a:t>
            </a:r>
          </a:p>
        </p:txBody>
      </p:sp>
      <p:sp>
        <p:nvSpPr>
          <p:cNvPr id="7" name="TextBox 6">
            <a:extLst>
              <a:ext uri="{FF2B5EF4-FFF2-40B4-BE49-F238E27FC236}">
                <a16:creationId xmlns:a16="http://schemas.microsoft.com/office/drawing/2014/main" id="{2340C086-A078-488B-94D6-3C3BBBF87FA8}"/>
              </a:ext>
            </a:extLst>
          </p:cNvPr>
          <p:cNvSpPr txBox="1"/>
          <p:nvPr/>
        </p:nvSpPr>
        <p:spPr>
          <a:xfrm>
            <a:off x="3985340"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52" name="Connector: Elbow 151">
            <a:extLst>
              <a:ext uri="{FF2B5EF4-FFF2-40B4-BE49-F238E27FC236}">
                <a16:creationId xmlns:a16="http://schemas.microsoft.com/office/drawing/2014/main" id="{C573E51F-738C-4761-BB2E-53201012CF66}"/>
              </a:ext>
            </a:extLst>
          </p:cNvPr>
          <p:cNvCxnSpPr>
            <a:cxnSpLocks/>
            <a:endCxn id="12" idx="3"/>
          </p:cNvCxnSpPr>
          <p:nvPr/>
        </p:nvCxnSpPr>
        <p:spPr>
          <a:xfrm rot="10800000" flipV="1">
            <a:off x="2608782" y="2745283"/>
            <a:ext cx="1467054" cy="401052"/>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FD940671-E594-48AC-ADCC-A337BF21AAA7}"/>
              </a:ext>
            </a:extLst>
          </p:cNvPr>
          <p:cNvCxnSpPr>
            <a:cxnSpLocks/>
            <a:endCxn id="6" idx="3"/>
          </p:cNvCxnSpPr>
          <p:nvPr/>
        </p:nvCxnSpPr>
        <p:spPr>
          <a:xfrm rot="10800000">
            <a:off x="2608782"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087C60BE-0120-40E2-BE25-CB73687E14C9}"/>
              </a:ext>
            </a:extLst>
          </p:cNvPr>
          <p:cNvCxnSpPr>
            <a:cxnSpLocks/>
            <a:endCxn id="10" idx="3"/>
          </p:cNvCxnSpPr>
          <p:nvPr/>
        </p:nvCxnSpPr>
        <p:spPr>
          <a:xfrm rot="10800000" flipV="1">
            <a:off x="2608782" y="2353460"/>
            <a:ext cx="1412988" cy="255412"/>
          </a:xfrm>
          <a:prstGeom prst="bentConnector3">
            <a:avLst>
              <a:gd name="adj1" fmla="val 4855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95" name="Connector: Elbow 194">
            <a:extLst>
              <a:ext uri="{FF2B5EF4-FFF2-40B4-BE49-F238E27FC236}">
                <a16:creationId xmlns:a16="http://schemas.microsoft.com/office/drawing/2014/main" id="{3032862F-8D90-4B64-B85F-7EDFE6145D14}"/>
              </a:ext>
            </a:extLst>
          </p:cNvPr>
          <p:cNvCxnSpPr>
            <a:cxnSpLocks/>
            <a:endCxn id="57" idx="1"/>
          </p:cNvCxnSpPr>
          <p:nvPr/>
        </p:nvCxnSpPr>
        <p:spPr>
          <a:xfrm flipV="1">
            <a:off x="4679459" y="3607018"/>
            <a:ext cx="1811209" cy="76779"/>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8" name="Connector: Elbow 207">
            <a:extLst>
              <a:ext uri="{FF2B5EF4-FFF2-40B4-BE49-F238E27FC236}">
                <a16:creationId xmlns:a16="http://schemas.microsoft.com/office/drawing/2014/main" id="{06A8AEC3-B88D-4803-AAB2-F1C6B93E9F2E}"/>
              </a:ext>
            </a:extLst>
          </p:cNvPr>
          <p:cNvCxnSpPr>
            <a:cxnSpLocks/>
            <a:endCxn id="60" idx="1"/>
          </p:cNvCxnSpPr>
          <p:nvPr/>
        </p:nvCxnSpPr>
        <p:spPr>
          <a:xfrm flipV="1">
            <a:off x="4660833" y="4298042"/>
            <a:ext cx="1849106" cy="132755"/>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F106B-8267-499D-89D4-712146F4F3B8}"/>
              </a:ext>
            </a:extLst>
          </p:cNvPr>
          <p:cNvSpPr/>
          <p:nvPr/>
        </p:nvSpPr>
        <p:spPr>
          <a:xfrm>
            <a:off x="326977" y="1301510"/>
            <a:ext cx="2281805" cy="464871"/>
          </a:xfrm>
          <a:prstGeom prst="rect">
            <a:avLst/>
          </a:prstGeom>
        </p:spPr>
        <p:txBody>
          <a:bodyPr wrap="square">
            <a:spAutoFit/>
          </a:bodyPr>
          <a:lstStyle/>
          <a:p>
            <a:pPr algn="r">
              <a:lnSpc>
                <a:spcPct val="150000"/>
              </a:lnSpc>
            </a:pPr>
            <a:r>
              <a:rPr lang="en-US" dirty="0"/>
              <a:t>“Shotgun” sequencing</a:t>
            </a:r>
          </a:p>
        </p:txBody>
      </p:sp>
      <p:sp>
        <p:nvSpPr>
          <p:cNvPr id="6" name="Rectangle 5">
            <a:extLst>
              <a:ext uri="{FF2B5EF4-FFF2-40B4-BE49-F238E27FC236}">
                <a16:creationId xmlns:a16="http://schemas.microsoft.com/office/drawing/2014/main" id="{7382668F-4BFA-492D-834E-EAE535F4EE55}"/>
              </a:ext>
            </a:extLst>
          </p:cNvPr>
          <p:cNvSpPr/>
          <p:nvPr/>
        </p:nvSpPr>
        <p:spPr>
          <a:xfrm>
            <a:off x="1113794" y="1838973"/>
            <a:ext cx="1494988" cy="464871"/>
          </a:xfrm>
          <a:prstGeom prst="rect">
            <a:avLst/>
          </a:prstGeom>
        </p:spPr>
        <p:txBody>
          <a:bodyPr wrap="square">
            <a:spAutoFit/>
          </a:bodyPr>
          <a:lstStyle/>
          <a:p>
            <a:pPr algn="r">
              <a:lnSpc>
                <a:spcPct val="150000"/>
              </a:lnSpc>
            </a:pPr>
            <a:r>
              <a:rPr lang="en-US" dirty="0"/>
              <a:t>First IVF baby</a:t>
            </a:r>
          </a:p>
        </p:txBody>
      </p:sp>
      <p:sp>
        <p:nvSpPr>
          <p:cNvPr id="10" name="Rectangle 9">
            <a:extLst>
              <a:ext uri="{FF2B5EF4-FFF2-40B4-BE49-F238E27FC236}">
                <a16:creationId xmlns:a16="http://schemas.microsoft.com/office/drawing/2014/main" id="{F91616FA-BB82-42D8-8B7C-93295BAE9AE0}"/>
              </a:ext>
            </a:extLst>
          </p:cNvPr>
          <p:cNvSpPr/>
          <p:nvPr/>
        </p:nvSpPr>
        <p:spPr>
          <a:xfrm>
            <a:off x="846499" y="2376436"/>
            <a:ext cx="1762283" cy="464871"/>
          </a:xfrm>
          <a:prstGeom prst="rect">
            <a:avLst/>
          </a:prstGeom>
        </p:spPr>
        <p:txBody>
          <a:bodyPr wrap="square">
            <a:spAutoFit/>
          </a:bodyPr>
          <a:lstStyle/>
          <a:p>
            <a:pPr algn="r">
              <a:lnSpc>
                <a:spcPct val="150000"/>
              </a:lnSpc>
            </a:pPr>
            <a:r>
              <a:rPr lang="en-US" dirty="0"/>
              <a:t>Synthetic insulin</a:t>
            </a:r>
          </a:p>
        </p:txBody>
      </p:sp>
      <p:sp>
        <p:nvSpPr>
          <p:cNvPr id="12" name="Rectangle 11">
            <a:extLst>
              <a:ext uri="{FF2B5EF4-FFF2-40B4-BE49-F238E27FC236}">
                <a16:creationId xmlns:a16="http://schemas.microsoft.com/office/drawing/2014/main" id="{047B332F-9FF2-4721-87FE-2484549CDE2B}"/>
              </a:ext>
            </a:extLst>
          </p:cNvPr>
          <p:cNvSpPr/>
          <p:nvPr/>
        </p:nvSpPr>
        <p:spPr>
          <a:xfrm>
            <a:off x="326977" y="2913899"/>
            <a:ext cx="2281805" cy="464871"/>
          </a:xfrm>
          <a:prstGeom prst="rect">
            <a:avLst/>
          </a:prstGeom>
        </p:spPr>
        <p:txBody>
          <a:bodyPr wrap="square">
            <a:spAutoFit/>
          </a:bodyPr>
          <a:lstStyle/>
          <a:p>
            <a:pPr algn="r">
              <a:lnSpc>
                <a:spcPct val="150000"/>
              </a:lnSpc>
            </a:pPr>
            <a:r>
              <a:rPr lang="en-US" dirty="0"/>
              <a:t>Genetic ‘amplification’</a:t>
            </a:r>
          </a:p>
        </p:txBody>
      </p:sp>
      <p:sp>
        <p:nvSpPr>
          <p:cNvPr id="50" name="Rectangle 49">
            <a:extLst>
              <a:ext uri="{FF2B5EF4-FFF2-40B4-BE49-F238E27FC236}">
                <a16:creationId xmlns:a16="http://schemas.microsoft.com/office/drawing/2014/main" id="{F6A3B6A9-BE34-402F-ABAC-5198D9EBAA68}"/>
              </a:ext>
            </a:extLst>
          </p:cNvPr>
          <p:cNvSpPr/>
          <p:nvPr/>
        </p:nvSpPr>
        <p:spPr>
          <a:xfrm>
            <a:off x="6489905" y="1301510"/>
            <a:ext cx="1844736" cy="464871"/>
          </a:xfrm>
          <a:prstGeom prst="rect">
            <a:avLst/>
          </a:prstGeom>
        </p:spPr>
        <p:txBody>
          <a:bodyPr wrap="none">
            <a:spAutoFit/>
          </a:bodyPr>
          <a:lstStyle/>
          <a:p>
            <a:pPr>
              <a:lnSpc>
                <a:spcPct val="150000"/>
              </a:lnSpc>
            </a:pPr>
            <a:r>
              <a:rPr lang="en-US" dirty="0"/>
              <a:t>Patented bacteria</a:t>
            </a:r>
          </a:p>
        </p:txBody>
      </p:sp>
      <p:sp>
        <p:nvSpPr>
          <p:cNvPr id="52" name="Rectangle 51">
            <a:extLst>
              <a:ext uri="{FF2B5EF4-FFF2-40B4-BE49-F238E27FC236}">
                <a16:creationId xmlns:a16="http://schemas.microsoft.com/office/drawing/2014/main" id="{21ED047F-904F-463E-B50D-CC9AD021E7F5}"/>
              </a:ext>
            </a:extLst>
          </p:cNvPr>
          <p:cNvSpPr/>
          <p:nvPr/>
        </p:nvSpPr>
        <p:spPr>
          <a:xfrm>
            <a:off x="6500674" y="1992534"/>
            <a:ext cx="1714187" cy="464871"/>
          </a:xfrm>
          <a:prstGeom prst="rect">
            <a:avLst/>
          </a:prstGeom>
        </p:spPr>
        <p:txBody>
          <a:bodyPr wrap="none">
            <a:spAutoFit/>
          </a:bodyPr>
          <a:lstStyle/>
          <a:p>
            <a:pPr>
              <a:lnSpc>
                <a:spcPct val="150000"/>
              </a:lnSpc>
            </a:pPr>
            <a:r>
              <a:rPr lang="en-US" dirty="0"/>
              <a:t>Patented mouse</a:t>
            </a:r>
          </a:p>
        </p:txBody>
      </p:sp>
      <p:sp>
        <p:nvSpPr>
          <p:cNvPr id="55" name="Rectangle 54">
            <a:extLst>
              <a:ext uri="{FF2B5EF4-FFF2-40B4-BE49-F238E27FC236}">
                <a16:creationId xmlns:a16="http://schemas.microsoft.com/office/drawing/2014/main" id="{F445574D-674B-40DB-94A1-A338A732E51A}"/>
              </a:ext>
            </a:extLst>
          </p:cNvPr>
          <p:cNvSpPr/>
          <p:nvPr/>
        </p:nvSpPr>
        <p:spPr>
          <a:xfrm>
            <a:off x="6500674" y="2683558"/>
            <a:ext cx="3694409" cy="464871"/>
          </a:xfrm>
          <a:prstGeom prst="rect">
            <a:avLst/>
          </a:prstGeom>
        </p:spPr>
        <p:txBody>
          <a:bodyPr wrap="none">
            <a:spAutoFit/>
          </a:bodyPr>
          <a:lstStyle/>
          <a:p>
            <a:pPr>
              <a:lnSpc>
                <a:spcPct val="150000"/>
              </a:lnSpc>
            </a:pPr>
            <a:r>
              <a:rPr lang="en-US" dirty="0"/>
              <a:t>Embryonic Stem Cell research funded</a:t>
            </a:r>
          </a:p>
        </p:txBody>
      </p:sp>
      <p:sp>
        <p:nvSpPr>
          <p:cNvPr id="57" name="Rectangle 56">
            <a:extLst>
              <a:ext uri="{FF2B5EF4-FFF2-40B4-BE49-F238E27FC236}">
                <a16:creationId xmlns:a16="http://schemas.microsoft.com/office/drawing/2014/main" id="{6BE0C42F-7E6D-4D2D-8CBF-34E1E17B797B}"/>
              </a:ext>
            </a:extLst>
          </p:cNvPr>
          <p:cNvSpPr/>
          <p:nvPr/>
        </p:nvSpPr>
        <p:spPr>
          <a:xfrm>
            <a:off x="6490668" y="3374582"/>
            <a:ext cx="3407792" cy="464871"/>
          </a:xfrm>
          <a:prstGeom prst="rect">
            <a:avLst/>
          </a:prstGeom>
        </p:spPr>
        <p:txBody>
          <a:bodyPr wrap="none">
            <a:spAutoFit/>
          </a:bodyPr>
          <a:lstStyle/>
          <a:p>
            <a:pPr>
              <a:lnSpc>
                <a:spcPct val="150000"/>
              </a:lnSpc>
            </a:pPr>
            <a:r>
              <a:rPr lang="en-US" dirty="0"/>
              <a:t>Patented naturally occurring gene</a:t>
            </a:r>
          </a:p>
        </p:txBody>
      </p:sp>
      <p:sp>
        <p:nvSpPr>
          <p:cNvPr id="60" name="Rectangle 59">
            <a:extLst>
              <a:ext uri="{FF2B5EF4-FFF2-40B4-BE49-F238E27FC236}">
                <a16:creationId xmlns:a16="http://schemas.microsoft.com/office/drawing/2014/main" id="{3792BD77-11B7-4C9F-A8EA-35B3DD41E9BE}"/>
              </a:ext>
            </a:extLst>
          </p:cNvPr>
          <p:cNvSpPr/>
          <p:nvPr/>
        </p:nvSpPr>
        <p:spPr>
          <a:xfrm>
            <a:off x="6509939" y="4065606"/>
            <a:ext cx="3675878" cy="464871"/>
          </a:xfrm>
          <a:prstGeom prst="rect">
            <a:avLst/>
          </a:prstGeom>
        </p:spPr>
        <p:txBody>
          <a:bodyPr wrap="none">
            <a:spAutoFit/>
          </a:bodyPr>
          <a:lstStyle/>
          <a:p>
            <a:pPr>
              <a:lnSpc>
                <a:spcPct val="150000"/>
              </a:lnSpc>
            </a:pPr>
            <a:r>
              <a:rPr lang="en-US" dirty="0"/>
              <a:t>Embryonic Stem Cell research limited</a:t>
            </a:r>
          </a:p>
        </p:txBody>
      </p:sp>
      <p:sp>
        <p:nvSpPr>
          <p:cNvPr id="29" name="Flowchart: Preparation 28">
            <a:extLst>
              <a:ext uri="{FF2B5EF4-FFF2-40B4-BE49-F238E27FC236}">
                <a16:creationId xmlns:a16="http://schemas.microsoft.com/office/drawing/2014/main" id="{9A3A7F14-77D9-4F20-A778-E4F9C9BDC45B}"/>
              </a:ext>
            </a:extLst>
          </p:cNvPr>
          <p:cNvSpPr/>
          <p:nvPr/>
        </p:nvSpPr>
        <p:spPr>
          <a:xfrm rot="5400000">
            <a:off x="3460412" y="3951820"/>
            <a:ext cx="1132245" cy="98603"/>
          </a:xfrm>
          <a:prstGeom prst="flowChartPreparati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E843FD4-D104-4F76-B4FB-20E679CE65FB}"/>
              </a:ext>
            </a:extLst>
          </p:cNvPr>
          <p:cNvSpPr txBox="1"/>
          <p:nvPr/>
        </p:nvSpPr>
        <p:spPr>
          <a:xfrm>
            <a:off x="3041024" y="3365151"/>
            <a:ext cx="980746" cy="923330"/>
          </a:xfrm>
          <a:prstGeom prst="rect">
            <a:avLst/>
          </a:prstGeom>
          <a:noFill/>
        </p:spPr>
        <p:txBody>
          <a:bodyPr wrap="square" rtlCol="0">
            <a:spAutoFit/>
          </a:bodyPr>
          <a:lstStyle/>
          <a:p>
            <a:pPr algn="r"/>
            <a:r>
              <a:rPr lang="en-US" dirty="0">
                <a:ln w="3175">
                  <a:solidFill>
                    <a:schemeClr val="tx1"/>
                  </a:solidFill>
                </a:ln>
              </a:rPr>
              <a:t>Human </a:t>
            </a:r>
            <a:r>
              <a:rPr lang="en-US" dirty="0">
                <a:ln w="0">
                  <a:solidFill>
                    <a:schemeClr val="tx1"/>
                  </a:solidFill>
                </a:ln>
              </a:rPr>
              <a:t>Genome</a:t>
            </a:r>
            <a:r>
              <a:rPr lang="en-US" dirty="0">
                <a:ln w="3175">
                  <a:solidFill>
                    <a:schemeClr val="tx1"/>
                  </a:solidFill>
                </a:ln>
              </a:rPr>
              <a:t> Project</a:t>
            </a:r>
          </a:p>
        </p:txBody>
      </p:sp>
    </p:spTree>
    <p:extLst>
      <p:ext uri="{BB962C8B-B14F-4D97-AF65-F5344CB8AC3E}">
        <p14:creationId xmlns:p14="http://schemas.microsoft.com/office/powerpoint/2010/main" val="137276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1">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9" name="Rectangle 63">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Shape 65">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57" name="Rectangle 56">
            <a:extLst>
              <a:ext uri="{FF2B5EF4-FFF2-40B4-BE49-F238E27FC236}">
                <a16:creationId xmlns:a16="http://schemas.microsoft.com/office/drawing/2014/main" id="{6BE0C42F-7E6D-4D2D-8CBF-34E1E17B797B}"/>
              </a:ext>
            </a:extLst>
          </p:cNvPr>
          <p:cNvSpPr/>
          <p:nvPr/>
        </p:nvSpPr>
        <p:spPr>
          <a:xfrm>
            <a:off x="8016641" y="662400"/>
            <a:ext cx="3410309" cy="149213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400" b="1" kern="1200">
                <a:solidFill>
                  <a:schemeClr val="tx1"/>
                </a:solidFill>
                <a:latin typeface="+mj-lt"/>
                <a:ea typeface="+mj-ea"/>
                <a:cs typeface="+mj-cs"/>
              </a:rPr>
              <a:t>Patented naturally occurring gene</a:t>
            </a:r>
          </a:p>
        </p:txBody>
      </p:sp>
      <p:sp>
        <p:nvSpPr>
          <p:cNvPr id="68" name="Freeform: Shape 67">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82DA4FF5-8BE6-4A60-9AC0-74A0F613BC48}"/>
              </a:ext>
            </a:extLst>
          </p:cNvPr>
          <p:cNvPicPr>
            <a:picLocks noChangeAspect="1"/>
          </p:cNvPicPr>
          <p:nvPr/>
        </p:nvPicPr>
        <p:blipFill rotWithShape="1">
          <a:blip r:embed="rId3">
            <a:extLst>
              <a:ext uri="{28A0092B-C50C-407E-A947-70E740481C1C}">
                <a14:useLocalDpi xmlns:a14="http://schemas.microsoft.com/office/drawing/2010/main" val="0"/>
              </a:ext>
            </a:extLst>
          </a:blip>
          <a:srcRect l="4576" t="36409" r="2675" b="10082"/>
          <a:stretch/>
        </p:blipFill>
        <p:spPr>
          <a:xfrm>
            <a:off x="421987" y="1647919"/>
            <a:ext cx="6664763" cy="4419600"/>
          </a:xfrm>
          <a:prstGeom prst="rect">
            <a:avLst/>
          </a:prstGeom>
        </p:spPr>
      </p:pic>
      <p:sp>
        <p:nvSpPr>
          <p:cNvPr id="44" name="Text Placeholder 4">
            <a:extLst>
              <a:ext uri="{FF2B5EF4-FFF2-40B4-BE49-F238E27FC236}">
                <a16:creationId xmlns:a16="http://schemas.microsoft.com/office/drawing/2014/main" id="{3AD192C1-E305-4931-BFA2-66EAF671E02E}"/>
              </a:ext>
            </a:extLst>
          </p:cNvPr>
          <p:cNvSpPr txBox="1">
            <a:spLocks/>
          </p:cNvSpPr>
          <p:nvPr/>
        </p:nvSpPr>
        <p:spPr>
          <a:xfrm>
            <a:off x="8016641" y="2286000"/>
            <a:ext cx="3809599" cy="4419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en-US" sz="2600" dirty="0">
                <a:solidFill>
                  <a:schemeClr val="tx1">
                    <a:alpha val="60000"/>
                  </a:schemeClr>
                </a:solidFill>
              </a:rPr>
              <a:t>Suspected in 1990, discovered in 1994 by scientists at the University of Utah</a:t>
            </a:r>
          </a:p>
          <a:p>
            <a:pPr marL="285750"/>
            <a:r>
              <a:rPr lang="en-US" sz="2600" dirty="0">
                <a:solidFill>
                  <a:schemeClr val="tx1">
                    <a:alpha val="60000"/>
                  </a:schemeClr>
                </a:solidFill>
              </a:rPr>
              <a:t>Patented in 1995</a:t>
            </a:r>
          </a:p>
          <a:p>
            <a:pPr marL="285750"/>
            <a:r>
              <a:rPr lang="en-US" sz="2600" dirty="0">
                <a:solidFill>
                  <a:schemeClr val="tx1">
                    <a:alpha val="60000"/>
                  </a:schemeClr>
                </a:solidFill>
              </a:rPr>
              <a:t>Led to Myriad becoming worth $500M within 15 years.</a:t>
            </a:r>
          </a:p>
          <a:p>
            <a:pPr marL="285750"/>
            <a:r>
              <a:rPr lang="en-US" sz="2600" dirty="0">
                <a:solidFill>
                  <a:schemeClr val="tx1">
                    <a:alpha val="60000"/>
                  </a:schemeClr>
                </a:solidFill>
              </a:rPr>
              <a:t>Diagnosis was $3000+ and proprietary</a:t>
            </a:r>
          </a:p>
        </p:txBody>
      </p:sp>
      <p:sp>
        <p:nvSpPr>
          <p:cNvPr id="45" name="Text Placeholder 4">
            <a:extLst>
              <a:ext uri="{FF2B5EF4-FFF2-40B4-BE49-F238E27FC236}">
                <a16:creationId xmlns:a16="http://schemas.microsoft.com/office/drawing/2014/main" id="{7CC97B5A-88F6-49AA-9446-5579E858F61A}"/>
              </a:ext>
            </a:extLst>
          </p:cNvPr>
          <p:cNvSpPr txBox="1">
            <a:spLocks/>
          </p:cNvSpPr>
          <p:nvPr/>
        </p:nvSpPr>
        <p:spPr>
          <a:xfrm>
            <a:off x="421987" y="824960"/>
            <a:ext cx="6664763" cy="670560"/>
          </a:xfrm>
          <a:prstGeom prst="rect">
            <a:avLst/>
          </a:prstGeom>
          <a:solidFill>
            <a:srgbClr val="000000">
              <a:alpha val="50000"/>
            </a:srgbClr>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342900" marR="0" lvl="0" indent="-314325" algn="l" rtl="0" eaLnBrk="1" hangingPunct="1">
              <a:lnSpc>
                <a:spcPct val="100000"/>
              </a:lnSpc>
              <a:spcBef>
                <a:spcPts val="450"/>
              </a:spcBef>
              <a:spcAft>
                <a:spcPts val="0"/>
              </a:spcAft>
              <a:buClr>
                <a:srgbClr val="F3F3F3"/>
              </a:buClr>
              <a:buSzPts val="3000"/>
              <a:buFont typeface="Droid Sans"/>
              <a:buChar char="◈"/>
              <a:defRPr sz="3000" b="0" i="0" u="none" strike="noStrike" cap="none">
                <a:solidFill>
                  <a:srgbClr val="F3F3F3"/>
                </a:solidFill>
                <a:latin typeface="Droid Sans"/>
                <a:ea typeface="Droid Sans"/>
                <a:cs typeface="Droid Sans"/>
                <a:sym typeface="Droid Sans"/>
              </a:defRPr>
            </a:lvl1pPr>
            <a:lvl2pPr marL="685800" marR="0" lvl="1" indent="-285750" algn="l" rtl="0" eaLnBrk="1" hangingPunct="1">
              <a:lnSpc>
                <a:spcPct val="100000"/>
              </a:lnSpc>
              <a:spcBef>
                <a:spcPts val="0"/>
              </a:spcBef>
              <a:spcAft>
                <a:spcPts val="0"/>
              </a:spcAft>
              <a:buClr>
                <a:srgbClr val="F3F3F3"/>
              </a:buClr>
              <a:buSzPts val="2400"/>
              <a:buFont typeface="Droid Sans"/>
              <a:buChar char="○"/>
              <a:defRPr sz="2400" b="0" i="0" u="none" strike="noStrike" cap="none">
                <a:solidFill>
                  <a:srgbClr val="F3F3F3"/>
                </a:solidFill>
                <a:latin typeface="Droid Sans"/>
                <a:ea typeface="Droid Sans"/>
                <a:cs typeface="Droid Sans"/>
                <a:sym typeface="Droid Sans"/>
              </a:defRPr>
            </a:lvl2pPr>
            <a:lvl3pPr marL="1028700" marR="0" lvl="2" indent="-285750" algn="l" rtl="0" eaLnBrk="1" hangingPunct="1">
              <a:lnSpc>
                <a:spcPct val="100000"/>
              </a:lnSpc>
              <a:spcBef>
                <a:spcPts val="0"/>
              </a:spcBef>
              <a:spcAft>
                <a:spcPts val="0"/>
              </a:spcAft>
              <a:buClr>
                <a:srgbClr val="F3F3F3"/>
              </a:buClr>
              <a:buSzPts val="2400"/>
              <a:buFont typeface="Droid Sans"/>
              <a:buChar char="■"/>
              <a:defRPr sz="2400" b="0" i="0" u="none" strike="noStrike" cap="none">
                <a:solidFill>
                  <a:srgbClr val="F3F3F3"/>
                </a:solidFill>
                <a:latin typeface="Droid Sans"/>
                <a:ea typeface="Droid Sans"/>
                <a:cs typeface="Droid Sans"/>
                <a:sym typeface="Droid Sans"/>
              </a:defRPr>
            </a:lvl3pPr>
            <a:lvl4pPr marL="1371600" marR="0" lvl="3" indent="-257175" algn="l" rtl="0" eaLnBrk="1" hangingPunct="1">
              <a:lnSpc>
                <a:spcPct val="100000"/>
              </a:lnSpc>
              <a:spcBef>
                <a:spcPts val="0"/>
              </a:spcBef>
              <a:spcAft>
                <a:spcPts val="0"/>
              </a:spcAft>
              <a:buClr>
                <a:srgbClr val="F3F3F3"/>
              </a:buClr>
              <a:buSzPts val="1800"/>
              <a:buFont typeface="Droid Sans"/>
              <a:buChar char="●"/>
              <a:defRPr sz="1800" b="0" i="0" u="none" strike="noStrike" cap="none">
                <a:solidFill>
                  <a:srgbClr val="F3F3F3"/>
                </a:solidFill>
                <a:latin typeface="Droid Sans"/>
                <a:ea typeface="Droid Sans"/>
                <a:cs typeface="Droid Sans"/>
                <a:sym typeface="Droid Sans"/>
              </a:defRPr>
            </a:lvl4pPr>
            <a:lvl5pPr marL="1714500" marR="0" lvl="4" indent="-257175" algn="l" rtl="0" eaLnBrk="1" hangingPunct="1">
              <a:lnSpc>
                <a:spcPct val="100000"/>
              </a:lnSpc>
              <a:spcBef>
                <a:spcPts val="0"/>
              </a:spcBef>
              <a:spcAft>
                <a:spcPts val="0"/>
              </a:spcAft>
              <a:buClr>
                <a:srgbClr val="F3F3F3"/>
              </a:buClr>
              <a:buSzPts val="1800"/>
              <a:buFont typeface="Droid Sans"/>
              <a:buChar char="○"/>
              <a:defRPr sz="1800" b="0" i="0" u="none" strike="noStrike" cap="none">
                <a:solidFill>
                  <a:srgbClr val="F3F3F3"/>
                </a:solidFill>
                <a:latin typeface="Droid Sans"/>
                <a:ea typeface="Droid Sans"/>
                <a:cs typeface="Droid Sans"/>
                <a:sym typeface="Droid Sans"/>
              </a:defRPr>
            </a:lvl5pPr>
            <a:lvl6pPr marL="2057400" marR="0" lvl="5" indent="-257175" algn="l" rtl="0" eaLnBrk="1" hangingPunct="1">
              <a:lnSpc>
                <a:spcPct val="100000"/>
              </a:lnSpc>
              <a:spcBef>
                <a:spcPts val="0"/>
              </a:spcBef>
              <a:spcAft>
                <a:spcPts val="0"/>
              </a:spcAft>
              <a:buClr>
                <a:srgbClr val="F3F3F3"/>
              </a:buClr>
              <a:buSzPts val="1800"/>
              <a:buFont typeface="Droid Sans"/>
              <a:buChar char="■"/>
              <a:defRPr sz="1800" b="0" i="0" u="none" strike="noStrike" cap="none">
                <a:solidFill>
                  <a:srgbClr val="F3F3F3"/>
                </a:solidFill>
                <a:latin typeface="Droid Sans"/>
                <a:ea typeface="Droid Sans"/>
                <a:cs typeface="Droid Sans"/>
                <a:sym typeface="Droid Sans"/>
              </a:defRPr>
            </a:lvl6pPr>
            <a:lvl7pPr marL="2400300" marR="0" lvl="6" indent="-257175" algn="l" rtl="0" eaLnBrk="1" hangingPunct="1">
              <a:lnSpc>
                <a:spcPct val="100000"/>
              </a:lnSpc>
              <a:spcBef>
                <a:spcPts val="0"/>
              </a:spcBef>
              <a:spcAft>
                <a:spcPts val="0"/>
              </a:spcAft>
              <a:buClr>
                <a:srgbClr val="F3F3F3"/>
              </a:buClr>
              <a:buSzPts val="1800"/>
              <a:buFont typeface="Droid Sans"/>
              <a:buChar char="●"/>
              <a:defRPr sz="1800" b="0" i="0" u="none" strike="noStrike" cap="none">
                <a:solidFill>
                  <a:srgbClr val="F3F3F3"/>
                </a:solidFill>
                <a:latin typeface="Droid Sans"/>
                <a:ea typeface="Droid Sans"/>
                <a:cs typeface="Droid Sans"/>
                <a:sym typeface="Droid Sans"/>
              </a:defRPr>
            </a:lvl7pPr>
            <a:lvl8pPr marL="2743200" marR="0" lvl="7" indent="-257175" algn="l" rtl="0" eaLnBrk="1" hangingPunct="1">
              <a:lnSpc>
                <a:spcPct val="100000"/>
              </a:lnSpc>
              <a:spcBef>
                <a:spcPts val="0"/>
              </a:spcBef>
              <a:spcAft>
                <a:spcPts val="0"/>
              </a:spcAft>
              <a:buClr>
                <a:srgbClr val="F3F3F3"/>
              </a:buClr>
              <a:buSzPts val="1800"/>
              <a:buFont typeface="Droid Sans"/>
              <a:buChar char="○"/>
              <a:defRPr sz="1800" b="0" i="0" u="none" strike="noStrike" cap="none">
                <a:solidFill>
                  <a:srgbClr val="F3F3F3"/>
                </a:solidFill>
                <a:latin typeface="Droid Sans"/>
                <a:ea typeface="Droid Sans"/>
                <a:cs typeface="Droid Sans"/>
                <a:sym typeface="Droid Sans"/>
              </a:defRPr>
            </a:lvl8pPr>
            <a:lvl9pPr marL="3086100" marR="0" lvl="8" indent="-257175" algn="l" rtl="0" eaLnBrk="1" hangingPunct="1">
              <a:lnSpc>
                <a:spcPct val="100000"/>
              </a:lnSpc>
              <a:spcBef>
                <a:spcPts val="0"/>
              </a:spcBef>
              <a:spcAft>
                <a:spcPts val="0"/>
              </a:spcAft>
              <a:buClr>
                <a:srgbClr val="F3F3F3"/>
              </a:buClr>
              <a:buSzPts val="1800"/>
              <a:buFont typeface="Droid Sans"/>
              <a:buChar char="■"/>
              <a:defRPr sz="1800" b="0" i="0" u="none" strike="noStrike" cap="none">
                <a:solidFill>
                  <a:srgbClr val="F3F3F3"/>
                </a:solidFill>
                <a:latin typeface="Droid Sans"/>
                <a:ea typeface="Droid Sans"/>
                <a:cs typeface="Droid Sans"/>
                <a:sym typeface="Droid Sans"/>
              </a:defRPr>
            </a:lvl9pPr>
          </a:lstStyle>
          <a:p>
            <a:pPr marL="21431" indent="0" algn="ctr">
              <a:buNone/>
            </a:pPr>
            <a:r>
              <a:rPr lang="en-US" sz="2000" b="1" kern="0" dirty="0">
                <a:solidFill>
                  <a:srgbClr val="FFFFFF"/>
                </a:solidFill>
                <a:latin typeface="+mn-lt"/>
                <a:ea typeface="+mn-ea"/>
                <a:cs typeface="+mn-cs"/>
              </a:rPr>
              <a:t>CHANCES OF DEVELOPING BREAST CANCER BY THE AGE OF 70</a:t>
            </a:r>
          </a:p>
        </p:txBody>
      </p:sp>
    </p:spTree>
    <p:extLst>
      <p:ext uri="{BB962C8B-B14F-4D97-AF65-F5344CB8AC3E}">
        <p14:creationId xmlns:p14="http://schemas.microsoft.com/office/powerpoint/2010/main" val="1311818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11D5168A-A872-4375-84CF-118F414C5B58}"/>
              </a:ext>
            </a:extLst>
          </p:cNvPr>
          <p:cNvSpPr/>
          <p:nvPr/>
        </p:nvSpPr>
        <p:spPr>
          <a:xfrm>
            <a:off x="6473627" y="4756630"/>
            <a:ext cx="5046318" cy="837473"/>
          </a:xfrm>
          <a:prstGeom prst="rect">
            <a:avLst/>
          </a:prstGeom>
        </p:spPr>
        <p:txBody>
          <a:bodyPr wrap="none">
            <a:spAutoFit/>
          </a:bodyPr>
          <a:lstStyle/>
          <a:p>
            <a:pPr>
              <a:lnSpc>
                <a:spcPct val="150000"/>
              </a:lnSpc>
            </a:pPr>
            <a:r>
              <a:rPr lang="en-US" sz="3600" b="1" dirty="0"/>
              <a:t>Gene patent ruled invalid</a:t>
            </a:r>
          </a:p>
        </p:txBody>
      </p:sp>
      <p:sp>
        <p:nvSpPr>
          <p:cNvPr id="26" name="Title 9">
            <a:extLst>
              <a:ext uri="{FF2B5EF4-FFF2-40B4-BE49-F238E27FC236}">
                <a16:creationId xmlns:a16="http://schemas.microsoft.com/office/drawing/2014/main" id="{5BFFB367-318B-4F17-8CF9-608D66E01ECC}"/>
              </a:ext>
            </a:extLst>
          </p:cNvPr>
          <p:cNvSpPr txBox="1">
            <a:spLocks/>
          </p:cNvSpPr>
          <p:nvPr/>
        </p:nvSpPr>
        <p:spPr>
          <a:xfrm>
            <a:off x="293071" y="3429000"/>
            <a:ext cx="11453458" cy="2895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t>Association for Molecular Pathology v. Myriad Genetics, Inc. (2012)</a:t>
            </a:r>
          </a:p>
        </p:txBody>
      </p:sp>
      <p:pic>
        <p:nvPicPr>
          <p:cNvPr id="28" name="Picture 2">
            <a:extLst>
              <a:ext uri="{FF2B5EF4-FFF2-40B4-BE49-F238E27FC236}">
                <a16:creationId xmlns:a16="http://schemas.microsoft.com/office/drawing/2014/main" id="{CB0DD032-FAD5-47C2-8422-B4806A0B71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60" t="971" b="11427"/>
          <a:stretch/>
        </p:blipFill>
        <p:spPr bwMode="auto">
          <a:xfrm>
            <a:off x="0" y="-1"/>
            <a:ext cx="12192000" cy="3096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7712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4" name="Connector: Elbow 153">
            <a:extLst>
              <a:ext uri="{FF2B5EF4-FFF2-40B4-BE49-F238E27FC236}">
                <a16:creationId xmlns:a16="http://schemas.microsoft.com/office/drawing/2014/main" id="{F825101C-A0BE-4F5D-8B88-712596847C34}"/>
              </a:ext>
            </a:extLst>
          </p:cNvPr>
          <p:cNvCxnSpPr>
            <a:cxnSpLocks/>
            <a:endCxn id="14" idx="3"/>
          </p:cNvCxnSpPr>
          <p:nvPr/>
        </p:nvCxnSpPr>
        <p:spPr>
          <a:xfrm rot="10800000">
            <a:off x="2608782" y="3683799"/>
            <a:ext cx="1493780" cy="283111"/>
          </a:xfrm>
          <a:prstGeom prst="bentConnector3">
            <a:avLst>
              <a:gd name="adj1" fmla="val 71014"/>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B19E0355-AE6A-475C-90F1-8EE655B1775F}"/>
              </a:ext>
            </a:extLst>
          </p:cNvPr>
          <p:cNvCxnSpPr>
            <a:cxnSpLocks/>
            <a:endCxn id="52" idx="1"/>
          </p:cNvCxnSpPr>
          <p:nvPr/>
        </p:nvCxnSpPr>
        <p:spPr>
          <a:xfrm flipV="1">
            <a:off x="4634107" y="2224970"/>
            <a:ext cx="1866567" cy="755634"/>
          </a:xfrm>
          <a:prstGeom prst="bentConnector3">
            <a:avLst>
              <a:gd name="adj1" fmla="val 36473"/>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C3538037-BFF8-4B86-AE3E-9E1B962D4C88}"/>
              </a:ext>
            </a:extLst>
          </p:cNvPr>
          <p:cNvCxnSpPr>
            <a:cxnSpLocks/>
            <a:endCxn id="2" idx="3"/>
          </p:cNvCxnSpPr>
          <p:nvPr/>
        </p:nvCxnSpPr>
        <p:spPr>
          <a:xfrm rot="10800000">
            <a:off x="2608782"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A5866E26-3D18-40D8-8BDA-1522683975C9}"/>
              </a:ext>
            </a:extLst>
          </p:cNvPr>
          <p:cNvCxnSpPr>
            <a:cxnSpLocks/>
            <a:endCxn id="55" idx="1"/>
          </p:cNvCxnSpPr>
          <p:nvPr/>
        </p:nvCxnSpPr>
        <p:spPr>
          <a:xfrm flipV="1">
            <a:off x="4660833" y="2915994"/>
            <a:ext cx="1839841" cy="767803"/>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503DD1C7-CE0B-44B0-813C-DA790C10CF63}"/>
              </a:ext>
            </a:extLst>
          </p:cNvPr>
          <p:cNvCxnSpPr>
            <a:cxnSpLocks/>
            <a:endCxn id="50" idx="1"/>
          </p:cNvCxnSpPr>
          <p:nvPr/>
        </p:nvCxnSpPr>
        <p:spPr>
          <a:xfrm flipV="1">
            <a:off x="4634107" y="1533946"/>
            <a:ext cx="1855798" cy="988070"/>
          </a:xfrm>
          <a:prstGeom prst="bentConnector3">
            <a:avLst>
              <a:gd name="adj1" fmla="val 1764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3352800" cy="657225"/>
          </a:xfrm>
        </p:spPr>
        <p:txBody>
          <a:bodyPr>
            <a:normAutofit/>
          </a:bodyPr>
          <a:lstStyle/>
          <a:p>
            <a:r>
              <a:rPr lang="en-US" sz="3300" dirty="0"/>
              <a:t>Genetic Timeline</a:t>
            </a:r>
          </a:p>
        </p:txBody>
      </p:sp>
      <p:sp>
        <p:nvSpPr>
          <p:cNvPr id="7" name="TextBox 6">
            <a:extLst>
              <a:ext uri="{FF2B5EF4-FFF2-40B4-BE49-F238E27FC236}">
                <a16:creationId xmlns:a16="http://schemas.microsoft.com/office/drawing/2014/main" id="{2340C086-A078-488B-94D6-3C3BBBF87FA8}"/>
              </a:ext>
            </a:extLst>
          </p:cNvPr>
          <p:cNvSpPr txBox="1"/>
          <p:nvPr/>
        </p:nvSpPr>
        <p:spPr>
          <a:xfrm>
            <a:off x="3985340"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52" name="Connector: Elbow 151">
            <a:extLst>
              <a:ext uri="{FF2B5EF4-FFF2-40B4-BE49-F238E27FC236}">
                <a16:creationId xmlns:a16="http://schemas.microsoft.com/office/drawing/2014/main" id="{C573E51F-738C-4761-BB2E-53201012CF66}"/>
              </a:ext>
            </a:extLst>
          </p:cNvPr>
          <p:cNvCxnSpPr>
            <a:cxnSpLocks/>
            <a:endCxn id="12" idx="3"/>
          </p:cNvCxnSpPr>
          <p:nvPr/>
        </p:nvCxnSpPr>
        <p:spPr>
          <a:xfrm rot="10800000" flipV="1">
            <a:off x="2608782" y="2745283"/>
            <a:ext cx="1467054" cy="401052"/>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FD940671-E594-48AC-ADCC-A337BF21AAA7}"/>
              </a:ext>
            </a:extLst>
          </p:cNvPr>
          <p:cNvCxnSpPr>
            <a:cxnSpLocks/>
            <a:endCxn id="6" idx="3"/>
          </p:cNvCxnSpPr>
          <p:nvPr/>
        </p:nvCxnSpPr>
        <p:spPr>
          <a:xfrm rot="10800000">
            <a:off x="2608782"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087C60BE-0120-40E2-BE25-CB73687E14C9}"/>
              </a:ext>
            </a:extLst>
          </p:cNvPr>
          <p:cNvCxnSpPr>
            <a:cxnSpLocks/>
            <a:endCxn id="10" idx="3"/>
          </p:cNvCxnSpPr>
          <p:nvPr/>
        </p:nvCxnSpPr>
        <p:spPr>
          <a:xfrm rot="10800000" flipV="1">
            <a:off x="2608782" y="2353460"/>
            <a:ext cx="1412988" cy="255412"/>
          </a:xfrm>
          <a:prstGeom prst="bentConnector3">
            <a:avLst>
              <a:gd name="adj1" fmla="val 4855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95" name="Connector: Elbow 194">
            <a:extLst>
              <a:ext uri="{FF2B5EF4-FFF2-40B4-BE49-F238E27FC236}">
                <a16:creationId xmlns:a16="http://schemas.microsoft.com/office/drawing/2014/main" id="{3032862F-8D90-4B64-B85F-7EDFE6145D14}"/>
              </a:ext>
            </a:extLst>
          </p:cNvPr>
          <p:cNvCxnSpPr>
            <a:cxnSpLocks/>
            <a:endCxn id="57" idx="1"/>
          </p:cNvCxnSpPr>
          <p:nvPr/>
        </p:nvCxnSpPr>
        <p:spPr>
          <a:xfrm flipV="1">
            <a:off x="4679459" y="3607018"/>
            <a:ext cx="1811209" cy="76779"/>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8" name="Connector: Elbow 207">
            <a:extLst>
              <a:ext uri="{FF2B5EF4-FFF2-40B4-BE49-F238E27FC236}">
                <a16:creationId xmlns:a16="http://schemas.microsoft.com/office/drawing/2014/main" id="{06A8AEC3-B88D-4803-AAB2-F1C6B93E9F2E}"/>
              </a:ext>
            </a:extLst>
          </p:cNvPr>
          <p:cNvCxnSpPr>
            <a:cxnSpLocks/>
            <a:endCxn id="60" idx="1"/>
          </p:cNvCxnSpPr>
          <p:nvPr/>
        </p:nvCxnSpPr>
        <p:spPr>
          <a:xfrm flipV="1">
            <a:off x="4660833" y="4298042"/>
            <a:ext cx="1849106" cy="132755"/>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F106B-8267-499D-89D4-712146F4F3B8}"/>
              </a:ext>
            </a:extLst>
          </p:cNvPr>
          <p:cNvSpPr/>
          <p:nvPr/>
        </p:nvSpPr>
        <p:spPr>
          <a:xfrm>
            <a:off x="326977" y="1301510"/>
            <a:ext cx="2281805" cy="464871"/>
          </a:xfrm>
          <a:prstGeom prst="rect">
            <a:avLst/>
          </a:prstGeom>
        </p:spPr>
        <p:txBody>
          <a:bodyPr wrap="square">
            <a:spAutoFit/>
          </a:bodyPr>
          <a:lstStyle/>
          <a:p>
            <a:pPr algn="r">
              <a:lnSpc>
                <a:spcPct val="150000"/>
              </a:lnSpc>
            </a:pPr>
            <a:r>
              <a:rPr lang="en-US" dirty="0"/>
              <a:t>“Shotgun” sequencing</a:t>
            </a:r>
          </a:p>
        </p:txBody>
      </p:sp>
      <p:sp>
        <p:nvSpPr>
          <p:cNvPr id="6" name="Rectangle 5">
            <a:extLst>
              <a:ext uri="{FF2B5EF4-FFF2-40B4-BE49-F238E27FC236}">
                <a16:creationId xmlns:a16="http://schemas.microsoft.com/office/drawing/2014/main" id="{7382668F-4BFA-492D-834E-EAE535F4EE55}"/>
              </a:ext>
            </a:extLst>
          </p:cNvPr>
          <p:cNvSpPr/>
          <p:nvPr/>
        </p:nvSpPr>
        <p:spPr>
          <a:xfrm>
            <a:off x="1113794" y="1838973"/>
            <a:ext cx="1494988" cy="464871"/>
          </a:xfrm>
          <a:prstGeom prst="rect">
            <a:avLst/>
          </a:prstGeom>
        </p:spPr>
        <p:txBody>
          <a:bodyPr wrap="square">
            <a:spAutoFit/>
          </a:bodyPr>
          <a:lstStyle/>
          <a:p>
            <a:pPr algn="r">
              <a:lnSpc>
                <a:spcPct val="150000"/>
              </a:lnSpc>
            </a:pPr>
            <a:r>
              <a:rPr lang="en-US" dirty="0"/>
              <a:t>First IVF baby</a:t>
            </a:r>
          </a:p>
        </p:txBody>
      </p:sp>
      <p:sp>
        <p:nvSpPr>
          <p:cNvPr id="10" name="Rectangle 9">
            <a:extLst>
              <a:ext uri="{FF2B5EF4-FFF2-40B4-BE49-F238E27FC236}">
                <a16:creationId xmlns:a16="http://schemas.microsoft.com/office/drawing/2014/main" id="{F91616FA-BB82-42D8-8B7C-93295BAE9AE0}"/>
              </a:ext>
            </a:extLst>
          </p:cNvPr>
          <p:cNvSpPr/>
          <p:nvPr/>
        </p:nvSpPr>
        <p:spPr>
          <a:xfrm>
            <a:off x="846499" y="2376436"/>
            <a:ext cx="1762283" cy="464871"/>
          </a:xfrm>
          <a:prstGeom prst="rect">
            <a:avLst/>
          </a:prstGeom>
        </p:spPr>
        <p:txBody>
          <a:bodyPr wrap="square">
            <a:spAutoFit/>
          </a:bodyPr>
          <a:lstStyle/>
          <a:p>
            <a:pPr algn="r">
              <a:lnSpc>
                <a:spcPct val="150000"/>
              </a:lnSpc>
            </a:pPr>
            <a:r>
              <a:rPr lang="en-US" dirty="0"/>
              <a:t>Synthetic insulin</a:t>
            </a:r>
          </a:p>
        </p:txBody>
      </p:sp>
      <p:sp>
        <p:nvSpPr>
          <p:cNvPr id="12" name="Rectangle 11">
            <a:extLst>
              <a:ext uri="{FF2B5EF4-FFF2-40B4-BE49-F238E27FC236}">
                <a16:creationId xmlns:a16="http://schemas.microsoft.com/office/drawing/2014/main" id="{047B332F-9FF2-4721-87FE-2484549CDE2B}"/>
              </a:ext>
            </a:extLst>
          </p:cNvPr>
          <p:cNvSpPr/>
          <p:nvPr/>
        </p:nvSpPr>
        <p:spPr>
          <a:xfrm>
            <a:off x="326977" y="2913899"/>
            <a:ext cx="2281805" cy="464871"/>
          </a:xfrm>
          <a:prstGeom prst="rect">
            <a:avLst/>
          </a:prstGeom>
        </p:spPr>
        <p:txBody>
          <a:bodyPr wrap="square">
            <a:spAutoFit/>
          </a:bodyPr>
          <a:lstStyle/>
          <a:p>
            <a:pPr algn="r">
              <a:lnSpc>
                <a:spcPct val="150000"/>
              </a:lnSpc>
            </a:pPr>
            <a:r>
              <a:rPr lang="en-US" dirty="0"/>
              <a:t>Genetic ‘amplification’</a:t>
            </a:r>
          </a:p>
        </p:txBody>
      </p:sp>
      <p:sp>
        <p:nvSpPr>
          <p:cNvPr id="14" name="Rectangle 13">
            <a:extLst>
              <a:ext uri="{FF2B5EF4-FFF2-40B4-BE49-F238E27FC236}">
                <a16:creationId xmlns:a16="http://schemas.microsoft.com/office/drawing/2014/main" id="{B261BEBB-D7D9-4245-81A9-A4E0FEF7148F}"/>
              </a:ext>
            </a:extLst>
          </p:cNvPr>
          <p:cNvSpPr/>
          <p:nvPr/>
        </p:nvSpPr>
        <p:spPr>
          <a:xfrm>
            <a:off x="73529" y="3451362"/>
            <a:ext cx="2535253" cy="464871"/>
          </a:xfrm>
          <a:prstGeom prst="rect">
            <a:avLst/>
          </a:prstGeom>
        </p:spPr>
        <p:txBody>
          <a:bodyPr wrap="square">
            <a:spAutoFit/>
          </a:bodyPr>
          <a:lstStyle/>
          <a:p>
            <a:pPr algn="r">
              <a:lnSpc>
                <a:spcPct val="150000"/>
              </a:lnSpc>
            </a:pPr>
            <a:r>
              <a:rPr lang="en-US" dirty="0"/>
              <a:t>First animal cloned</a:t>
            </a:r>
          </a:p>
        </p:txBody>
      </p:sp>
      <p:sp>
        <p:nvSpPr>
          <p:cNvPr id="50" name="Rectangle 49">
            <a:extLst>
              <a:ext uri="{FF2B5EF4-FFF2-40B4-BE49-F238E27FC236}">
                <a16:creationId xmlns:a16="http://schemas.microsoft.com/office/drawing/2014/main" id="{F6A3B6A9-BE34-402F-ABAC-5198D9EBAA68}"/>
              </a:ext>
            </a:extLst>
          </p:cNvPr>
          <p:cNvSpPr/>
          <p:nvPr/>
        </p:nvSpPr>
        <p:spPr>
          <a:xfrm>
            <a:off x="6489905" y="1301510"/>
            <a:ext cx="1844736" cy="464871"/>
          </a:xfrm>
          <a:prstGeom prst="rect">
            <a:avLst/>
          </a:prstGeom>
        </p:spPr>
        <p:txBody>
          <a:bodyPr wrap="none">
            <a:spAutoFit/>
          </a:bodyPr>
          <a:lstStyle/>
          <a:p>
            <a:pPr>
              <a:lnSpc>
                <a:spcPct val="150000"/>
              </a:lnSpc>
            </a:pPr>
            <a:r>
              <a:rPr lang="en-US" dirty="0"/>
              <a:t>Patented bacteria</a:t>
            </a:r>
          </a:p>
        </p:txBody>
      </p:sp>
      <p:sp>
        <p:nvSpPr>
          <p:cNvPr id="52" name="Rectangle 51">
            <a:extLst>
              <a:ext uri="{FF2B5EF4-FFF2-40B4-BE49-F238E27FC236}">
                <a16:creationId xmlns:a16="http://schemas.microsoft.com/office/drawing/2014/main" id="{21ED047F-904F-463E-B50D-CC9AD021E7F5}"/>
              </a:ext>
            </a:extLst>
          </p:cNvPr>
          <p:cNvSpPr/>
          <p:nvPr/>
        </p:nvSpPr>
        <p:spPr>
          <a:xfrm>
            <a:off x="6500674" y="1992534"/>
            <a:ext cx="1714187" cy="464871"/>
          </a:xfrm>
          <a:prstGeom prst="rect">
            <a:avLst/>
          </a:prstGeom>
        </p:spPr>
        <p:txBody>
          <a:bodyPr wrap="none">
            <a:spAutoFit/>
          </a:bodyPr>
          <a:lstStyle/>
          <a:p>
            <a:pPr>
              <a:lnSpc>
                <a:spcPct val="150000"/>
              </a:lnSpc>
            </a:pPr>
            <a:r>
              <a:rPr lang="en-US" dirty="0"/>
              <a:t>Patented mouse</a:t>
            </a:r>
          </a:p>
        </p:txBody>
      </p:sp>
      <p:sp>
        <p:nvSpPr>
          <p:cNvPr id="55" name="Rectangle 54">
            <a:extLst>
              <a:ext uri="{FF2B5EF4-FFF2-40B4-BE49-F238E27FC236}">
                <a16:creationId xmlns:a16="http://schemas.microsoft.com/office/drawing/2014/main" id="{F445574D-674B-40DB-94A1-A338A732E51A}"/>
              </a:ext>
            </a:extLst>
          </p:cNvPr>
          <p:cNvSpPr/>
          <p:nvPr/>
        </p:nvSpPr>
        <p:spPr>
          <a:xfrm>
            <a:off x="6500674" y="2683558"/>
            <a:ext cx="3694409" cy="464871"/>
          </a:xfrm>
          <a:prstGeom prst="rect">
            <a:avLst/>
          </a:prstGeom>
        </p:spPr>
        <p:txBody>
          <a:bodyPr wrap="none">
            <a:spAutoFit/>
          </a:bodyPr>
          <a:lstStyle/>
          <a:p>
            <a:pPr>
              <a:lnSpc>
                <a:spcPct val="150000"/>
              </a:lnSpc>
            </a:pPr>
            <a:r>
              <a:rPr lang="en-US" dirty="0"/>
              <a:t>Embryonic Stem Cell research funded</a:t>
            </a:r>
          </a:p>
        </p:txBody>
      </p:sp>
      <p:sp>
        <p:nvSpPr>
          <p:cNvPr id="57" name="Rectangle 56">
            <a:extLst>
              <a:ext uri="{FF2B5EF4-FFF2-40B4-BE49-F238E27FC236}">
                <a16:creationId xmlns:a16="http://schemas.microsoft.com/office/drawing/2014/main" id="{6BE0C42F-7E6D-4D2D-8CBF-34E1E17B797B}"/>
              </a:ext>
            </a:extLst>
          </p:cNvPr>
          <p:cNvSpPr/>
          <p:nvPr/>
        </p:nvSpPr>
        <p:spPr>
          <a:xfrm>
            <a:off x="6490668" y="3374582"/>
            <a:ext cx="3407792" cy="464871"/>
          </a:xfrm>
          <a:prstGeom prst="rect">
            <a:avLst/>
          </a:prstGeom>
        </p:spPr>
        <p:txBody>
          <a:bodyPr wrap="none">
            <a:spAutoFit/>
          </a:bodyPr>
          <a:lstStyle/>
          <a:p>
            <a:pPr>
              <a:lnSpc>
                <a:spcPct val="150000"/>
              </a:lnSpc>
            </a:pPr>
            <a:r>
              <a:rPr lang="en-US" dirty="0"/>
              <a:t>Patented naturally occurring gene</a:t>
            </a:r>
          </a:p>
        </p:txBody>
      </p:sp>
      <p:sp>
        <p:nvSpPr>
          <p:cNvPr id="60" name="Rectangle 59">
            <a:extLst>
              <a:ext uri="{FF2B5EF4-FFF2-40B4-BE49-F238E27FC236}">
                <a16:creationId xmlns:a16="http://schemas.microsoft.com/office/drawing/2014/main" id="{3792BD77-11B7-4C9F-A8EA-35B3DD41E9BE}"/>
              </a:ext>
            </a:extLst>
          </p:cNvPr>
          <p:cNvSpPr/>
          <p:nvPr/>
        </p:nvSpPr>
        <p:spPr>
          <a:xfrm>
            <a:off x="6509939" y="4065606"/>
            <a:ext cx="3675878" cy="464871"/>
          </a:xfrm>
          <a:prstGeom prst="rect">
            <a:avLst/>
          </a:prstGeom>
        </p:spPr>
        <p:txBody>
          <a:bodyPr wrap="none">
            <a:spAutoFit/>
          </a:bodyPr>
          <a:lstStyle/>
          <a:p>
            <a:pPr>
              <a:lnSpc>
                <a:spcPct val="150000"/>
              </a:lnSpc>
            </a:pPr>
            <a:r>
              <a:rPr lang="en-US" dirty="0"/>
              <a:t>Embryonic Stem Cell research limited</a:t>
            </a:r>
          </a:p>
        </p:txBody>
      </p:sp>
      <p:sp>
        <p:nvSpPr>
          <p:cNvPr id="29" name="Flowchart: Preparation 28">
            <a:extLst>
              <a:ext uri="{FF2B5EF4-FFF2-40B4-BE49-F238E27FC236}">
                <a16:creationId xmlns:a16="http://schemas.microsoft.com/office/drawing/2014/main" id="{9A3A7F14-77D9-4F20-A778-E4F9C9BDC45B}"/>
              </a:ext>
            </a:extLst>
          </p:cNvPr>
          <p:cNvSpPr/>
          <p:nvPr/>
        </p:nvSpPr>
        <p:spPr>
          <a:xfrm rot="5400000">
            <a:off x="3460412" y="3951820"/>
            <a:ext cx="1132245" cy="98603"/>
          </a:xfrm>
          <a:prstGeom prst="flowChartPreparati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E843FD4-D104-4F76-B4FB-20E679CE65FB}"/>
              </a:ext>
            </a:extLst>
          </p:cNvPr>
          <p:cNvSpPr txBox="1"/>
          <p:nvPr/>
        </p:nvSpPr>
        <p:spPr>
          <a:xfrm>
            <a:off x="3041024" y="3365151"/>
            <a:ext cx="980746" cy="923330"/>
          </a:xfrm>
          <a:prstGeom prst="rect">
            <a:avLst/>
          </a:prstGeom>
          <a:noFill/>
        </p:spPr>
        <p:txBody>
          <a:bodyPr wrap="square" rtlCol="0">
            <a:spAutoFit/>
          </a:bodyPr>
          <a:lstStyle/>
          <a:p>
            <a:pPr algn="r"/>
            <a:r>
              <a:rPr lang="en-US" dirty="0">
                <a:ln w="3175">
                  <a:solidFill>
                    <a:schemeClr val="tx1"/>
                  </a:solidFill>
                </a:ln>
              </a:rPr>
              <a:t>Human </a:t>
            </a:r>
            <a:r>
              <a:rPr lang="en-US" dirty="0">
                <a:ln w="0">
                  <a:solidFill>
                    <a:schemeClr val="tx1"/>
                  </a:solidFill>
                </a:ln>
              </a:rPr>
              <a:t>Genome</a:t>
            </a:r>
            <a:r>
              <a:rPr lang="en-US" dirty="0">
                <a:ln w="3175">
                  <a:solidFill>
                    <a:schemeClr val="tx1"/>
                  </a:solidFill>
                </a:ln>
              </a:rPr>
              <a:t> Project</a:t>
            </a:r>
          </a:p>
        </p:txBody>
      </p:sp>
      <p:cxnSp>
        <p:nvCxnSpPr>
          <p:cNvPr id="26" name="Connector: Elbow 148">
            <a:extLst>
              <a:ext uri="{FF2B5EF4-FFF2-40B4-BE49-F238E27FC236}">
                <a16:creationId xmlns:a16="http://schemas.microsoft.com/office/drawing/2014/main" id="{C1C38754-CB63-6047-8F6F-CB79F7CA0578}"/>
              </a:ext>
            </a:extLst>
          </p:cNvPr>
          <p:cNvCxnSpPr>
            <a:cxnSpLocks/>
            <a:endCxn id="27" idx="1"/>
          </p:cNvCxnSpPr>
          <p:nvPr/>
        </p:nvCxnSpPr>
        <p:spPr>
          <a:xfrm flipV="1">
            <a:off x="4634107" y="4989066"/>
            <a:ext cx="1839520" cy="458588"/>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D39423A-D14D-964B-8EE2-8748D84E43A4}"/>
              </a:ext>
            </a:extLst>
          </p:cNvPr>
          <p:cNvSpPr/>
          <p:nvPr/>
        </p:nvSpPr>
        <p:spPr>
          <a:xfrm>
            <a:off x="6473627" y="4756630"/>
            <a:ext cx="2560766" cy="464871"/>
          </a:xfrm>
          <a:prstGeom prst="rect">
            <a:avLst/>
          </a:prstGeom>
        </p:spPr>
        <p:txBody>
          <a:bodyPr wrap="none">
            <a:spAutoFit/>
          </a:bodyPr>
          <a:lstStyle/>
          <a:p>
            <a:pPr>
              <a:lnSpc>
                <a:spcPct val="150000"/>
              </a:lnSpc>
            </a:pPr>
            <a:r>
              <a:rPr lang="en-US" dirty="0"/>
              <a:t>Gene patent ruled invalid</a:t>
            </a:r>
          </a:p>
        </p:txBody>
      </p:sp>
    </p:spTree>
    <p:extLst>
      <p:ext uri="{BB962C8B-B14F-4D97-AF65-F5344CB8AC3E}">
        <p14:creationId xmlns:p14="http://schemas.microsoft.com/office/powerpoint/2010/main" val="2253358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right)">
                                      <p:cBhvr>
                                        <p:cTn id="7" dur="500"/>
                                        <p:tgtEl>
                                          <p:spTgt spid="15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nodeType="clickEffect">
                                  <p:stCondLst>
                                    <p:cond delay="0"/>
                                  </p:stCondLst>
                                  <p:childTnLst>
                                    <p:animEffect transition="out" filter="wipe(left)">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childTnLst>
                          </p:cTn>
                        </p:par>
                        <p:par>
                          <p:cTn id="15" fill="hold">
                            <p:stCondLst>
                              <p:cond delay="500"/>
                            </p:stCondLst>
                            <p:childTnLst>
                              <p:par>
                                <p:cTn id="16" presetID="22" presetClass="exit" presetSubtype="8" fill="hold" grpId="0" nodeType="afterEffect">
                                  <p:stCondLst>
                                    <p:cond delay="0"/>
                                  </p:stCondLst>
                                  <p:childTnLst>
                                    <p:animEffect transition="out" filter="wipe(left)">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3" name="Rectangle 3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6" name="Picture 25">
            <a:extLst>
              <a:ext uri="{FF2B5EF4-FFF2-40B4-BE49-F238E27FC236}">
                <a16:creationId xmlns:a16="http://schemas.microsoft.com/office/drawing/2014/main" id="{FCD2E334-0009-4474-8C24-FC0BDBA721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97" r="1" b="17954"/>
          <a:stretch/>
        </p:blipFill>
        <p:spPr>
          <a:xfrm rot="21480000">
            <a:off x="1137837" y="1003258"/>
            <a:ext cx="9916327" cy="4764396"/>
          </a:xfrm>
          <a:prstGeom prst="rect">
            <a:avLst/>
          </a:prstGeom>
        </p:spPr>
      </p:pic>
      <p:sp>
        <p:nvSpPr>
          <p:cNvPr id="14" name="Rectangle 13">
            <a:extLst>
              <a:ext uri="{FF2B5EF4-FFF2-40B4-BE49-F238E27FC236}">
                <a16:creationId xmlns:a16="http://schemas.microsoft.com/office/drawing/2014/main" id="{B261BEBB-D7D9-4245-81A9-A4E0FEF7148F}"/>
              </a:ext>
            </a:extLst>
          </p:cNvPr>
          <p:cNvSpPr/>
          <p:nvPr/>
        </p:nvSpPr>
        <p:spPr>
          <a:xfrm>
            <a:off x="664096" y="1214120"/>
            <a:ext cx="3102378" cy="589072"/>
          </a:xfrm>
          <a:prstGeom prst="rect">
            <a:avLst/>
          </a:prstGeom>
        </p:spPr>
        <p:txBody>
          <a:bodyPr wrap="square">
            <a:spAutoFit/>
          </a:bodyPr>
          <a:lstStyle/>
          <a:p>
            <a:pPr algn="r">
              <a:lnSpc>
                <a:spcPct val="150000"/>
              </a:lnSpc>
              <a:spcAft>
                <a:spcPts val="600"/>
              </a:spcAft>
            </a:pPr>
            <a:r>
              <a:rPr lang="en-US" sz="2400" b="1" dirty="0">
                <a:solidFill>
                  <a:schemeClr val="bg1"/>
                </a:solidFill>
              </a:rPr>
              <a:t>First animal cloned</a:t>
            </a:r>
          </a:p>
        </p:txBody>
      </p:sp>
      <p:sp>
        <p:nvSpPr>
          <p:cNvPr id="3" name="TextBox 2">
            <a:extLst>
              <a:ext uri="{FF2B5EF4-FFF2-40B4-BE49-F238E27FC236}">
                <a16:creationId xmlns:a16="http://schemas.microsoft.com/office/drawing/2014/main" id="{9FE18AEE-C728-4FE3-8C44-DCA37D078B15}"/>
              </a:ext>
            </a:extLst>
          </p:cNvPr>
          <p:cNvSpPr txBox="1"/>
          <p:nvPr/>
        </p:nvSpPr>
        <p:spPr>
          <a:xfrm>
            <a:off x="1190004" y="1728905"/>
            <a:ext cx="2576470" cy="461665"/>
          </a:xfrm>
          <a:prstGeom prst="rect">
            <a:avLst/>
          </a:prstGeom>
          <a:noFill/>
        </p:spPr>
        <p:txBody>
          <a:bodyPr wrap="square" rtlCol="0">
            <a:spAutoFit/>
          </a:bodyPr>
          <a:lstStyle/>
          <a:p>
            <a:pPr algn="r"/>
            <a:r>
              <a:rPr lang="en-US" sz="2400" b="1" kern="1200" dirty="0">
                <a:solidFill>
                  <a:schemeClr val="bg1"/>
                </a:solidFill>
                <a:latin typeface="+mn-lt"/>
                <a:ea typeface="+mn-ea"/>
                <a:cs typeface="+mn-cs"/>
              </a:rPr>
              <a:t>1997-2003</a:t>
            </a:r>
          </a:p>
        </p:txBody>
      </p:sp>
    </p:spTree>
    <p:extLst>
      <p:ext uri="{BB962C8B-B14F-4D97-AF65-F5344CB8AC3E}">
        <p14:creationId xmlns:p14="http://schemas.microsoft.com/office/powerpoint/2010/main" val="2132446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or: Elbow 4">
            <a:extLst>
              <a:ext uri="{FF2B5EF4-FFF2-40B4-BE49-F238E27FC236}">
                <a16:creationId xmlns:a16="http://schemas.microsoft.com/office/drawing/2014/main" id="{4ED1BC02-C2EF-4747-89D9-7B79DEE261D9}"/>
              </a:ext>
            </a:extLst>
          </p:cNvPr>
          <p:cNvCxnSpPr>
            <a:cxnSpLocks/>
            <a:endCxn id="23" idx="3"/>
          </p:cNvCxnSpPr>
          <p:nvPr/>
        </p:nvCxnSpPr>
        <p:spPr>
          <a:xfrm rot="10800000">
            <a:off x="2608782" y="3683799"/>
            <a:ext cx="1493780" cy="283111"/>
          </a:xfrm>
          <a:prstGeom prst="bentConnector3">
            <a:avLst>
              <a:gd name="adj1" fmla="val 71014"/>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2D83C3D9-6DAB-431A-813B-0B89FCBC8F6E}"/>
              </a:ext>
            </a:extLst>
          </p:cNvPr>
          <p:cNvCxnSpPr>
            <a:cxnSpLocks/>
            <a:endCxn id="25" idx="1"/>
          </p:cNvCxnSpPr>
          <p:nvPr/>
        </p:nvCxnSpPr>
        <p:spPr>
          <a:xfrm flipV="1">
            <a:off x="4634107" y="2224970"/>
            <a:ext cx="1866567" cy="755634"/>
          </a:xfrm>
          <a:prstGeom prst="bentConnector3">
            <a:avLst>
              <a:gd name="adj1" fmla="val 36473"/>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640A0BAB-E808-48A9-94CB-B4CE2EC33A1E}"/>
              </a:ext>
            </a:extLst>
          </p:cNvPr>
          <p:cNvCxnSpPr>
            <a:cxnSpLocks/>
            <a:endCxn id="17" idx="3"/>
          </p:cNvCxnSpPr>
          <p:nvPr/>
        </p:nvCxnSpPr>
        <p:spPr>
          <a:xfrm rot="10800000">
            <a:off x="2608782"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A0A5EFD9-DEDD-46F0-8ACD-B536764CEE33}"/>
              </a:ext>
            </a:extLst>
          </p:cNvPr>
          <p:cNvCxnSpPr>
            <a:cxnSpLocks/>
            <a:endCxn id="26" idx="1"/>
          </p:cNvCxnSpPr>
          <p:nvPr/>
        </p:nvCxnSpPr>
        <p:spPr>
          <a:xfrm flipV="1">
            <a:off x="4660833" y="2915994"/>
            <a:ext cx="1839841" cy="767803"/>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487F97FA-6F98-4A8A-A929-540F6B5DCB1C}"/>
              </a:ext>
            </a:extLst>
          </p:cNvPr>
          <p:cNvCxnSpPr>
            <a:cxnSpLocks/>
            <a:endCxn id="24" idx="1"/>
          </p:cNvCxnSpPr>
          <p:nvPr/>
        </p:nvCxnSpPr>
        <p:spPr>
          <a:xfrm flipV="1">
            <a:off x="4634107" y="1533946"/>
            <a:ext cx="1855798" cy="988070"/>
          </a:xfrm>
          <a:prstGeom prst="bentConnector3">
            <a:avLst>
              <a:gd name="adj1" fmla="val 1764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3">
            <a:extLst>
              <a:ext uri="{FF2B5EF4-FFF2-40B4-BE49-F238E27FC236}">
                <a16:creationId xmlns:a16="http://schemas.microsoft.com/office/drawing/2014/main" id="{D6255791-8574-4E33-929A-0B3B48FEBF81}"/>
              </a:ext>
            </a:extLst>
          </p:cNvPr>
          <p:cNvSpPr txBox="1">
            <a:spLocks/>
          </p:cNvSpPr>
          <p:nvPr/>
        </p:nvSpPr>
        <p:spPr>
          <a:xfrm>
            <a:off x="1524000" y="622301"/>
            <a:ext cx="3352800" cy="6572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t>Genetic Timeline</a:t>
            </a:r>
            <a:endParaRPr lang="en-US" sz="3300" dirty="0"/>
          </a:p>
        </p:txBody>
      </p:sp>
      <p:sp>
        <p:nvSpPr>
          <p:cNvPr id="11" name="TextBox 10">
            <a:extLst>
              <a:ext uri="{FF2B5EF4-FFF2-40B4-BE49-F238E27FC236}">
                <a16:creationId xmlns:a16="http://schemas.microsoft.com/office/drawing/2014/main" id="{34F6461A-83F3-4DA2-B7FB-42277AA9085D}"/>
              </a:ext>
            </a:extLst>
          </p:cNvPr>
          <p:cNvSpPr txBox="1"/>
          <p:nvPr/>
        </p:nvSpPr>
        <p:spPr>
          <a:xfrm>
            <a:off x="3985340"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2" name="Connector: Elbow 11">
            <a:extLst>
              <a:ext uri="{FF2B5EF4-FFF2-40B4-BE49-F238E27FC236}">
                <a16:creationId xmlns:a16="http://schemas.microsoft.com/office/drawing/2014/main" id="{6915C7F3-C669-46B2-916F-6EA396555571}"/>
              </a:ext>
            </a:extLst>
          </p:cNvPr>
          <p:cNvCxnSpPr>
            <a:cxnSpLocks/>
            <a:endCxn id="22" idx="3"/>
          </p:cNvCxnSpPr>
          <p:nvPr/>
        </p:nvCxnSpPr>
        <p:spPr>
          <a:xfrm rot="10800000" flipV="1">
            <a:off x="2608782" y="2745283"/>
            <a:ext cx="1467054" cy="401052"/>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E5196BAE-59C0-4E8C-A53E-2998728856FF}"/>
              </a:ext>
            </a:extLst>
          </p:cNvPr>
          <p:cNvCxnSpPr>
            <a:cxnSpLocks/>
            <a:endCxn id="18" idx="3"/>
          </p:cNvCxnSpPr>
          <p:nvPr/>
        </p:nvCxnSpPr>
        <p:spPr>
          <a:xfrm rot="10800000">
            <a:off x="2608782"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7D067434-EBD8-40F3-9F38-133EB22542E9}"/>
              </a:ext>
            </a:extLst>
          </p:cNvPr>
          <p:cNvCxnSpPr>
            <a:cxnSpLocks/>
            <a:endCxn id="21" idx="3"/>
          </p:cNvCxnSpPr>
          <p:nvPr/>
        </p:nvCxnSpPr>
        <p:spPr>
          <a:xfrm rot="10800000" flipV="1">
            <a:off x="2608782" y="2353460"/>
            <a:ext cx="1412988" cy="255412"/>
          </a:xfrm>
          <a:prstGeom prst="bentConnector3">
            <a:avLst>
              <a:gd name="adj1" fmla="val 4855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1BE15502-A13C-4295-A5BD-064F93F86BCB}"/>
              </a:ext>
            </a:extLst>
          </p:cNvPr>
          <p:cNvCxnSpPr>
            <a:cxnSpLocks/>
            <a:endCxn id="27" idx="1"/>
          </p:cNvCxnSpPr>
          <p:nvPr/>
        </p:nvCxnSpPr>
        <p:spPr>
          <a:xfrm flipV="1">
            <a:off x="4679459" y="3607018"/>
            <a:ext cx="1811209" cy="76779"/>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A689BB3A-9AF5-4ACE-98CF-D97B52F6F534}"/>
              </a:ext>
            </a:extLst>
          </p:cNvPr>
          <p:cNvCxnSpPr>
            <a:cxnSpLocks/>
            <a:endCxn id="28" idx="1"/>
          </p:cNvCxnSpPr>
          <p:nvPr/>
        </p:nvCxnSpPr>
        <p:spPr>
          <a:xfrm flipV="1">
            <a:off x="4660833" y="4298042"/>
            <a:ext cx="1849106" cy="132755"/>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CD9D8EA-8FA9-40BE-A0E4-4E49645F34C8}"/>
              </a:ext>
            </a:extLst>
          </p:cNvPr>
          <p:cNvSpPr/>
          <p:nvPr/>
        </p:nvSpPr>
        <p:spPr>
          <a:xfrm>
            <a:off x="326977" y="1301510"/>
            <a:ext cx="2281805" cy="464871"/>
          </a:xfrm>
          <a:prstGeom prst="rect">
            <a:avLst/>
          </a:prstGeom>
        </p:spPr>
        <p:txBody>
          <a:bodyPr wrap="square">
            <a:spAutoFit/>
          </a:bodyPr>
          <a:lstStyle/>
          <a:p>
            <a:pPr algn="r">
              <a:lnSpc>
                <a:spcPct val="150000"/>
              </a:lnSpc>
            </a:pPr>
            <a:r>
              <a:rPr lang="en-US" dirty="0"/>
              <a:t>“Shotgun” sequencing</a:t>
            </a:r>
          </a:p>
        </p:txBody>
      </p:sp>
      <p:sp>
        <p:nvSpPr>
          <p:cNvPr id="18" name="Rectangle 17">
            <a:extLst>
              <a:ext uri="{FF2B5EF4-FFF2-40B4-BE49-F238E27FC236}">
                <a16:creationId xmlns:a16="http://schemas.microsoft.com/office/drawing/2014/main" id="{39CA795A-030B-43F4-A5CE-55DA20534F0E}"/>
              </a:ext>
            </a:extLst>
          </p:cNvPr>
          <p:cNvSpPr/>
          <p:nvPr/>
        </p:nvSpPr>
        <p:spPr>
          <a:xfrm>
            <a:off x="1113794" y="1838973"/>
            <a:ext cx="1494988" cy="464871"/>
          </a:xfrm>
          <a:prstGeom prst="rect">
            <a:avLst/>
          </a:prstGeom>
        </p:spPr>
        <p:txBody>
          <a:bodyPr wrap="square">
            <a:spAutoFit/>
          </a:bodyPr>
          <a:lstStyle/>
          <a:p>
            <a:pPr algn="r">
              <a:lnSpc>
                <a:spcPct val="150000"/>
              </a:lnSpc>
            </a:pPr>
            <a:r>
              <a:rPr lang="en-US" dirty="0"/>
              <a:t>First IVF baby</a:t>
            </a:r>
          </a:p>
        </p:txBody>
      </p:sp>
      <p:sp>
        <p:nvSpPr>
          <p:cNvPr id="21" name="Rectangle 20">
            <a:extLst>
              <a:ext uri="{FF2B5EF4-FFF2-40B4-BE49-F238E27FC236}">
                <a16:creationId xmlns:a16="http://schemas.microsoft.com/office/drawing/2014/main" id="{18A30586-5E0D-44EB-A161-AEEA8D2F0B5F}"/>
              </a:ext>
            </a:extLst>
          </p:cNvPr>
          <p:cNvSpPr/>
          <p:nvPr/>
        </p:nvSpPr>
        <p:spPr>
          <a:xfrm>
            <a:off x="846499" y="2376436"/>
            <a:ext cx="1762283" cy="464871"/>
          </a:xfrm>
          <a:prstGeom prst="rect">
            <a:avLst/>
          </a:prstGeom>
        </p:spPr>
        <p:txBody>
          <a:bodyPr wrap="square">
            <a:spAutoFit/>
          </a:bodyPr>
          <a:lstStyle/>
          <a:p>
            <a:pPr algn="r">
              <a:lnSpc>
                <a:spcPct val="150000"/>
              </a:lnSpc>
            </a:pPr>
            <a:r>
              <a:rPr lang="en-US" dirty="0"/>
              <a:t>Synthetic insulin</a:t>
            </a:r>
          </a:p>
        </p:txBody>
      </p:sp>
      <p:sp>
        <p:nvSpPr>
          <p:cNvPr id="22" name="Rectangle 21">
            <a:extLst>
              <a:ext uri="{FF2B5EF4-FFF2-40B4-BE49-F238E27FC236}">
                <a16:creationId xmlns:a16="http://schemas.microsoft.com/office/drawing/2014/main" id="{DAFAA34C-75E1-4DA4-B359-00A91F6807F2}"/>
              </a:ext>
            </a:extLst>
          </p:cNvPr>
          <p:cNvSpPr/>
          <p:nvPr/>
        </p:nvSpPr>
        <p:spPr>
          <a:xfrm>
            <a:off x="326977" y="2913899"/>
            <a:ext cx="2281805" cy="464871"/>
          </a:xfrm>
          <a:prstGeom prst="rect">
            <a:avLst/>
          </a:prstGeom>
        </p:spPr>
        <p:txBody>
          <a:bodyPr wrap="square">
            <a:spAutoFit/>
          </a:bodyPr>
          <a:lstStyle/>
          <a:p>
            <a:pPr algn="r">
              <a:lnSpc>
                <a:spcPct val="150000"/>
              </a:lnSpc>
            </a:pPr>
            <a:r>
              <a:rPr lang="en-US" dirty="0"/>
              <a:t>Genetic ‘amplification’</a:t>
            </a:r>
          </a:p>
        </p:txBody>
      </p:sp>
      <p:sp>
        <p:nvSpPr>
          <p:cNvPr id="23" name="Rectangle 22">
            <a:extLst>
              <a:ext uri="{FF2B5EF4-FFF2-40B4-BE49-F238E27FC236}">
                <a16:creationId xmlns:a16="http://schemas.microsoft.com/office/drawing/2014/main" id="{A28791E5-8FEC-4ECE-9572-64D3E62C83BF}"/>
              </a:ext>
            </a:extLst>
          </p:cNvPr>
          <p:cNvSpPr/>
          <p:nvPr/>
        </p:nvSpPr>
        <p:spPr>
          <a:xfrm>
            <a:off x="73529" y="3451362"/>
            <a:ext cx="2535253" cy="464871"/>
          </a:xfrm>
          <a:prstGeom prst="rect">
            <a:avLst/>
          </a:prstGeom>
        </p:spPr>
        <p:txBody>
          <a:bodyPr wrap="square">
            <a:spAutoFit/>
          </a:bodyPr>
          <a:lstStyle/>
          <a:p>
            <a:pPr algn="r">
              <a:lnSpc>
                <a:spcPct val="150000"/>
              </a:lnSpc>
            </a:pPr>
            <a:r>
              <a:rPr lang="en-US" dirty="0"/>
              <a:t>First animal cloned</a:t>
            </a:r>
          </a:p>
        </p:txBody>
      </p:sp>
      <p:sp>
        <p:nvSpPr>
          <p:cNvPr id="24" name="Rectangle 23">
            <a:extLst>
              <a:ext uri="{FF2B5EF4-FFF2-40B4-BE49-F238E27FC236}">
                <a16:creationId xmlns:a16="http://schemas.microsoft.com/office/drawing/2014/main" id="{9E81AFE4-2875-46F5-B45C-E8AFD020C489}"/>
              </a:ext>
            </a:extLst>
          </p:cNvPr>
          <p:cNvSpPr/>
          <p:nvPr/>
        </p:nvSpPr>
        <p:spPr>
          <a:xfrm>
            <a:off x="6489905" y="1301510"/>
            <a:ext cx="1844736" cy="464871"/>
          </a:xfrm>
          <a:prstGeom prst="rect">
            <a:avLst/>
          </a:prstGeom>
        </p:spPr>
        <p:txBody>
          <a:bodyPr wrap="none">
            <a:spAutoFit/>
          </a:bodyPr>
          <a:lstStyle/>
          <a:p>
            <a:pPr>
              <a:lnSpc>
                <a:spcPct val="150000"/>
              </a:lnSpc>
            </a:pPr>
            <a:r>
              <a:rPr lang="en-US" dirty="0"/>
              <a:t>Patented bacteria</a:t>
            </a:r>
          </a:p>
        </p:txBody>
      </p:sp>
      <p:sp>
        <p:nvSpPr>
          <p:cNvPr id="25" name="Rectangle 24">
            <a:extLst>
              <a:ext uri="{FF2B5EF4-FFF2-40B4-BE49-F238E27FC236}">
                <a16:creationId xmlns:a16="http://schemas.microsoft.com/office/drawing/2014/main" id="{11509EE2-FEEC-4B95-BB52-289E910C672A}"/>
              </a:ext>
            </a:extLst>
          </p:cNvPr>
          <p:cNvSpPr/>
          <p:nvPr/>
        </p:nvSpPr>
        <p:spPr>
          <a:xfrm>
            <a:off x="6500674" y="1992534"/>
            <a:ext cx="1714187" cy="464871"/>
          </a:xfrm>
          <a:prstGeom prst="rect">
            <a:avLst/>
          </a:prstGeom>
        </p:spPr>
        <p:txBody>
          <a:bodyPr wrap="none">
            <a:spAutoFit/>
          </a:bodyPr>
          <a:lstStyle/>
          <a:p>
            <a:pPr>
              <a:lnSpc>
                <a:spcPct val="150000"/>
              </a:lnSpc>
            </a:pPr>
            <a:r>
              <a:rPr lang="en-US" dirty="0"/>
              <a:t>Patented mouse</a:t>
            </a:r>
          </a:p>
        </p:txBody>
      </p:sp>
      <p:sp>
        <p:nvSpPr>
          <p:cNvPr id="26" name="Rectangle 25">
            <a:extLst>
              <a:ext uri="{FF2B5EF4-FFF2-40B4-BE49-F238E27FC236}">
                <a16:creationId xmlns:a16="http://schemas.microsoft.com/office/drawing/2014/main" id="{E10F1231-1BB0-4AB9-8C19-4162A18647F9}"/>
              </a:ext>
            </a:extLst>
          </p:cNvPr>
          <p:cNvSpPr/>
          <p:nvPr/>
        </p:nvSpPr>
        <p:spPr>
          <a:xfrm>
            <a:off x="6500674" y="2683558"/>
            <a:ext cx="3694409" cy="464871"/>
          </a:xfrm>
          <a:prstGeom prst="rect">
            <a:avLst/>
          </a:prstGeom>
        </p:spPr>
        <p:txBody>
          <a:bodyPr wrap="none">
            <a:spAutoFit/>
          </a:bodyPr>
          <a:lstStyle/>
          <a:p>
            <a:pPr>
              <a:lnSpc>
                <a:spcPct val="150000"/>
              </a:lnSpc>
            </a:pPr>
            <a:r>
              <a:rPr lang="en-US" dirty="0"/>
              <a:t>Embryonic Stem Cell research funded</a:t>
            </a:r>
          </a:p>
        </p:txBody>
      </p:sp>
      <p:sp>
        <p:nvSpPr>
          <p:cNvPr id="27" name="Rectangle 26">
            <a:extLst>
              <a:ext uri="{FF2B5EF4-FFF2-40B4-BE49-F238E27FC236}">
                <a16:creationId xmlns:a16="http://schemas.microsoft.com/office/drawing/2014/main" id="{21DC7E72-65D9-4FD7-8D67-D30E272C639A}"/>
              </a:ext>
            </a:extLst>
          </p:cNvPr>
          <p:cNvSpPr/>
          <p:nvPr/>
        </p:nvSpPr>
        <p:spPr>
          <a:xfrm>
            <a:off x="6490668" y="3374582"/>
            <a:ext cx="3407792" cy="464871"/>
          </a:xfrm>
          <a:prstGeom prst="rect">
            <a:avLst/>
          </a:prstGeom>
        </p:spPr>
        <p:txBody>
          <a:bodyPr wrap="none">
            <a:spAutoFit/>
          </a:bodyPr>
          <a:lstStyle/>
          <a:p>
            <a:pPr>
              <a:lnSpc>
                <a:spcPct val="150000"/>
              </a:lnSpc>
            </a:pPr>
            <a:r>
              <a:rPr lang="en-US" dirty="0"/>
              <a:t>Patented naturally occurring gene</a:t>
            </a:r>
          </a:p>
        </p:txBody>
      </p:sp>
      <p:sp>
        <p:nvSpPr>
          <p:cNvPr id="28" name="Rectangle 27">
            <a:extLst>
              <a:ext uri="{FF2B5EF4-FFF2-40B4-BE49-F238E27FC236}">
                <a16:creationId xmlns:a16="http://schemas.microsoft.com/office/drawing/2014/main" id="{2BE8884B-BEE0-43AE-8D37-4CCB10BB3A01}"/>
              </a:ext>
            </a:extLst>
          </p:cNvPr>
          <p:cNvSpPr/>
          <p:nvPr/>
        </p:nvSpPr>
        <p:spPr>
          <a:xfrm>
            <a:off x="6509939" y="4065606"/>
            <a:ext cx="3675878" cy="464871"/>
          </a:xfrm>
          <a:prstGeom prst="rect">
            <a:avLst/>
          </a:prstGeom>
        </p:spPr>
        <p:txBody>
          <a:bodyPr wrap="none">
            <a:spAutoFit/>
          </a:bodyPr>
          <a:lstStyle/>
          <a:p>
            <a:pPr>
              <a:lnSpc>
                <a:spcPct val="150000"/>
              </a:lnSpc>
            </a:pPr>
            <a:r>
              <a:rPr lang="en-US" dirty="0"/>
              <a:t>Embryonic Stem Cell research limited</a:t>
            </a:r>
          </a:p>
        </p:txBody>
      </p:sp>
      <p:sp>
        <p:nvSpPr>
          <p:cNvPr id="29" name="Flowchart: Preparation 28">
            <a:extLst>
              <a:ext uri="{FF2B5EF4-FFF2-40B4-BE49-F238E27FC236}">
                <a16:creationId xmlns:a16="http://schemas.microsoft.com/office/drawing/2014/main" id="{B98BFB35-8F05-4FF5-B850-2965A95E6139}"/>
              </a:ext>
            </a:extLst>
          </p:cNvPr>
          <p:cNvSpPr/>
          <p:nvPr/>
        </p:nvSpPr>
        <p:spPr>
          <a:xfrm rot="5400000">
            <a:off x="3460412" y="3951820"/>
            <a:ext cx="1132245" cy="98603"/>
          </a:xfrm>
          <a:prstGeom prst="flowChartPreparati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D0DDAB6-89B9-4622-9BE8-F8ACF4759973}"/>
              </a:ext>
            </a:extLst>
          </p:cNvPr>
          <p:cNvSpPr txBox="1"/>
          <p:nvPr/>
        </p:nvSpPr>
        <p:spPr>
          <a:xfrm>
            <a:off x="3041024" y="3365151"/>
            <a:ext cx="980746" cy="923330"/>
          </a:xfrm>
          <a:prstGeom prst="rect">
            <a:avLst/>
          </a:prstGeom>
          <a:noFill/>
        </p:spPr>
        <p:txBody>
          <a:bodyPr wrap="square" rtlCol="0">
            <a:spAutoFit/>
          </a:bodyPr>
          <a:lstStyle/>
          <a:p>
            <a:pPr algn="r"/>
            <a:r>
              <a:rPr lang="en-US" dirty="0">
                <a:ln w="3175">
                  <a:solidFill>
                    <a:schemeClr val="tx1"/>
                  </a:solidFill>
                </a:ln>
              </a:rPr>
              <a:t>Human </a:t>
            </a:r>
            <a:r>
              <a:rPr lang="en-US" dirty="0">
                <a:ln w="0">
                  <a:solidFill>
                    <a:schemeClr val="tx1"/>
                  </a:solidFill>
                </a:ln>
              </a:rPr>
              <a:t>Genome</a:t>
            </a:r>
            <a:r>
              <a:rPr lang="en-US" dirty="0">
                <a:ln w="3175">
                  <a:solidFill>
                    <a:schemeClr val="tx1"/>
                  </a:solidFill>
                </a:ln>
              </a:rPr>
              <a:t> Project</a:t>
            </a:r>
          </a:p>
        </p:txBody>
      </p:sp>
      <p:cxnSp>
        <p:nvCxnSpPr>
          <p:cNvPr id="31" name="Connector: Elbow 30">
            <a:extLst>
              <a:ext uri="{FF2B5EF4-FFF2-40B4-BE49-F238E27FC236}">
                <a16:creationId xmlns:a16="http://schemas.microsoft.com/office/drawing/2014/main" id="{E95E93D1-6B52-49A6-9697-015E69351A81}"/>
              </a:ext>
            </a:extLst>
          </p:cNvPr>
          <p:cNvCxnSpPr>
            <a:cxnSpLocks/>
            <a:endCxn id="32" idx="3"/>
          </p:cNvCxnSpPr>
          <p:nvPr/>
        </p:nvCxnSpPr>
        <p:spPr>
          <a:xfrm rot="10800000" flipV="1">
            <a:off x="2608782" y="4221262"/>
            <a:ext cx="1412988" cy="7678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D8BEAC2-CACB-472F-8718-B82471B7A207}"/>
              </a:ext>
            </a:extLst>
          </p:cNvPr>
          <p:cNvSpPr/>
          <p:nvPr/>
        </p:nvSpPr>
        <p:spPr>
          <a:xfrm>
            <a:off x="326977" y="4065606"/>
            <a:ext cx="2281805" cy="464871"/>
          </a:xfrm>
          <a:prstGeom prst="rect">
            <a:avLst/>
          </a:prstGeom>
        </p:spPr>
        <p:txBody>
          <a:bodyPr wrap="square">
            <a:spAutoFit/>
          </a:bodyPr>
          <a:lstStyle/>
          <a:p>
            <a:pPr algn="r">
              <a:lnSpc>
                <a:spcPct val="150000"/>
              </a:lnSpc>
            </a:pPr>
            <a:r>
              <a:rPr lang="en-US" dirty="0"/>
              <a:t>Jesse </a:t>
            </a:r>
            <a:r>
              <a:rPr lang="en-US" dirty="0" err="1"/>
              <a:t>Gelsinger</a:t>
            </a:r>
            <a:endParaRPr lang="en-US" dirty="0"/>
          </a:p>
        </p:txBody>
      </p:sp>
    </p:spTree>
    <p:extLst>
      <p:ext uri="{BB962C8B-B14F-4D97-AF65-F5344CB8AC3E}">
        <p14:creationId xmlns:p14="http://schemas.microsoft.com/office/powerpoint/2010/main" val="313146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32" name="Picture 52231" descr="Many question marks on black background">
            <a:extLst>
              <a:ext uri="{FF2B5EF4-FFF2-40B4-BE49-F238E27FC236}">
                <a16:creationId xmlns:a16="http://schemas.microsoft.com/office/drawing/2014/main" id="{4887DDCF-AF8B-4977-BF92-FD663B449D1C}"/>
              </a:ext>
            </a:extLst>
          </p:cNvPr>
          <p:cNvPicPr>
            <a:picLocks noChangeAspect="1"/>
          </p:cNvPicPr>
          <p:nvPr/>
        </p:nvPicPr>
        <p:blipFill rotWithShape="1">
          <a:blip r:embed="rId3"/>
          <a:srcRect t="7787"/>
          <a:stretch/>
        </p:blipFill>
        <p:spPr>
          <a:xfrm>
            <a:off x="-3047" y="10"/>
            <a:ext cx="12191999" cy="6857990"/>
          </a:xfrm>
          <a:prstGeom prst="rect">
            <a:avLst/>
          </a:prstGeom>
        </p:spPr>
      </p:pic>
      <p:sp>
        <p:nvSpPr>
          <p:cNvPr id="78" name="Rectangle 7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EC6F6-2262-48FD-86E1-DB3ABEAFFC74}"/>
              </a:ext>
            </a:extLst>
          </p:cNvPr>
          <p:cNvSpPr>
            <a:spLocks noGrp="1"/>
          </p:cNvSpPr>
          <p:nvPr>
            <p:ph type="title"/>
          </p:nvPr>
        </p:nvSpPr>
        <p:spPr>
          <a:xfrm>
            <a:off x="811734" y="2207602"/>
            <a:ext cx="5281218" cy="238206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just">
              <a:buClrTx/>
            </a:pPr>
            <a:r>
              <a:rPr lang="en-US" altLang="en-US" sz="5200" b="1" dirty="0">
                <a:solidFill>
                  <a:srgbClr val="FFFFFF"/>
                </a:solidFill>
                <a:latin typeface="+mn-lt"/>
              </a:rPr>
              <a:t>Guiding Question:</a:t>
            </a:r>
            <a:br>
              <a:rPr lang="en-US" altLang="en-US" sz="5200" b="1" dirty="0">
                <a:solidFill>
                  <a:srgbClr val="FFFFFF"/>
                </a:solidFill>
                <a:latin typeface="+mn-lt"/>
              </a:rPr>
            </a:br>
            <a:r>
              <a:rPr lang="en-US" altLang="en-US" sz="2800" dirty="0">
                <a:solidFill>
                  <a:srgbClr val="FFFFFF"/>
                </a:solidFill>
                <a:latin typeface="Cambria" panose="02040503050406030204" pitchFamily="18" charset="0"/>
              </a:rPr>
              <a:t>Human genetic modification is becoming more and more common. What, if any, limits should we impose on it?</a:t>
            </a:r>
            <a:endParaRPr lang="en-US" altLang="en-US" sz="5200" dirty="0">
              <a:solidFill>
                <a:srgbClr val="FFFFFF"/>
              </a:solidFill>
              <a:latin typeface="Cambria" panose="02040503050406030204" pitchFamily="18" charset="0"/>
            </a:endParaRPr>
          </a:p>
        </p:txBody>
      </p:sp>
      <p:sp>
        <p:nvSpPr>
          <p:cNvPr id="52230" name="Rectangle 6"/>
          <p:cNvSpPr>
            <a:spLocks noChangeArrowheads="1"/>
          </p:cNvSpPr>
          <p:nvPr/>
        </p:nvSpPr>
        <p:spPr bwMode="auto">
          <a:xfrm>
            <a:off x="3359150" y="1557338"/>
            <a:ext cx="67691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spcBef>
                <a:spcPct val="20000"/>
              </a:spcBef>
              <a:buClr>
                <a:schemeClr val="accent1"/>
              </a:buClr>
              <a:defRPr/>
            </a:pPr>
            <a:r>
              <a:rPr lang="en-US" sz="3200">
                <a:ea typeface="ＭＳ Ｐゴシック" charset="0"/>
              </a:rPr>
              <a:t> </a:t>
            </a:r>
          </a:p>
        </p:txBody>
      </p:sp>
    </p:spTree>
    <p:extLst>
      <p:ext uri="{BB962C8B-B14F-4D97-AF65-F5344CB8AC3E}">
        <p14:creationId xmlns:p14="http://schemas.microsoft.com/office/powerpoint/2010/main" val="1438909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p:cNvSpPr txBox="1">
            <a:spLocks/>
          </p:cNvSpPr>
          <p:nvPr/>
        </p:nvSpPr>
        <p:spPr>
          <a:xfrm>
            <a:off x="9239497" y="5361575"/>
            <a:ext cx="7772400" cy="953605"/>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2000" b="1" cap="none" dirty="0">
                <a:ea typeface="ＭＳ Ｐゴシック" charset="0"/>
              </a:rPr>
              <a:t>Jesse </a:t>
            </a:r>
            <a:r>
              <a:rPr lang="en-US" sz="2000" b="1" cap="none" dirty="0" err="1">
                <a:ea typeface="ＭＳ Ｐゴシック" charset="0"/>
              </a:rPr>
              <a:t>Gelsinger</a:t>
            </a:r>
            <a:r>
              <a:rPr lang="en-US" sz="2000" b="1" cap="none" dirty="0">
                <a:ea typeface="ＭＳ Ｐゴシック" charset="0"/>
              </a:rPr>
              <a:t> (1981-1999)</a:t>
            </a:r>
          </a:p>
        </p:txBody>
      </p:sp>
      <p:sp>
        <p:nvSpPr>
          <p:cNvPr id="20" name="Text Placeholder 5"/>
          <p:cNvSpPr txBox="1">
            <a:spLocks/>
          </p:cNvSpPr>
          <p:nvPr/>
        </p:nvSpPr>
        <p:spPr>
          <a:xfrm>
            <a:off x="4774668" y="1533945"/>
            <a:ext cx="4376308" cy="5890355"/>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342900" indent="-342900" algn="just">
              <a:buClr>
                <a:schemeClr val="accent1"/>
              </a:buClr>
              <a:buFont typeface="Arial" panose="020B0604020202020204" pitchFamily="34" charset="0"/>
              <a:buChar char="•"/>
            </a:pPr>
            <a:r>
              <a:rPr lang="en-US" altLang="x-none" dirty="0">
                <a:solidFill>
                  <a:schemeClr val="tx1"/>
                </a:solidFill>
              </a:rPr>
              <a:t>Suffered a liver disease that required 32 pills a day and a hyper low-protein diet</a:t>
            </a:r>
          </a:p>
          <a:p>
            <a:pPr marL="342900" indent="-342900" algn="just">
              <a:buClr>
                <a:schemeClr val="accent1"/>
              </a:buClr>
              <a:buFont typeface="Arial" panose="020B0604020202020204" pitchFamily="34" charset="0"/>
              <a:buChar char="•"/>
            </a:pPr>
            <a:r>
              <a:rPr lang="en-US" altLang="x-none" dirty="0">
                <a:solidFill>
                  <a:schemeClr val="tx1"/>
                </a:solidFill>
              </a:rPr>
              <a:t>Part of an experimental treatment in which he was infected by a retrovirus carrying modified gene </a:t>
            </a:r>
          </a:p>
          <a:p>
            <a:pPr marL="342900" indent="-342900" algn="just">
              <a:buClr>
                <a:schemeClr val="accent1"/>
              </a:buClr>
              <a:buFont typeface="Arial" panose="020B0604020202020204" pitchFamily="34" charset="0"/>
              <a:buChar char="•"/>
            </a:pPr>
            <a:r>
              <a:rPr lang="en-US" altLang="x-none" dirty="0">
                <a:solidFill>
                  <a:schemeClr val="tx1"/>
                </a:solidFill>
              </a:rPr>
              <a:t>Led to an immune shock: multiple organ failures, died shortly after</a:t>
            </a:r>
          </a:p>
          <a:p>
            <a:pPr marL="342900" indent="-342900" algn="just">
              <a:buClr>
                <a:schemeClr val="accent1"/>
              </a:buClr>
              <a:buFont typeface="Arial" panose="020B0604020202020204" pitchFamily="34" charset="0"/>
              <a:buChar char="•"/>
            </a:pPr>
            <a:r>
              <a:rPr lang="en-US" altLang="x-none" dirty="0">
                <a:solidFill>
                  <a:schemeClr val="tx1"/>
                </a:solidFill>
              </a:rPr>
              <a:t>Allegations of conflict of interest for Penn researchers, allegations of lack of disclosure, allegations of doctors ignoring potential risk factors</a:t>
            </a:r>
          </a:p>
          <a:p>
            <a:pPr marL="342900" indent="-342900" algn="just">
              <a:buClr>
                <a:schemeClr val="accent1"/>
              </a:buClr>
              <a:buFont typeface="Arial" panose="020B0604020202020204" pitchFamily="34" charset="0"/>
              <a:buChar char="•"/>
            </a:pPr>
            <a:r>
              <a:rPr lang="en-US" altLang="x-none" dirty="0">
                <a:solidFill>
                  <a:schemeClr val="tx1"/>
                </a:solidFill>
              </a:rPr>
              <a:t>Family settled for an undisclosed amount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0748" y="1844155"/>
            <a:ext cx="2737409" cy="3962400"/>
          </a:xfrm>
          <a:prstGeom prst="rect">
            <a:avLst/>
          </a:prstGeom>
        </p:spPr>
      </p:pic>
      <p:cxnSp>
        <p:nvCxnSpPr>
          <p:cNvPr id="5" name="Connector: Elbow 4">
            <a:extLst>
              <a:ext uri="{FF2B5EF4-FFF2-40B4-BE49-F238E27FC236}">
                <a16:creationId xmlns:a16="http://schemas.microsoft.com/office/drawing/2014/main" id="{4ED1BC02-C2EF-4747-89D9-7B79DEE261D9}"/>
              </a:ext>
            </a:extLst>
          </p:cNvPr>
          <p:cNvCxnSpPr>
            <a:cxnSpLocks/>
            <a:endCxn id="23" idx="3"/>
          </p:cNvCxnSpPr>
          <p:nvPr/>
        </p:nvCxnSpPr>
        <p:spPr>
          <a:xfrm rot="10800000">
            <a:off x="2608782" y="3683799"/>
            <a:ext cx="1493780" cy="283111"/>
          </a:xfrm>
          <a:prstGeom prst="bentConnector3">
            <a:avLst>
              <a:gd name="adj1" fmla="val 71014"/>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640A0BAB-E808-48A9-94CB-B4CE2EC33A1E}"/>
              </a:ext>
            </a:extLst>
          </p:cNvPr>
          <p:cNvCxnSpPr>
            <a:cxnSpLocks/>
            <a:endCxn id="17" idx="3"/>
          </p:cNvCxnSpPr>
          <p:nvPr/>
        </p:nvCxnSpPr>
        <p:spPr>
          <a:xfrm rot="10800000">
            <a:off x="2608782"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10" name="Title 3">
            <a:extLst>
              <a:ext uri="{FF2B5EF4-FFF2-40B4-BE49-F238E27FC236}">
                <a16:creationId xmlns:a16="http://schemas.microsoft.com/office/drawing/2014/main" id="{D6255791-8574-4E33-929A-0B3B48FEBF81}"/>
              </a:ext>
            </a:extLst>
          </p:cNvPr>
          <p:cNvSpPr txBox="1">
            <a:spLocks/>
          </p:cNvSpPr>
          <p:nvPr/>
        </p:nvSpPr>
        <p:spPr>
          <a:xfrm>
            <a:off x="1524000" y="622301"/>
            <a:ext cx="3352800" cy="6572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t>Genetic Timeline</a:t>
            </a:r>
            <a:endParaRPr lang="en-US" sz="3300" dirty="0"/>
          </a:p>
        </p:txBody>
      </p:sp>
      <p:sp>
        <p:nvSpPr>
          <p:cNvPr id="11" name="TextBox 10">
            <a:extLst>
              <a:ext uri="{FF2B5EF4-FFF2-40B4-BE49-F238E27FC236}">
                <a16:creationId xmlns:a16="http://schemas.microsoft.com/office/drawing/2014/main" id="{34F6461A-83F3-4DA2-B7FB-42277AA9085D}"/>
              </a:ext>
            </a:extLst>
          </p:cNvPr>
          <p:cNvSpPr txBox="1"/>
          <p:nvPr/>
        </p:nvSpPr>
        <p:spPr>
          <a:xfrm>
            <a:off x="3985340"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2" name="Connector: Elbow 11">
            <a:extLst>
              <a:ext uri="{FF2B5EF4-FFF2-40B4-BE49-F238E27FC236}">
                <a16:creationId xmlns:a16="http://schemas.microsoft.com/office/drawing/2014/main" id="{6915C7F3-C669-46B2-916F-6EA396555571}"/>
              </a:ext>
            </a:extLst>
          </p:cNvPr>
          <p:cNvCxnSpPr>
            <a:cxnSpLocks/>
            <a:endCxn id="22" idx="3"/>
          </p:cNvCxnSpPr>
          <p:nvPr/>
        </p:nvCxnSpPr>
        <p:spPr>
          <a:xfrm rot="10800000" flipV="1">
            <a:off x="2608782" y="2745283"/>
            <a:ext cx="1467054" cy="401052"/>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E5196BAE-59C0-4E8C-A53E-2998728856FF}"/>
              </a:ext>
            </a:extLst>
          </p:cNvPr>
          <p:cNvCxnSpPr>
            <a:cxnSpLocks/>
            <a:endCxn id="18" idx="3"/>
          </p:cNvCxnSpPr>
          <p:nvPr/>
        </p:nvCxnSpPr>
        <p:spPr>
          <a:xfrm rot="10800000">
            <a:off x="2608782"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7D067434-EBD8-40F3-9F38-133EB22542E9}"/>
              </a:ext>
            </a:extLst>
          </p:cNvPr>
          <p:cNvCxnSpPr>
            <a:cxnSpLocks/>
            <a:endCxn id="21" idx="3"/>
          </p:cNvCxnSpPr>
          <p:nvPr/>
        </p:nvCxnSpPr>
        <p:spPr>
          <a:xfrm rot="10800000" flipV="1">
            <a:off x="2608782" y="2353460"/>
            <a:ext cx="1412988" cy="255412"/>
          </a:xfrm>
          <a:prstGeom prst="bentConnector3">
            <a:avLst>
              <a:gd name="adj1" fmla="val 4855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CD9D8EA-8FA9-40BE-A0E4-4E49645F34C8}"/>
              </a:ext>
            </a:extLst>
          </p:cNvPr>
          <p:cNvSpPr/>
          <p:nvPr/>
        </p:nvSpPr>
        <p:spPr>
          <a:xfrm>
            <a:off x="326977" y="1301510"/>
            <a:ext cx="2281805" cy="464871"/>
          </a:xfrm>
          <a:prstGeom prst="rect">
            <a:avLst/>
          </a:prstGeom>
        </p:spPr>
        <p:txBody>
          <a:bodyPr wrap="square">
            <a:spAutoFit/>
          </a:bodyPr>
          <a:lstStyle/>
          <a:p>
            <a:pPr algn="r">
              <a:lnSpc>
                <a:spcPct val="150000"/>
              </a:lnSpc>
            </a:pPr>
            <a:r>
              <a:rPr lang="en-US" dirty="0"/>
              <a:t>“Shotgun” sequencing</a:t>
            </a:r>
          </a:p>
        </p:txBody>
      </p:sp>
      <p:sp>
        <p:nvSpPr>
          <p:cNvPr id="18" name="Rectangle 17">
            <a:extLst>
              <a:ext uri="{FF2B5EF4-FFF2-40B4-BE49-F238E27FC236}">
                <a16:creationId xmlns:a16="http://schemas.microsoft.com/office/drawing/2014/main" id="{39CA795A-030B-43F4-A5CE-55DA20534F0E}"/>
              </a:ext>
            </a:extLst>
          </p:cNvPr>
          <p:cNvSpPr/>
          <p:nvPr/>
        </p:nvSpPr>
        <p:spPr>
          <a:xfrm>
            <a:off x="1113794" y="1838973"/>
            <a:ext cx="1494988" cy="464871"/>
          </a:xfrm>
          <a:prstGeom prst="rect">
            <a:avLst/>
          </a:prstGeom>
        </p:spPr>
        <p:txBody>
          <a:bodyPr wrap="square">
            <a:spAutoFit/>
          </a:bodyPr>
          <a:lstStyle/>
          <a:p>
            <a:pPr algn="r">
              <a:lnSpc>
                <a:spcPct val="150000"/>
              </a:lnSpc>
            </a:pPr>
            <a:r>
              <a:rPr lang="en-US" dirty="0"/>
              <a:t>First IVF baby</a:t>
            </a:r>
          </a:p>
        </p:txBody>
      </p:sp>
      <p:sp>
        <p:nvSpPr>
          <p:cNvPr id="21" name="Rectangle 20">
            <a:extLst>
              <a:ext uri="{FF2B5EF4-FFF2-40B4-BE49-F238E27FC236}">
                <a16:creationId xmlns:a16="http://schemas.microsoft.com/office/drawing/2014/main" id="{18A30586-5E0D-44EB-A161-AEEA8D2F0B5F}"/>
              </a:ext>
            </a:extLst>
          </p:cNvPr>
          <p:cNvSpPr/>
          <p:nvPr/>
        </p:nvSpPr>
        <p:spPr>
          <a:xfrm>
            <a:off x="846499" y="2376436"/>
            <a:ext cx="1762283" cy="464871"/>
          </a:xfrm>
          <a:prstGeom prst="rect">
            <a:avLst/>
          </a:prstGeom>
        </p:spPr>
        <p:txBody>
          <a:bodyPr wrap="square">
            <a:spAutoFit/>
          </a:bodyPr>
          <a:lstStyle/>
          <a:p>
            <a:pPr algn="r">
              <a:lnSpc>
                <a:spcPct val="150000"/>
              </a:lnSpc>
            </a:pPr>
            <a:r>
              <a:rPr lang="en-US" dirty="0"/>
              <a:t>Synthetic insulin</a:t>
            </a:r>
          </a:p>
        </p:txBody>
      </p:sp>
      <p:sp>
        <p:nvSpPr>
          <p:cNvPr id="22" name="Rectangle 21">
            <a:extLst>
              <a:ext uri="{FF2B5EF4-FFF2-40B4-BE49-F238E27FC236}">
                <a16:creationId xmlns:a16="http://schemas.microsoft.com/office/drawing/2014/main" id="{DAFAA34C-75E1-4DA4-B359-00A91F6807F2}"/>
              </a:ext>
            </a:extLst>
          </p:cNvPr>
          <p:cNvSpPr/>
          <p:nvPr/>
        </p:nvSpPr>
        <p:spPr>
          <a:xfrm>
            <a:off x="326977" y="2913899"/>
            <a:ext cx="2281805" cy="464871"/>
          </a:xfrm>
          <a:prstGeom prst="rect">
            <a:avLst/>
          </a:prstGeom>
        </p:spPr>
        <p:txBody>
          <a:bodyPr wrap="square">
            <a:spAutoFit/>
          </a:bodyPr>
          <a:lstStyle/>
          <a:p>
            <a:pPr algn="r">
              <a:lnSpc>
                <a:spcPct val="150000"/>
              </a:lnSpc>
            </a:pPr>
            <a:r>
              <a:rPr lang="en-US" dirty="0"/>
              <a:t>Genetic ‘amplification’</a:t>
            </a:r>
          </a:p>
        </p:txBody>
      </p:sp>
      <p:sp>
        <p:nvSpPr>
          <p:cNvPr id="23" name="Rectangle 22">
            <a:extLst>
              <a:ext uri="{FF2B5EF4-FFF2-40B4-BE49-F238E27FC236}">
                <a16:creationId xmlns:a16="http://schemas.microsoft.com/office/drawing/2014/main" id="{A28791E5-8FEC-4ECE-9572-64D3E62C83BF}"/>
              </a:ext>
            </a:extLst>
          </p:cNvPr>
          <p:cNvSpPr/>
          <p:nvPr/>
        </p:nvSpPr>
        <p:spPr>
          <a:xfrm>
            <a:off x="73529" y="3451362"/>
            <a:ext cx="2535253" cy="464871"/>
          </a:xfrm>
          <a:prstGeom prst="rect">
            <a:avLst/>
          </a:prstGeom>
        </p:spPr>
        <p:txBody>
          <a:bodyPr wrap="square">
            <a:spAutoFit/>
          </a:bodyPr>
          <a:lstStyle/>
          <a:p>
            <a:pPr algn="r">
              <a:lnSpc>
                <a:spcPct val="150000"/>
              </a:lnSpc>
            </a:pPr>
            <a:r>
              <a:rPr lang="en-US" dirty="0"/>
              <a:t>First animal cloned</a:t>
            </a:r>
          </a:p>
        </p:txBody>
      </p:sp>
      <p:sp>
        <p:nvSpPr>
          <p:cNvPr id="29" name="Flowchart: Preparation 28">
            <a:extLst>
              <a:ext uri="{FF2B5EF4-FFF2-40B4-BE49-F238E27FC236}">
                <a16:creationId xmlns:a16="http://schemas.microsoft.com/office/drawing/2014/main" id="{B98BFB35-8F05-4FF5-B850-2965A95E6139}"/>
              </a:ext>
            </a:extLst>
          </p:cNvPr>
          <p:cNvSpPr/>
          <p:nvPr/>
        </p:nvSpPr>
        <p:spPr>
          <a:xfrm rot="5400000">
            <a:off x="3460412" y="3951820"/>
            <a:ext cx="1132245" cy="98603"/>
          </a:xfrm>
          <a:prstGeom prst="flowChartPreparati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D0DDAB6-89B9-4622-9BE8-F8ACF4759973}"/>
              </a:ext>
            </a:extLst>
          </p:cNvPr>
          <p:cNvSpPr txBox="1"/>
          <p:nvPr/>
        </p:nvSpPr>
        <p:spPr>
          <a:xfrm>
            <a:off x="3041024" y="3365151"/>
            <a:ext cx="980746" cy="923330"/>
          </a:xfrm>
          <a:prstGeom prst="rect">
            <a:avLst/>
          </a:prstGeom>
          <a:noFill/>
        </p:spPr>
        <p:txBody>
          <a:bodyPr wrap="square" rtlCol="0">
            <a:spAutoFit/>
          </a:bodyPr>
          <a:lstStyle/>
          <a:p>
            <a:pPr algn="r"/>
            <a:r>
              <a:rPr lang="en-US" dirty="0">
                <a:ln w="3175">
                  <a:solidFill>
                    <a:schemeClr val="tx1"/>
                  </a:solidFill>
                </a:ln>
              </a:rPr>
              <a:t>Human </a:t>
            </a:r>
            <a:r>
              <a:rPr lang="en-US" dirty="0">
                <a:ln w="0">
                  <a:solidFill>
                    <a:schemeClr val="tx1"/>
                  </a:solidFill>
                </a:ln>
              </a:rPr>
              <a:t>Genome</a:t>
            </a:r>
            <a:r>
              <a:rPr lang="en-US" dirty="0">
                <a:ln w="3175">
                  <a:solidFill>
                    <a:schemeClr val="tx1"/>
                  </a:solidFill>
                </a:ln>
              </a:rPr>
              <a:t> Project</a:t>
            </a:r>
          </a:p>
        </p:txBody>
      </p:sp>
      <p:cxnSp>
        <p:nvCxnSpPr>
          <p:cNvPr id="31" name="Connector: Elbow 30">
            <a:extLst>
              <a:ext uri="{FF2B5EF4-FFF2-40B4-BE49-F238E27FC236}">
                <a16:creationId xmlns:a16="http://schemas.microsoft.com/office/drawing/2014/main" id="{E95E93D1-6B52-49A6-9697-015E69351A81}"/>
              </a:ext>
            </a:extLst>
          </p:cNvPr>
          <p:cNvCxnSpPr>
            <a:cxnSpLocks/>
            <a:endCxn id="32" idx="3"/>
          </p:cNvCxnSpPr>
          <p:nvPr/>
        </p:nvCxnSpPr>
        <p:spPr>
          <a:xfrm rot="10800000" flipV="1">
            <a:off x="2608782" y="4221262"/>
            <a:ext cx="1412988" cy="7678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D8BEAC2-CACB-472F-8718-B82471B7A207}"/>
              </a:ext>
            </a:extLst>
          </p:cNvPr>
          <p:cNvSpPr/>
          <p:nvPr/>
        </p:nvSpPr>
        <p:spPr>
          <a:xfrm>
            <a:off x="326977" y="4065606"/>
            <a:ext cx="2281805" cy="464871"/>
          </a:xfrm>
          <a:prstGeom prst="rect">
            <a:avLst/>
          </a:prstGeom>
        </p:spPr>
        <p:txBody>
          <a:bodyPr wrap="square">
            <a:spAutoFit/>
          </a:bodyPr>
          <a:lstStyle/>
          <a:p>
            <a:pPr algn="r">
              <a:lnSpc>
                <a:spcPct val="150000"/>
              </a:lnSpc>
            </a:pPr>
            <a:r>
              <a:rPr lang="en-US" dirty="0"/>
              <a:t>Jesse </a:t>
            </a:r>
            <a:r>
              <a:rPr lang="en-US" dirty="0" err="1"/>
              <a:t>Gelsinger</a:t>
            </a:r>
            <a:endParaRPr lang="en-US" dirty="0"/>
          </a:p>
        </p:txBody>
      </p:sp>
    </p:spTree>
    <p:extLst>
      <p:ext uri="{BB962C8B-B14F-4D97-AF65-F5344CB8AC3E}">
        <p14:creationId xmlns:p14="http://schemas.microsoft.com/office/powerpoint/2010/main" val="1592207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4" name="Connector: Elbow 153">
            <a:extLst>
              <a:ext uri="{FF2B5EF4-FFF2-40B4-BE49-F238E27FC236}">
                <a16:creationId xmlns:a16="http://schemas.microsoft.com/office/drawing/2014/main" id="{F825101C-A0BE-4F5D-8B88-712596847C34}"/>
              </a:ext>
            </a:extLst>
          </p:cNvPr>
          <p:cNvCxnSpPr>
            <a:cxnSpLocks/>
            <a:endCxn id="14" idx="3"/>
          </p:cNvCxnSpPr>
          <p:nvPr/>
        </p:nvCxnSpPr>
        <p:spPr>
          <a:xfrm rot="10800000">
            <a:off x="2608782" y="3683799"/>
            <a:ext cx="1493780" cy="283111"/>
          </a:xfrm>
          <a:prstGeom prst="bentConnector3">
            <a:avLst>
              <a:gd name="adj1" fmla="val 71014"/>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B19E0355-AE6A-475C-90F1-8EE655B1775F}"/>
              </a:ext>
            </a:extLst>
          </p:cNvPr>
          <p:cNvCxnSpPr>
            <a:cxnSpLocks/>
            <a:endCxn id="52" idx="1"/>
          </p:cNvCxnSpPr>
          <p:nvPr/>
        </p:nvCxnSpPr>
        <p:spPr>
          <a:xfrm flipV="1">
            <a:off x="4634107" y="2224970"/>
            <a:ext cx="1866567" cy="755634"/>
          </a:xfrm>
          <a:prstGeom prst="bentConnector3">
            <a:avLst>
              <a:gd name="adj1" fmla="val 36473"/>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C3538037-BFF8-4B86-AE3E-9E1B962D4C88}"/>
              </a:ext>
            </a:extLst>
          </p:cNvPr>
          <p:cNvCxnSpPr>
            <a:cxnSpLocks/>
            <a:endCxn id="2" idx="3"/>
          </p:cNvCxnSpPr>
          <p:nvPr/>
        </p:nvCxnSpPr>
        <p:spPr>
          <a:xfrm rot="10800000">
            <a:off x="2608782"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A5866E26-3D18-40D8-8BDA-1522683975C9}"/>
              </a:ext>
            </a:extLst>
          </p:cNvPr>
          <p:cNvCxnSpPr>
            <a:cxnSpLocks/>
            <a:endCxn id="55" idx="1"/>
          </p:cNvCxnSpPr>
          <p:nvPr/>
        </p:nvCxnSpPr>
        <p:spPr>
          <a:xfrm flipV="1">
            <a:off x="4660833" y="2915994"/>
            <a:ext cx="1839841" cy="767803"/>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503DD1C7-CE0B-44B0-813C-DA790C10CF63}"/>
              </a:ext>
            </a:extLst>
          </p:cNvPr>
          <p:cNvCxnSpPr>
            <a:cxnSpLocks/>
            <a:endCxn id="50" idx="1"/>
          </p:cNvCxnSpPr>
          <p:nvPr/>
        </p:nvCxnSpPr>
        <p:spPr>
          <a:xfrm flipV="1">
            <a:off x="4634107" y="1533946"/>
            <a:ext cx="1855798" cy="988070"/>
          </a:xfrm>
          <a:prstGeom prst="bentConnector3">
            <a:avLst>
              <a:gd name="adj1" fmla="val 1764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3352800" cy="657225"/>
          </a:xfrm>
        </p:spPr>
        <p:txBody>
          <a:bodyPr>
            <a:normAutofit/>
          </a:bodyPr>
          <a:lstStyle/>
          <a:p>
            <a:r>
              <a:rPr lang="en-US" sz="3300" dirty="0"/>
              <a:t>Genetic Timeline</a:t>
            </a:r>
          </a:p>
        </p:txBody>
      </p:sp>
      <p:sp>
        <p:nvSpPr>
          <p:cNvPr id="7" name="TextBox 6">
            <a:extLst>
              <a:ext uri="{FF2B5EF4-FFF2-40B4-BE49-F238E27FC236}">
                <a16:creationId xmlns:a16="http://schemas.microsoft.com/office/drawing/2014/main" id="{2340C086-A078-488B-94D6-3C3BBBF87FA8}"/>
              </a:ext>
            </a:extLst>
          </p:cNvPr>
          <p:cNvSpPr txBox="1"/>
          <p:nvPr/>
        </p:nvSpPr>
        <p:spPr>
          <a:xfrm>
            <a:off x="3985340"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52" name="Connector: Elbow 151">
            <a:extLst>
              <a:ext uri="{FF2B5EF4-FFF2-40B4-BE49-F238E27FC236}">
                <a16:creationId xmlns:a16="http://schemas.microsoft.com/office/drawing/2014/main" id="{C573E51F-738C-4761-BB2E-53201012CF66}"/>
              </a:ext>
            </a:extLst>
          </p:cNvPr>
          <p:cNvCxnSpPr>
            <a:cxnSpLocks/>
            <a:endCxn id="12" idx="3"/>
          </p:cNvCxnSpPr>
          <p:nvPr/>
        </p:nvCxnSpPr>
        <p:spPr>
          <a:xfrm rot="10800000" flipV="1">
            <a:off x="2608782" y="2745283"/>
            <a:ext cx="1467054" cy="401052"/>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FD940671-E594-48AC-ADCC-A337BF21AAA7}"/>
              </a:ext>
            </a:extLst>
          </p:cNvPr>
          <p:cNvCxnSpPr>
            <a:cxnSpLocks/>
            <a:endCxn id="6" idx="3"/>
          </p:cNvCxnSpPr>
          <p:nvPr/>
        </p:nvCxnSpPr>
        <p:spPr>
          <a:xfrm rot="10800000">
            <a:off x="2608782"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087C60BE-0120-40E2-BE25-CB73687E14C9}"/>
              </a:ext>
            </a:extLst>
          </p:cNvPr>
          <p:cNvCxnSpPr>
            <a:cxnSpLocks/>
            <a:endCxn id="10" idx="3"/>
          </p:cNvCxnSpPr>
          <p:nvPr/>
        </p:nvCxnSpPr>
        <p:spPr>
          <a:xfrm rot="10800000" flipV="1">
            <a:off x="2608782" y="2353460"/>
            <a:ext cx="1412988" cy="255412"/>
          </a:xfrm>
          <a:prstGeom prst="bentConnector3">
            <a:avLst>
              <a:gd name="adj1" fmla="val 4855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95" name="Connector: Elbow 194">
            <a:extLst>
              <a:ext uri="{FF2B5EF4-FFF2-40B4-BE49-F238E27FC236}">
                <a16:creationId xmlns:a16="http://schemas.microsoft.com/office/drawing/2014/main" id="{3032862F-8D90-4B64-B85F-7EDFE6145D14}"/>
              </a:ext>
            </a:extLst>
          </p:cNvPr>
          <p:cNvCxnSpPr>
            <a:cxnSpLocks/>
            <a:endCxn id="57" idx="1"/>
          </p:cNvCxnSpPr>
          <p:nvPr/>
        </p:nvCxnSpPr>
        <p:spPr>
          <a:xfrm flipV="1">
            <a:off x="4679459" y="3607018"/>
            <a:ext cx="1811209" cy="76779"/>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8" name="Connector: Elbow 207">
            <a:extLst>
              <a:ext uri="{FF2B5EF4-FFF2-40B4-BE49-F238E27FC236}">
                <a16:creationId xmlns:a16="http://schemas.microsoft.com/office/drawing/2014/main" id="{06A8AEC3-B88D-4803-AAB2-F1C6B93E9F2E}"/>
              </a:ext>
            </a:extLst>
          </p:cNvPr>
          <p:cNvCxnSpPr>
            <a:cxnSpLocks/>
            <a:endCxn id="60" idx="1"/>
          </p:cNvCxnSpPr>
          <p:nvPr/>
        </p:nvCxnSpPr>
        <p:spPr>
          <a:xfrm flipV="1">
            <a:off x="4660833" y="4298042"/>
            <a:ext cx="1849106" cy="132755"/>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AF106B-8267-499D-89D4-712146F4F3B8}"/>
              </a:ext>
            </a:extLst>
          </p:cNvPr>
          <p:cNvSpPr/>
          <p:nvPr/>
        </p:nvSpPr>
        <p:spPr>
          <a:xfrm>
            <a:off x="326977" y="1301510"/>
            <a:ext cx="2281805" cy="464871"/>
          </a:xfrm>
          <a:prstGeom prst="rect">
            <a:avLst/>
          </a:prstGeom>
        </p:spPr>
        <p:txBody>
          <a:bodyPr wrap="square">
            <a:spAutoFit/>
          </a:bodyPr>
          <a:lstStyle/>
          <a:p>
            <a:pPr algn="r">
              <a:lnSpc>
                <a:spcPct val="150000"/>
              </a:lnSpc>
            </a:pPr>
            <a:r>
              <a:rPr lang="en-US" dirty="0"/>
              <a:t>“Shotgun” sequencing</a:t>
            </a:r>
          </a:p>
        </p:txBody>
      </p:sp>
      <p:sp>
        <p:nvSpPr>
          <p:cNvPr id="6" name="Rectangle 5">
            <a:extLst>
              <a:ext uri="{FF2B5EF4-FFF2-40B4-BE49-F238E27FC236}">
                <a16:creationId xmlns:a16="http://schemas.microsoft.com/office/drawing/2014/main" id="{7382668F-4BFA-492D-834E-EAE535F4EE55}"/>
              </a:ext>
            </a:extLst>
          </p:cNvPr>
          <p:cNvSpPr/>
          <p:nvPr/>
        </p:nvSpPr>
        <p:spPr>
          <a:xfrm>
            <a:off x="1113794" y="1838973"/>
            <a:ext cx="1494988" cy="464871"/>
          </a:xfrm>
          <a:prstGeom prst="rect">
            <a:avLst/>
          </a:prstGeom>
        </p:spPr>
        <p:txBody>
          <a:bodyPr wrap="square">
            <a:spAutoFit/>
          </a:bodyPr>
          <a:lstStyle/>
          <a:p>
            <a:pPr algn="r">
              <a:lnSpc>
                <a:spcPct val="150000"/>
              </a:lnSpc>
            </a:pPr>
            <a:r>
              <a:rPr lang="en-US" dirty="0"/>
              <a:t>First IVF baby</a:t>
            </a:r>
          </a:p>
        </p:txBody>
      </p:sp>
      <p:sp>
        <p:nvSpPr>
          <p:cNvPr id="10" name="Rectangle 9">
            <a:extLst>
              <a:ext uri="{FF2B5EF4-FFF2-40B4-BE49-F238E27FC236}">
                <a16:creationId xmlns:a16="http://schemas.microsoft.com/office/drawing/2014/main" id="{F91616FA-BB82-42D8-8B7C-93295BAE9AE0}"/>
              </a:ext>
            </a:extLst>
          </p:cNvPr>
          <p:cNvSpPr/>
          <p:nvPr/>
        </p:nvSpPr>
        <p:spPr>
          <a:xfrm>
            <a:off x="846499" y="2376436"/>
            <a:ext cx="1762283" cy="464871"/>
          </a:xfrm>
          <a:prstGeom prst="rect">
            <a:avLst/>
          </a:prstGeom>
        </p:spPr>
        <p:txBody>
          <a:bodyPr wrap="square">
            <a:spAutoFit/>
          </a:bodyPr>
          <a:lstStyle/>
          <a:p>
            <a:pPr algn="r">
              <a:lnSpc>
                <a:spcPct val="150000"/>
              </a:lnSpc>
            </a:pPr>
            <a:r>
              <a:rPr lang="en-US" dirty="0"/>
              <a:t>Synthetic insulin</a:t>
            </a:r>
          </a:p>
        </p:txBody>
      </p:sp>
      <p:sp>
        <p:nvSpPr>
          <p:cNvPr id="12" name="Rectangle 11">
            <a:extLst>
              <a:ext uri="{FF2B5EF4-FFF2-40B4-BE49-F238E27FC236}">
                <a16:creationId xmlns:a16="http://schemas.microsoft.com/office/drawing/2014/main" id="{047B332F-9FF2-4721-87FE-2484549CDE2B}"/>
              </a:ext>
            </a:extLst>
          </p:cNvPr>
          <p:cNvSpPr/>
          <p:nvPr/>
        </p:nvSpPr>
        <p:spPr>
          <a:xfrm>
            <a:off x="326977" y="2913899"/>
            <a:ext cx="2281805" cy="464871"/>
          </a:xfrm>
          <a:prstGeom prst="rect">
            <a:avLst/>
          </a:prstGeom>
        </p:spPr>
        <p:txBody>
          <a:bodyPr wrap="square">
            <a:spAutoFit/>
          </a:bodyPr>
          <a:lstStyle/>
          <a:p>
            <a:pPr algn="r">
              <a:lnSpc>
                <a:spcPct val="150000"/>
              </a:lnSpc>
            </a:pPr>
            <a:r>
              <a:rPr lang="en-US" dirty="0"/>
              <a:t>Genetic ‘amplification’</a:t>
            </a:r>
          </a:p>
        </p:txBody>
      </p:sp>
      <p:sp>
        <p:nvSpPr>
          <p:cNvPr id="14" name="Rectangle 13">
            <a:extLst>
              <a:ext uri="{FF2B5EF4-FFF2-40B4-BE49-F238E27FC236}">
                <a16:creationId xmlns:a16="http://schemas.microsoft.com/office/drawing/2014/main" id="{B261BEBB-D7D9-4245-81A9-A4E0FEF7148F}"/>
              </a:ext>
            </a:extLst>
          </p:cNvPr>
          <p:cNvSpPr/>
          <p:nvPr/>
        </p:nvSpPr>
        <p:spPr>
          <a:xfrm>
            <a:off x="73529" y="3451362"/>
            <a:ext cx="2535253" cy="464871"/>
          </a:xfrm>
          <a:prstGeom prst="rect">
            <a:avLst/>
          </a:prstGeom>
        </p:spPr>
        <p:txBody>
          <a:bodyPr wrap="square">
            <a:spAutoFit/>
          </a:bodyPr>
          <a:lstStyle/>
          <a:p>
            <a:pPr algn="r">
              <a:lnSpc>
                <a:spcPct val="150000"/>
              </a:lnSpc>
            </a:pPr>
            <a:r>
              <a:rPr lang="en-US" dirty="0"/>
              <a:t>First animal cloned</a:t>
            </a:r>
          </a:p>
        </p:txBody>
      </p:sp>
      <p:sp>
        <p:nvSpPr>
          <p:cNvPr id="24" name="Rectangle 23">
            <a:extLst>
              <a:ext uri="{FF2B5EF4-FFF2-40B4-BE49-F238E27FC236}">
                <a16:creationId xmlns:a16="http://schemas.microsoft.com/office/drawing/2014/main" id="{B1150593-4BB6-4F8C-8F21-913EA801DB50}"/>
              </a:ext>
            </a:extLst>
          </p:cNvPr>
          <p:cNvSpPr/>
          <p:nvPr/>
        </p:nvSpPr>
        <p:spPr>
          <a:xfrm>
            <a:off x="753723" y="5063751"/>
            <a:ext cx="1855059" cy="464871"/>
          </a:xfrm>
          <a:prstGeom prst="rect">
            <a:avLst/>
          </a:prstGeom>
        </p:spPr>
        <p:txBody>
          <a:bodyPr wrap="none">
            <a:spAutoFit/>
          </a:bodyPr>
          <a:lstStyle/>
          <a:p>
            <a:pPr algn="r">
              <a:lnSpc>
                <a:spcPct val="150000"/>
              </a:lnSpc>
            </a:pPr>
            <a:r>
              <a:rPr lang="en-US" dirty="0"/>
              <a:t>Embryo modified </a:t>
            </a:r>
          </a:p>
        </p:txBody>
      </p:sp>
      <p:sp>
        <p:nvSpPr>
          <p:cNvPr id="50" name="Rectangle 49">
            <a:extLst>
              <a:ext uri="{FF2B5EF4-FFF2-40B4-BE49-F238E27FC236}">
                <a16:creationId xmlns:a16="http://schemas.microsoft.com/office/drawing/2014/main" id="{F6A3B6A9-BE34-402F-ABAC-5198D9EBAA68}"/>
              </a:ext>
            </a:extLst>
          </p:cNvPr>
          <p:cNvSpPr/>
          <p:nvPr/>
        </p:nvSpPr>
        <p:spPr>
          <a:xfrm>
            <a:off x="6489905" y="1301510"/>
            <a:ext cx="1844736" cy="464871"/>
          </a:xfrm>
          <a:prstGeom prst="rect">
            <a:avLst/>
          </a:prstGeom>
        </p:spPr>
        <p:txBody>
          <a:bodyPr wrap="none">
            <a:spAutoFit/>
          </a:bodyPr>
          <a:lstStyle/>
          <a:p>
            <a:pPr>
              <a:lnSpc>
                <a:spcPct val="150000"/>
              </a:lnSpc>
            </a:pPr>
            <a:r>
              <a:rPr lang="en-US" dirty="0"/>
              <a:t>Patented bacteria</a:t>
            </a:r>
          </a:p>
        </p:txBody>
      </p:sp>
      <p:sp>
        <p:nvSpPr>
          <p:cNvPr id="52" name="Rectangle 51">
            <a:extLst>
              <a:ext uri="{FF2B5EF4-FFF2-40B4-BE49-F238E27FC236}">
                <a16:creationId xmlns:a16="http://schemas.microsoft.com/office/drawing/2014/main" id="{21ED047F-904F-463E-B50D-CC9AD021E7F5}"/>
              </a:ext>
            </a:extLst>
          </p:cNvPr>
          <p:cNvSpPr/>
          <p:nvPr/>
        </p:nvSpPr>
        <p:spPr>
          <a:xfrm>
            <a:off x="6500674" y="1992534"/>
            <a:ext cx="1714187" cy="464871"/>
          </a:xfrm>
          <a:prstGeom prst="rect">
            <a:avLst/>
          </a:prstGeom>
        </p:spPr>
        <p:txBody>
          <a:bodyPr wrap="none">
            <a:spAutoFit/>
          </a:bodyPr>
          <a:lstStyle/>
          <a:p>
            <a:pPr>
              <a:lnSpc>
                <a:spcPct val="150000"/>
              </a:lnSpc>
            </a:pPr>
            <a:r>
              <a:rPr lang="en-US" dirty="0"/>
              <a:t>Patented mouse</a:t>
            </a:r>
          </a:p>
        </p:txBody>
      </p:sp>
      <p:sp>
        <p:nvSpPr>
          <p:cNvPr id="55" name="Rectangle 54">
            <a:extLst>
              <a:ext uri="{FF2B5EF4-FFF2-40B4-BE49-F238E27FC236}">
                <a16:creationId xmlns:a16="http://schemas.microsoft.com/office/drawing/2014/main" id="{F445574D-674B-40DB-94A1-A338A732E51A}"/>
              </a:ext>
            </a:extLst>
          </p:cNvPr>
          <p:cNvSpPr/>
          <p:nvPr/>
        </p:nvSpPr>
        <p:spPr>
          <a:xfrm>
            <a:off x="6500674" y="2683558"/>
            <a:ext cx="3694409" cy="464871"/>
          </a:xfrm>
          <a:prstGeom prst="rect">
            <a:avLst/>
          </a:prstGeom>
        </p:spPr>
        <p:txBody>
          <a:bodyPr wrap="none">
            <a:spAutoFit/>
          </a:bodyPr>
          <a:lstStyle/>
          <a:p>
            <a:pPr>
              <a:lnSpc>
                <a:spcPct val="150000"/>
              </a:lnSpc>
            </a:pPr>
            <a:r>
              <a:rPr lang="en-US" dirty="0"/>
              <a:t>Embryonic Stem Cell research funded</a:t>
            </a:r>
          </a:p>
        </p:txBody>
      </p:sp>
      <p:sp>
        <p:nvSpPr>
          <p:cNvPr id="57" name="Rectangle 56">
            <a:extLst>
              <a:ext uri="{FF2B5EF4-FFF2-40B4-BE49-F238E27FC236}">
                <a16:creationId xmlns:a16="http://schemas.microsoft.com/office/drawing/2014/main" id="{6BE0C42F-7E6D-4D2D-8CBF-34E1E17B797B}"/>
              </a:ext>
            </a:extLst>
          </p:cNvPr>
          <p:cNvSpPr/>
          <p:nvPr/>
        </p:nvSpPr>
        <p:spPr>
          <a:xfrm>
            <a:off x="6490668" y="3374582"/>
            <a:ext cx="3407792" cy="464871"/>
          </a:xfrm>
          <a:prstGeom prst="rect">
            <a:avLst/>
          </a:prstGeom>
        </p:spPr>
        <p:txBody>
          <a:bodyPr wrap="none">
            <a:spAutoFit/>
          </a:bodyPr>
          <a:lstStyle/>
          <a:p>
            <a:pPr>
              <a:lnSpc>
                <a:spcPct val="150000"/>
              </a:lnSpc>
            </a:pPr>
            <a:r>
              <a:rPr lang="en-US" dirty="0"/>
              <a:t>Patented naturally occurring gene</a:t>
            </a:r>
          </a:p>
        </p:txBody>
      </p:sp>
      <p:sp>
        <p:nvSpPr>
          <p:cNvPr id="60" name="Rectangle 59">
            <a:extLst>
              <a:ext uri="{FF2B5EF4-FFF2-40B4-BE49-F238E27FC236}">
                <a16:creationId xmlns:a16="http://schemas.microsoft.com/office/drawing/2014/main" id="{3792BD77-11B7-4C9F-A8EA-35B3DD41E9BE}"/>
              </a:ext>
            </a:extLst>
          </p:cNvPr>
          <p:cNvSpPr/>
          <p:nvPr/>
        </p:nvSpPr>
        <p:spPr>
          <a:xfrm>
            <a:off x="6509939" y="4065606"/>
            <a:ext cx="3675878" cy="464871"/>
          </a:xfrm>
          <a:prstGeom prst="rect">
            <a:avLst/>
          </a:prstGeom>
        </p:spPr>
        <p:txBody>
          <a:bodyPr wrap="none">
            <a:spAutoFit/>
          </a:bodyPr>
          <a:lstStyle/>
          <a:p>
            <a:pPr>
              <a:lnSpc>
                <a:spcPct val="150000"/>
              </a:lnSpc>
            </a:pPr>
            <a:r>
              <a:rPr lang="en-US" dirty="0"/>
              <a:t>Embryonic Stem Cell research limited</a:t>
            </a:r>
          </a:p>
        </p:txBody>
      </p:sp>
      <p:cxnSp>
        <p:nvCxnSpPr>
          <p:cNvPr id="97" name="Connector: Elbow 96">
            <a:extLst>
              <a:ext uri="{FF2B5EF4-FFF2-40B4-BE49-F238E27FC236}">
                <a16:creationId xmlns:a16="http://schemas.microsoft.com/office/drawing/2014/main" id="{88DE4EAF-F1AE-4186-B7CB-A6148A1D472C}"/>
              </a:ext>
            </a:extLst>
          </p:cNvPr>
          <p:cNvCxnSpPr>
            <a:cxnSpLocks/>
            <a:endCxn id="24" idx="3"/>
          </p:cNvCxnSpPr>
          <p:nvPr/>
        </p:nvCxnSpPr>
        <p:spPr>
          <a:xfrm rot="10800000">
            <a:off x="2608782" y="5296187"/>
            <a:ext cx="1495556" cy="338110"/>
          </a:xfrm>
          <a:prstGeom prst="bentConnector3">
            <a:avLst>
              <a:gd name="adj1" fmla="val 8057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29" name="Flowchart: Preparation 28">
            <a:extLst>
              <a:ext uri="{FF2B5EF4-FFF2-40B4-BE49-F238E27FC236}">
                <a16:creationId xmlns:a16="http://schemas.microsoft.com/office/drawing/2014/main" id="{9A3A7F14-77D9-4F20-A778-E4F9C9BDC45B}"/>
              </a:ext>
            </a:extLst>
          </p:cNvPr>
          <p:cNvSpPr/>
          <p:nvPr/>
        </p:nvSpPr>
        <p:spPr>
          <a:xfrm rot="5400000">
            <a:off x="3460412" y="3951820"/>
            <a:ext cx="1132245" cy="98603"/>
          </a:xfrm>
          <a:prstGeom prst="flowChartPreparati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E843FD4-D104-4F76-B4FB-20E679CE65FB}"/>
              </a:ext>
            </a:extLst>
          </p:cNvPr>
          <p:cNvSpPr txBox="1"/>
          <p:nvPr/>
        </p:nvSpPr>
        <p:spPr>
          <a:xfrm>
            <a:off x="3041024" y="3365151"/>
            <a:ext cx="980746" cy="923330"/>
          </a:xfrm>
          <a:prstGeom prst="rect">
            <a:avLst/>
          </a:prstGeom>
          <a:noFill/>
        </p:spPr>
        <p:txBody>
          <a:bodyPr wrap="square" rtlCol="0">
            <a:spAutoFit/>
          </a:bodyPr>
          <a:lstStyle/>
          <a:p>
            <a:pPr algn="r"/>
            <a:r>
              <a:rPr lang="en-US" dirty="0">
                <a:ln w="3175">
                  <a:solidFill>
                    <a:schemeClr val="tx1"/>
                  </a:solidFill>
                </a:ln>
              </a:rPr>
              <a:t>Human </a:t>
            </a:r>
            <a:r>
              <a:rPr lang="en-US" dirty="0">
                <a:ln w="0">
                  <a:solidFill>
                    <a:schemeClr val="tx1"/>
                  </a:solidFill>
                </a:ln>
              </a:rPr>
              <a:t>Genome</a:t>
            </a:r>
            <a:r>
              <a:rPr lang="en-US" dirty="0">
                <a:ln w="3175">
                  <a:solidFill>
                    <a:schemeClr val="tx1"/>
                  </a:solidFill>
                </a:ln>
              </a:rPr>
              <a:t> Project</a:t>
            </a:r>
          </a:p>
        </p:txBody>
      </p:sp>
      <p:pic>
        <p:nvPicPr>
          <p:cNvPr id="43" name="Picture 2" descr="Image result for modified embryos crispr">
            <a:hlinkClick r:id="rId3"/>
            <a:extLst>
              <a:ext uri="{FF2B5EF4-FFF2-40B4-BE49-F238E27FC236}">
                <a16:creationId xmlns:a16="http://schemas.microsoft.com/office/drawing/2014/main" id="{30BD0A15-2205-4637-A1B0-907103D0C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742" y="-21762"/>
            <a:ext cx="7323646" cy="40394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baby born crispr">
            <a:hlinkClick r:id="rId5"/>
            <a:extLst>
              <a:ext uri="{FF2B5EF4-FFF2-40B4-BE49-F238E27FC236}">
                <a16:creationId xmlns:a16="http://schemas.microsoft.com/office/drawing/2014/main" id="{78298AFE-7200-432E-9606-ED596C7F2E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938" t="5470" r="1614" b="52316"/>
          <a:stretch/>
        </p:blipFill>
        <p:spPr bwMode="auto">
          <a:xfrm>
            <a:off x="4633665" y="4211901"/>
            <a:ext cx="7323646" cy="2504827"/>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Connector: Elbow 30">
            <a:extLst>
              <a:ext uri="{FF2B5EF4-FFF2-40B4-BE49-F238E27FC236}">
                <a16:creationId xmlns:a16="http://schemas.microsoft.com/office/drawing/2014/main" id="{A82CF394-EA76-9746-82A5-5EE696D6672F}"/>
              </a:ext>
            </a:extLst>
          </p:cNvPr>
          <p:cNvCxnSpPr>
            <a:cxnSpLocks/>
            <a:endCxn id="39" idx="3"/>
          </p:cNvCxnSpPr>
          <p:nvPr/>
        </p:nvCxnSpPr>
        <p:spPr>
          <a:xfrm rot="10800000" flipV="1">
            <a:off x="2608782" y="4221262"/>
            <a:ext cx="1412988" cy="7678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D332947-ECB9-CE46-9714-7F0BC5598089}"/>
              </a:ext>
            </a:extLst>
          </p:cNvPr>
          <p:cNvSpPr/>
          <p:nvPr/>
        </p:nvSpPr>
        <p:spPr>
          <a:xfrm>
            <a:off x="326977" y="4065606"/>
            <a:ext cx="2281805" cy="464871"/>
          </a:xfrm>
          <a:prstGeom prst="rect">
            <a:avLst/>
          </a:prstGeom>
        </p:spPr>
        <p:txBody>
          <a:bodyPr wrap="square">
            <a:spAutoFit/>
          </a:bodyPr>
          <a:lstStyle/>
          <a:p>
            <a:pPr algn="r">
              <a:lnSpc>
                <a:spcPct val="150000"/>
              </a:lnSpc>
            </a:pPr>
            <a:r>
              <a:rPr lang="en-US" dirty="0"/>
              <a:t>Jesse </a:t>
            </a:r>
            <a:r>
              <a:rPr lang="en-US" dirty="0" err="1"/>
              <a:t>Gelsinger</a:t>
            </a:r>
            <a:endParaRPr lang="en-US" dirty="0"/>
          </a:p>
        </p:txBody>
      </p:sp>
    </p:spTree>
    <p:extLst>
      <p:ext uri="{BB962C8B-B14F-4D97-AF65-F5344CB8AC3E}">
        <p14:creationId xmlns:p14="http://schemas.microsoft.com/office/powerpoint/2010/main" val="1124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right)">
                                      <p:cBhvr>
                                        <p:cTn id="7" dur="500"/>
                                        <p:tgtEl>
                                          <p:spTgt spid="9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4" name="Connector: Elbow 153">
            <a:extLst>
              <a:ext uri="{FF2B5EF4-FFF2-40B4-BE49-F238E27FC236}">
                <a16:creationId xmlns:a16="http://schemas.microsoft.com/office/drawing/2014/main" id="{F825101C-A0BE-4F5D-8B88-712596847C34}"/>
              </a:ext>
            </a:extLst>
          </p:cNvPr>
          <p:cNvCxnSpPr>
            <a:cxnSpLocks/>
            <a:endCxn id="14" idx="3"/>
          </p:cNvCxnSpPr>
          <p:nvPr/>
        </p:nvCxnSpPr>
        <p:spPr>
          <a:xfrm rot="10800000">
            <a:off x="2608782" y="3683799"/>
            <a:ext cx="1493780" cy="283111"/>
          </a:xfrm>
          <a:prstGeom prst="bentConnector3">
            <a:avLst>
              <a:gd name="adj1" fmla="val 71014"/>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B19E0355-AE6A-475C-90F1-8EE655B1775F}"/>
              </a:ext>
            </a:extLst>
          </p:cNvPr>
          <p:cNvCxnSpPr>
            <a:cxnSpLocks/>
            <a:endCxn id="52" idx="1"/>
          </p:cNvCxnSpPr>
          <p:nvPr/>
        </p:nvCxnSpPr>
        <p:spPr>
          <a:xfrm flipV="1">
            <a:off x="4634107" y="2224970"/>
            <a:ext cx="1866567" cy="755634"/>
          </a:xfrm>
          <a:prstGeom prst="bentConnector3">
            <a:avLst>
              <a:gd name="adj1" fmla="val 36473"/>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C3538037-BFF8-4B86-AE3E-9E1B962D4C88}"/>
              </a:ext>
            </a:extLst>
          </p:cNvPr>
          <p:cNvCxnSpPr>
            <a:cxnSpLocks/>
            <a:endCxn id="2" idx="3"/>
          </p:cNvCxnSpPr>
          <p:nvPr/>
        </p:nvCxnSpPr>
        <p:spPr>
          <a:xfrm rot="10800000">
            <a:off x="2608782" y="1533946"/>
            <a:ext cx="1467054" cy="106000"/>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A5866E26-3D18-40D8-8BDA-1522683975C9}"/>
              </a:ext>
            </a:extLst>
          </p:cNvPr>
          <p:cNvCxnSpPr>
            <a:cxnSpLocks/>
            <a:endCxn id="55" idx="1"/>
          </p:cNvCxnSpPr>
          <p:nvPr/>
        </p:nvCxnSpPr>
        <p:spPr>
          <a:xfrm flipV="1">
            <a:off x="4660833" y="2915994"/>
            <a:ext cx="1839841" cy="767803"/>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503DD1C7-CE0B-44B0-813C-DA790C10CF63}"/>
              </a:ext>
            </a:extLst>
          </p:cNvPr>
          <p:cNvCxnSpPr>
            <a:cxnSpLocks/>
            <a:endCxn id="50" idx="1"/>
          </p:cNvCxnSpPr>
          <p:nvPr/>
        </p:nvCxnSpPr>
        <p:spPr>
          <a:xfrm flipV="1">
            <a:off x="4634107" y="1533946"/>
            <a:ext cx="1855798" cy="988070"/>
          </a:xfrm>
          <a:prstGeom prst="bentConnector3">
            <a:avLst>
              <a:gd name="adj1" fmla="val 1764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3352800" cy="657225"/>
          </a:xfrm>
        </p:spPr>
        <p:txBody>
          <a:bodyPr>
            <a:normAutofit/>
          </a:bodyPr>
          <a:lstStyle/>
          <a:p>
            <a:r>
              <a:rPr lang="en-US" sz="3300" dirty="0"/>
              <a:t>Genetic Timeline</a:t>
            </a:r>
          </a:p>
        </p:txBody>
      </p:sp>
      <p:sp>
        <p:nvSpPr>
          <p:cNvPr id="7" name="TextBox 6">
            <a:extLst>
              <a:ext uri="{FF2B5EF4-FFF2-40B4-BE49-F238E27FC236}">
                <a16:creationId xmlns:a16="http://schemas.microsoft.com/office/drawing/2014/main" id="{2340C086-A078-488B-94D6-3C3BBBF87FA8}"/>
              </a:ext>
            </a:extLst>
          </p:cNvPr>
          <p:cNvSpPr txBox="1"/>
          <p:nvPr/>
        </p:nvSpPr>
        <p:spPr>
          <a:xfrm>
            <a:off x="3985340"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sp>
        <p:nvSpPr>
          <p:cNvPr id="5" name="TextBox 4">
            <a:extLst>
              <a:ext uri="{FF2B5EF4-FFF2-40B4-BE49-F238E27FC236}">
                <a16:creationId xmlns:a16="http://schemas.microsoft.com/office/drawing/2014/main" id="{99602A40-2E83-4AAE-8884-0BC8DFF56A9F}"/>
              </a:ext>
            </a:extLst>
          </p:cNvPr>
          <p:cNvSpPr txBox="1"/>
          <p:nvPr/>
        </p:nvSpPr>
        <p:spPr>
          <a:xfrm>
            <a:off x="6611977" y="6138681"/>
            <a:ext cx="3843672" cy="464871"/>
          </a:xfrm>
          <a:prstGeom prst="rect">
            <a:avLst/>
          </a:prstGeom>
          <a:noFill/>
        </p:spPr>
        <p:txBody>
          <a:bodyPr wrap="square" rtlCol="0">
            <a:spAutoFit/>
          </a:bodyPr>
          <a:lstStyle/>
          <a:p>
            <a:pPr>
              <a:lnSpc>
                <a:spcPct val="150000"/>
              </a:lnSpc>
            </a:pPr>
            <a:r>
              <a:rPr lang="en-US" dirty="0"/>
              <a:t>Germline ‘moratorium’</a:t>
            </a:r>
          </a:p>
        </p:txBody>
      </p:sp>
      <p:cxnSp>
        <p:nvCxnSpPr>
          <p:cNvPr id="137" name="Connector: Elbow 136">
            <a:extLst>
              <a:ext uri="{FF2B5EF4-FFF2-40B4-BE49-F238E27FC236}">
                <a16:creationId xmlns:a16="http://schemas.microsoft.com/office/drawing/2014/main" id="{A7266B30-A072-4890-8C65-9000FEBA6578}"/>
              </a:ext>
            </a:extLst>
          </p:cNvPr>
          <p:cNvCxnSpPr>
            <a:cxnSpLocks/>
            <a:endCxn id="5" idx="1"/>
          </p:cNvCxnSpPr>
          <p:nvPr/>
        </p:nvCxnSpPr>
        <p:spPr>
          <a:xfrm>
            <a:off x="4639749" y="5634298"/>
            <a:ext cx="1972228" cy="736819"/>
          </a:xfrm>
          <a:prstGeom prst="bentConnector3">
            <a:avLst>
              <a:gd name="adj1" fmla="val 2993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7D516D6E-E43D-45D0-8E39-931A0EEE9196}"/>
              </a:ext>
            </a:extLst>
          </p:cNvPr>
          <p:cNvCxnSpPr>
            <a:cxnSpLocks/>
            <a:endCxn id="68" idx="1"/>
          </p:cNvCxnSpPr>
          <p:nvPr/>
        </p:nvCxnSpPr>
        <p:spPr>
          <a:xfrm>
            <a:off x="4639749" y="5528622"/>
            <a:ext cx="1910668" cy="151468"/>
          </a:xfrm>
          <a:prstGeom prst="bentConnector3">
            <a:avLst>
              <a:gd name="adj1" fmla="val 47857"/>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9" name="Connector: Elbow 148">
            <a:extLst>
              <a:ext uri="{FF2B5EF4-FFF2-40B4-BE49-F238E27FC236}">
                <a16:creationId xmlns:a16="http://schemas.microsoft.com/office/drawing/2014/main" id="{ACBCD941-8C43-489C-ABA6-F92753DD8AF0}"/>
              </a:ext>
            </a:extLst>
          </p:cNvPr>
          <p:cNvCxnSpPr>
            <a:cxnSpLocks/>
            <a:endCxn id="65" idx="1"/>
          </p:cNvCxnSpPr>
          <p:nvPr/>
        </p:nvCxnSpPr>
        <p:spPr>
          <a:xfrm flipV="1">
            <a:off x="4634107" y="4989066"/>
            <a:ext cx="1839520" cy="458588"/>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6BEBD673-6870-4FF4-9724-FAA4BA1411E9}"/>
              </a:ext>
            </a:extLst>
          </p:cNvPr>
          <p:cNvCxnSpPr>
            <a:cxnSpLocks/>
            <a:endCxn id="22" idx="3"/>
          </p:cNvCxnSpPr>
          <p:nvPr/>
        </p:nvCxnSpPr>
        <p:spPr>
          <a:xfrm rot="10800000" flipV="1">
            <a:off x="2608782" y="5767726"/>
            <a:ext cx="1493780" cy="65923"/>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C573E51F-738C-4761-BB2E-53201012CF66}"/>
              </a:ext>
            </a:extLst>
          </p:cNvPr>
          <p:cNvCxnSpPr>
            <a:cxnSpLocks/>
            <a:endCxn id="12" idx="3"/>
          </p:cNvCxnSpPr>
          <p:nvPr/>
        </p:nvCxnSpPr>
        <p:spPr>
          <a:xfrm rot="10800000" flipV="1">
            <a:off x="2608782" y="2745283"/>
            <a:ext cx="1467054" cy="401052"/>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FD940671-E594-48AC-ADCC-A337BF21AAA7}"/>
              </a:ext>
            </a:extLst>
          </p:cNvPr>
          <p:cNvCxnSpPr>
            <a:cxnSpLocks/>
            <a:endCxn id="6" idx="3"/>
          </p:cNvCxnSpPr>
          <p:nvPr/>
        </p:nvCxnSpPr>
        <p:spPr>
          <a:xfrm rot="10800000">
            <a:off x="2608782" y="2071409"/>
            <a:ext cx="1467054" cy="285866"/>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087C60BE-0120-40E2-BE25-CB73687E14C9}"/>
              </a:ext>
            </a:extLst>
          </p:cNvPr>
          <p:cNvCxnSpPr>
            <a:cxnSpLocks/>
            <a:endCxn id="10" idx="3"/>
          </p:cNvCxnSpPr>
          <p:nvPr/>
        </p:nvCxnSpPr>
        <p:spPr>
          <a:xfrm rot="10800000" flipV="1">
            <a:off x="2608782" y="2353460"/>
            <a:ext cx="1412988" cy="255412"/>
          </a:xfrm>
          <a:prstGeom prst="bentConnector3">
            <a:avLst>
              <a:gd name="adj1" fmla="val 4855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88" name="Connector: Elbow 187">
            <a:extLst>
              <a:ext uri="{FF2B5EF4-FFF2-40B4-BE49-F238E27FC236}">
                <a16:creationId xmlns:a16="http://schemas.microsoft.com/office/drawing/2014/main" id="{6A132025-1FF6-47F7-B949-EC8245912F35}"/>
              </a:ext>
            </a:extLst>
          </p:cNvPr>
          <p:cNvCxnSpPr>
            <a:cxnSpLocks/>
            <a:endCxn id="19" idx="3"/>
          </p:cNvCxnSpPr>
          <p:nvPr/>
        </p:nvCxnSpPr>
        <p:spPr>
          <a:xfrm rot="10800000">
            <a:off x="2582584" y="4528963"/>
            <a:ext cx="1519978" cy="735595"/>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195" name="Connector: Elbow 194">
            <a:extLst>
              <a:ext uri="{FF2B5EF4-FFF2-40B4-BE49-F238E27FC236}">
                <a16:creationId xmlns:a16="http://schemas.microsoft.com/office/drawing/2014/main" id="{3032862F-8D90-4B64-B85F-7EDFE6145D14}"/>
              </a:ext>
            </a:extLst>
          </p:cNvPr>
          <p:cNvCxnSpPr>
            <a:cxnSpLocks/>
            <a:endCxn id="57" idx="1"/>
          </p:cNvCxnSpPr>
          <p:nvPr/>
        </p:nvCxnSpPr>
        <p:spPr>
          <a:xfrm flipV="1">
            <a:off x="4679459" y="3607018"/>
            <a:ext cx="1811209" cy="76779"/>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8" name="Connector: Elbow 207">
            <a:extLst>
              <a:ext uri="{FF2B5EF4-FFF2-40B4-BE49-F238E27FC236}">
                <a16:creationId xmlns:a16="http://schemas.microsoft.com/office/drawing/2014/main" id="{06A8AEC3-B88D-4803-AAB2-F1C6B93E9F2E}"/>
              </a:ext>
            </a:extLst>
          </p:cNvPr>
          <p:cNvCxnSpPr>
            <a:cxnSpLocks/>
            <a:endCxn id="60" idx="1"/>
          </p:cNvCxnSpPr>
          <p:nvPr/>
        </p:nvCxnSpPr>
        <p:spPr>
          <a:xfrm flipV="1">
            <a:off x="4660833" y="4298042"/>
            <a:ext cx="1849106" cy="132755"/>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8F800AA2-CFF5-4206-8686-720C6999146A}"/>
              </a:ext>
            </a:extLst>
          </p:cNvPr>
          <p:cNvSpPr txBox="1"/>
          <p:nvPr/>
        </p:nvSpPr>
        <p:spPr>
          <a:xfrm>
            <a:off x="890380" y="6138681"/>
            <a:ext cx="1718402" cy="464871"/>
          </a:xfrm>
          <a:prstGeom prst="rect">
            <a:avLst/>
          </a:prstGeom>
          <a:noFill/>
        </p:spPr>
        <p:txBody>
          <a:bodyPr wrap="square" rtlCol="0">
            <a:spAutoFit/>
          </a:bodyPr>
          <a:lstStyle/>
          <a:p>
            <a:pPr algn="r">
              <a:lnSpc>
                <a:spcPct val="150000"/>
              </a:lnSpc>
            </a:pPr>
            <a:r>
              <a:rPr lang="en-US" dirty="0"/>
              <a:t>Baby modified</a:t>
            </a:r>
          </a:p>
        </p:txBody>
      </p:sp>
      <p:sp>
        <p:nvSpPr>
          <p:cNvPr id="2" name="Rectangle 1">
            <a:extLst>
              <a:ext uri="{FF2B5EF4-FFF2-40B4-BE49-F238E27FC236}">
                <a16:creationId xmlns:a16="http://schemas.microsoft.com/office/drawing/2014/main" id="{4AAF106B-8267-499D-89D4-712146F4F3B8}"/>
              </a:ext>
            </a:extLst>
          </p:cNvPr>
          <p:cNvSpPr/>
          <p:nvPr/>
        </p:nvSpPr>
        <p:spPr>
          <a:xfrm>
            <a:off x="326977" y="1301510"/>
            <a:ext cx="2281805" cy="464871"/>
          </a:xfrm>
          <a:prstGeom prst="rect">
            <a:avLst/>
          </a:prstGeom>
        </p:spPr>
        <p:txBody>
          <a:bodyPr wrap="square">
            <a:spAutoFit/>
          </a:bodyPr>
          <a:lstStyle/>
          <a:p>
            <a:pPr algn="r">
              <a:lnSpc>
                <a:spcPct val="150000"/>
              </a:lnSpc>
            </a:pPr>
            <a:r>
              <a:rPr lang="en-US" dirty="0"/>
              <a:t>“Shotgun” sequencing</a:t>
            </a:r>
          </a:p>
        </p:txBody>
      </p:sp>
      <p:sp>
        <p:nvSpPr>
          <p:cNvPr id="6" name="Rectangle 5">
            <a:extLst>
              <a:ext uri="{FF2B5EF4-FFF2-40B4-BE49-F238E27FC236}">
                <a16:creationId xmlns:a16="http://schemas.microsoft.com/office/drawing/2014/main" id="{7382668F-4BFA-492D-834E-EAE535F4EE55}"/>
              </a:ext>
            </a:extLst>
          </p:cNvPr>
          <p:cNvSpPr/>
          <p:nvPr/>
        </p:nvSpPr>
        <p:spPr>
          <a:xfrm>
            <a:off x="1113794" y="1838973"/>
            <a:ext cx="1494988" cy="464871"/>
          </a:xfrm>
          <a:prstGeom prst="rect">
            <a:avLst/>
          </a:prstGeom>
        </p:spPr>
        <p:txBody>
          <a:bodyPr wrap="square">
            <a:spAutoFit/>
          </a:bodyPr>
          <a:lstStyle/>
          <a:p>
            <a:pPr algn="r">
              <a:lnSpc>
                <a:spcPct val="150000"/>
              </a:lnSpc>
            </a:pPr>
            <a:r>
              <a:rPr lang="en-US" dirty="0"/>
              <a:t>First IVF baby</a:t>
            </a:r>
          </a:p>
        </p:txBody>
      </p:sp>
      <p:sp>
        <p:nvSpPr>
          <p:cNvPr id="10" name="Rectangle 9">
            <a:extLst>
              <a:ext uri="{FF2B5EF4-FFF2-40B4-BE49-F238E27FC236}">
                <a16:creationId xmlns:a16="http://schemas.microsoft.com/office/drawing/2014/main" id="{F91616FA-BB82-42D8-8B7C-93295BAE9AE0}"/>
              </a:ext>
            </a:extLst>
          </p:cNvPr>
          <p:cNvSpPr/>
          <p:nvPr/>
        </p:nvSpPr>
        <p:spPr>
          <a:xfrm>
            <a:off x="846499" y="2376436"/>
            <a:ext cx="1762283" cy="464871"/>
          </a:xfrm>
          <a:prstGeom prst="rect">
            <a:avLst/>
          </a:prstGeom>
        </p:spPr>
        <p:txBody>
          <a:bodyPr wrap="square">
            <a:spAutoFit/>
          </a:bodyPr>
          <a:lstStyle/>
          <a:p>
            <a:pPr algn="r">
              <a:lnSpc>
                <a:spcPct val="150000"/>
              </a:lnSpc>
            </a:pPr>
            <a:r>
              <a:rPr lang="en-US" dirty="0"/>
              <a:t>Synthetic insulin</a:t>
            </a:r>
          </a:p>
        </p:txBody>
      </p:sp>
      <p:sp>
        <p:nvSpPr>
          <p:cNvPr id="12" name="Rectangle 11">
            <a:extLst>
              <a:ext uri="{FF2B5EF4-FFF2-40B4-BE49-F238E27FC236}">
                <a16:creationId xmlns:a16="http://schemas.microsoft.com/office/drawing/2014/main" id="{047B332F-9FF2-4721-87FE-2484549CDE2B}"/>
              </a:ext>
            </a:extLst>
          </p:cNvPr>
          <p:cNvSpPr/>
          <p:nvPr/>
        </p:nvSpPr>
        <p:spPr>
          <a:xfrm>
            <a:off x="326977" y="2913899"/>
            <a:ext cx="2281805" cy="464871"/>
          </a:xfrm>
          <a:prstGeom prst="rect">
            <a:avLst/>
          </a:prstGeom>
        </p:spPr>
        <p:txBody>
          <a:bodyPr wrap="square">
            <a:spAutoFit/>
          </a:bodyPr>
          <a:lstStyle/>
          <a:p>
            <a:pPr algn="r">
              <a:lnSpc>
                <a:spcPct val="150000"/>
              </a:lnSpc>
            </a:pPr>
            <a:r>
              <a:rPr lang="en-US" dirty="0"/>
              <a:t>Genetic ‘amplification’</a:t>
            </a:r>
          </a:p>
        </p:txBody>
      </p:sp>
      <p:sp>
        <p:nvSpPr>
          <p:cNvPr id="14" name="Rectangle 13">
            <a:extLst>
              <a:ext uri="{FF2B5EF4-FFF2-40B4-BE49-F238E27FC236}">
                <a16:creationId xmlns:a16="http://schemas.microsoft.com/office/drawing/2014/main" id="{B261BEBB-D7D9-4245-81A9-A4E0FEF7148F}"/>
              </a:ext>
            </a:extLst>
          </p:cNvPr>
          <p:cNvSpPr/>
          <p:nvPr/>
        </p:nvSpPr>
        <p:spPr>
          <a:xfrm>
            <a:off x="73529" y="3451362"/>
            <a:ext cx="2535253" cy="464871"/>
          </a:xfrm>
          <a:prstGeom prst="rect">
            <a:avLst/>
          </a:prstGeom>
        </p:spPr>
        <p:txBody>
          <a:bodyPr wrap="square">
            <a:spAutoFit/>
          </a:bodyPr>
          <a:lstStyle/>
          <a:p>
            <a:pPr algn="r">
              <a:lnSpc>
                <a:spcPct val="150000"/>
              </a:lnSpc>
            </a:pPr>
            <a:r>
              <a:rPr lang="en-US" dirty="0"/>
              <a:t>First animal cloned</a:t>
            </a:r>
          </a:p>
        </p:txBody>
      </p:sp>
      <p:sp>
        <p:nvSpPr>
          <p:cNvPr id="19" name="Rectangle 18">
            <a:extLst>
              <a:ext uri="{FF2B5EF4-FFF2-40B4-BE49-F238E27FC236}">
                <a16:creationId xmlns:a16="http://schemas.microsoft.com/office/drawing/2014/main" id="{AFAFF26C-5B11-4C76-955D-B4789DAFEDDA}"/>
              </a:ext>
            </a:extLst>
          </p:cNvPr>
          <p:cNvSpPr/>
          <p:nvPr/>
        </p:nvSpPr>
        <p:spPr>
          <a:xfrm>
            <a:off x="864182" y="4088777"/>
            <a:ext cx="1718402" cy="880369"/>
          </a:xfrm>
          <a:prstGeom prst="rect">
            <a:avLst/>
          </a:prstGeom>
        </p:spPr>
        <p:txBody>
          <a:bodyPr wrap="square">
            <a:spAutoFit/>
          </a:bodyPr>
          <a:lstStyle/>
          <a:p>
            <a:pPr algn="r">
              <a:lnSpc>
                <a:spcPct val="150000"/>
              </a:lnSpc>
            </a:pPr>
            <a:r>
              <a:rPr lang="en-US" dirty="0"/>
              <a:t>CRISPR as biotechnology</a:t>
            </a:r>
          </a:p>
        </p:txBody>
      </p:sp>
      <p:sp>
        <p:nvSpPr>
          <p:cNvPr id="22" name="Rectangle 21">
            <a:extLst>
              <a:ext uri="{FF2B5EF4-FFF2-40B4-BE49-F238E27FC236}">
                <a16:creationId xmlns:a16="http://schemas.microsoft.com/office/drawing/2014/main" id="{DB9B90BE-02C3-41F5-8BE9-D17A23F2B266}"/>
              </a:ext>
            </a:extLst>
          </p:cNvPr>
          <p:cNvSpPr/>
          <p:nvPr/>
        </p:nvSpPr>
        <p:spPr>
          <a:xfrm>
            <a:off x="232568" y="5601214"/>
            <a:ext cx="2376214" cy="464871"/>
          </a:xfrm>
          <a:prstGeom prst="rect">
            <a:avLst/>
          </a:prstGeom>
        </p:spPr>
        <p:txBody>
          <a:bodyPr wrap="square">
            <a:spAutoFit/>
          </a:bodyPr>
          <a:lstStyle/>
          <a:p>
            <a:pPr algn="r">
              <a:lnSpc>
                <a:spcPct val="150000"/>
              </a:lnSpc>
            </a:pPr>
            <a:r>
              <a:rPr lang="en-US" dirty="0"/>
              <a:t>First three-parent baby</a:t>
            </a:r>
          </a:p>
        </p:txBody>
      </p:sp>
      <p:sp>
        <p:nvSpPr>
          <p:cNvPr id="24" name="Rectangle 23">
            <a:extLst>
              <a:ext uri="{FF2B5EF4-FFF2-40B4-BE49-F238E27FC236}">
                <a16:creationId xmlns:a16="http://schemas.microsoft.com/office/drawing/2014/main" id="{B1150593-4BB6-4F8C-8F21-913EA801DB50}"/>
              </a:ext>
            </a:extLst>
          </p:cNvPr>
          <p:cNvSpPr/>
          <p:nvPr/>
        </p:nvSpPr>
        <p:spPr>
          <a:xfrm>
            <a:off x="753723" y="5063751"/>
            <a:ext cx="1855059" cy="464871"/>
          </a:xfrm>
          <a:prstGeom prst="rect">
            <a:avLst/>
          </a:prstGeom>
        </p:spPr>
        <p:txBody>
          <a:bodyPr wrap="none">
            <a:spAutoFit/>
          </a:bodyPr>
          <a:lstStyle/>
          <a:p>
            <a:pPr algn="r">
              <a:lnSpc>
                <a:spcPct val="150000"/>
              </a:lnSpc>
            </a:pPr>
            <a:r>
              <a:rPr lang="en-US" dirty="0"/>
              <a:t>Embryo modified </a:t>
            </a:r>
          </a:p>
        </p:txBody>
      </p:sp>
      <p:sp>
        <p:nvSpPr>
          <p:cNvPr id="50" name="Rectangle 49">
            <a:extLst>
              <a:ext uri="{FF2B5EF4-FFF2-40B4-BE49-F238E27FC236}">
                <a16:creationId xmlns:a16="http://schemas.microsoft.com/office/drawing/2014/main" id="{F6A3B6A9-BE34-402F-ABAC-5198D9EBAA68}"/>
              </a:ext>
            </a:extLst>
          </p:cNvPr>
          <p:cNvSpPr/>
          <p:nvPr/>
        </p:nvSpPr>
        <p:spPr>
          <a:xfrm>
            <a:off x="6489905" y="1301510"/>
            <a:ext cx="1844736" cy="464871"/>
          </a:xfrm>
          <a:prstGeom prst="rect">
            <a:avLst/>
          </a:prstGeom>
        </p:spPr>
        <p:txBody>
          <a:bodyPr wrap="none">
            <a:spAutoFit/>
          </a:bodyPr>
          <a:lstStyle/>
          <a:p>
            <a:pPr>
              <a:lnSpc>
                <a:spcPct val="150000"/>
              </a:lnSpc>
            </a:pPr>
            <a:r>
              <a:rPr lang="en-US" dirty="0"/>
              <a:t>Patented bacteria</a:t>
            </a:r>
          </a:p>
        </p:txBody>
      </p:sp>
      <p:sp>
        <p:nvSpPr>
          <p:cNvPr id="52" name="Rectangle 51">
            <a:extLst>
              <a:ext uri="{FF2B5EF4-FFF2-40B4-BE49-F238E27FC236}">
                <a16:creationId xmlns:a16="http://schemas.microsoft.com/office/drawing/2014/main" id="{21ED047F-904F-463E-B50D-CC9AD021E7F5}"/>
              </a:ext>
            </a:extLst>
          </p:cNvPr>
          <p:cNvSpPr/>
          <p:nvPr/>
        </p:nvSpPr>
        <p:spPr>
          <a:xfrm>
            <a:off x="6500674" y="1992534"/>
            <a:ext cx="1714187" cy="464871"/>
          </a:xfrm>
          <a:prstGeom prst="rect">
            <a:avLst/>
          </a:prstGeom>
        </p:spPr>
        <p:txBody>
          <a:bodyPr wrap="none">
            <a:spAutoFit/>
          </a:bodyPr>
          <a:lstStyle/>
          <a:p>
            <a:pPr>
              <a:lnSpc>
                <a:spcPct val="150000"/>
              </a:lnSpc>
            </a:pPr>
            <a:r>
              <a:rPr lang="en-US" dirty="0"/>
              <a:t>Patented mouse</a:t>
            </a:r>
          </a:p>
        </p:txBody>
      </p:sp>
      <p:sp>
        <p:nvSpPr>
          <p:cNvPr id="55" name="Rectangle 54">
            <a:extLst>
              <a:ext uri="{FF2B5EF4-FFF2-40B4-BE49-F238E27FC236}">
                <a16:creationId xmlns:a16="http://schemas.microsoft.com/office/drawing/2014/main" id="{F445574D-674B-40DB-94A1-A338A732E51A}"/>
              </a:ext>
            </a:extLst>
          </p:cNvPr>
          <p:cNvSpPr/>
          <p:nvPr/>
        </p:nvSpPr>
        <p:spPr>
          <a:xfrm>
            <a:off x="6500674" y="2683558"/>
            <a:ext cx="3694409" cy="464871"/>
          </a:xfrm>
          <a:prstGeom prst="rect">
            <a:avLst/>
          </a:prstGeom>
        </p:spPr>
        <p:txBody>
          <a:bodyPr wrap="none">
            <a:spAutoFit/>
          </a:bodyPr>
          <a:lstStyle/>
          <a:p>
            <a:pPr>
              <a:lnSpc>
                <a:spcPct val="150000"/>
              </a:lnSpc>
            </a:pPr>
            <a:r>
              <a:rPr lang="en-US" dirty="0"/>
              <a:t>Embryonic Stem Cell research funded</a:t>
            </a:r>
          </a:p>
        </p:txBody>
      </p:sp>
      <p:sp>
        <p:nvSpPr>
          <p:cNvPr id="57" name="Rectangle 56">
            <a:extLst>
              <a:ext uri="{FF2B5EF4-FFF2-40B4-BE49-F238E27FC236}">
                <a16:creationId xmlns:a16="http://schemas.microsoft.com/office/drawing/2014/main" id="{6BE0C42F-7E6D-4D2D-8CBF-34E1E17B797B}"/>
              </a:ext>
            </a:extLst>
          </p:cNvPr>
          <p:cNvSpPr/>
          <p:nvPr/>
        </p:nvSpPr>
        <p:spPr>
          <a:xfrm>
            <a:off x="6490668" y="3374582"/>
            <a:ext cx="3407792" cy="464871"/>
          </a:xfrm>
          <a:prstGeom prst="rect">
            <a:avLst/>
          </a:prstGeom>
        </p:spPr>
        <p:txBody>
          <a:bodyPr wrap="none">
            <a:spAutoFit/>
          </a:bodyPr>
          <a:lstStyle/>
          <a:p>
            <a:pPr>
              <a:lnSpc>
                <a:spcPct val="150000"/>
              </a:lnSpc>
            </a:pPr>
            <a:r>
              <a:rPr lang="en-US" dirty="0"/>
              <a:t>Patented naturally occurring gene</a:t>
            </a:r>
          </a:p>
        </p:txBody>
      </p:sp>
      <p:sp>
        <p:nvSpPr>
          <p:cNvPr id="60" name="Rectangle 59">
            <a:extLst>
              <a:ext uri="{FF2B5EF4-FFF2-40B4-BE49-F238E27FC236}">
                <a16:creationId xmlns:a16="http://schemas.microsoft.com/office/drawing/2014/main" id="{3792BD77-11B7-4C9F-A8EA-35B3DD41E9BE}"/>
              </a:ext>
            </a:extLst>
          </p:cNvPr>
          <p:cNvSpPr/>
          <p:nvPr/>
        </p:nvSpPr>
        <p:spPr>
          <a:xfrm>
            <a:off x="6509939" y="4065606"/>
            <a:ext cx="3675878" cy="464871"/>
          </a:xfrm>
          <a:prstGeom prst="rect">
            <a:avLst/>
          </a:prstGeom>
        </p:spPr>
        <p:txBody>
          <a:bodyPr wrap="none">
            <a:spAutoFit/>
          </a:bodyPr>
          <a:lstStyle/>
          <a:p>
            <a:pPr>
              <a:lnSpc>
                <a:spcPct val="150000"/>
              </a:lnSpc>
            </a:pPr>
            <a:r>
              <a:rPr lang="en-US" dirty="0"/>
              <a:t>Embryonic Stem Cell research limited</a:t>
            </a:r>
          </a:p>
        </p:txBody>
      </p:sp>
      <p:sp>
        <p:nvSpPr>
          <p:cNvPr id="65" name="Rectangle 64">
            <a:extLst>
              <a:ext uri="{FF2B5EF4-FFF2-40B4-BE49-F238E27FC236}">
                <a16:creationId xmlns:a16="http://schemas.microsoft.com/office/drawing/2014/main" id="{11D5168A-A872-4375-84CF-118F414C5B58}"/>
              </a:ext>
            </a:extLst>
          </p:cNvPr>
          <p:cNvSpPr/>
          <p:nvPr/>
        </p:nvSpPr>
        <p:spPr>
          <a:xfrm>
            <a:off x="6473627" y="4756630"/>
            <a:ext cx="2560766" cy="464871"/>
          </a:xfrm>
          <a:prstGeom prst="rect">
            <a:avLst/>
          </a:prstGeom>
        </p:spPr>
        <p:txBody>
          <a:bodyPr wrap="none">
            <a:spAutoFit/>
          </a:bodyPr>
          <a:lstStyle/>
          <a:p>
            <a:pPr>
              <a:lnSpc>
                <a:spcPct val="150000"/>
              </a:lnSpc>
            </a:pPr>
            <a:r>
              <a:rPr lang="en-US" dirty="0"/>
              <a:t>Gene patent ruled invalid</a:t>
            </a:r>
          </a:p>
        </p:txBody>
      </p:sp>
      <p:sp>
        <p:nvSpPr>
          <p:cNvPr id="68" name="Rectangle 67">
            <a:extLst>
              <a:ext uri="{FF2B5EF4-FFF2-40B4-BE49-F238E27FC236}">
                <a16:creationId xmlns:a16="http://schemas.microsoft.com/office/drawing/2014/main" id="{F39ECCD3-2986-46ED-880C-9B7D663C9D04}"/>
              </a:ext>
            </a:extLst>
          </p:cNvPr>
          <p:cNvSpPr/>
          <p:nvPr/>
        </p:nvSpPr>
        <p:spPr>
          <a:xfrm>
            <a:off x="6550417" y="5447654"/>
            <a:ext cx="3170548" cy="464871"/>
          </a:xfrm>
          <a:prstGeom prst="rect">
            <a:avLst/>
          </a:prstGeom>
        </p:spPr>
        <p:txBody>
          <a:bodyPr wrap="none">
            <a:spAutoFit/>
          </a:bodyPr>
          <a:lstStyle/>
          <a:p>
            <a:pPr>
              <a:lnSpc>
                <a:spcPct val="150000"/>
              </a:lnSpc>
            </a:pPr>
            <a:r>
              <a:rPr lang="en-US" dirty="0"/>
              <a:t>FDA approved stem cell therapy</a:t>
            </a:r>
          </a:p>
        </p:txBody>
      </p:sp>
      <p:cxnSp>
        <p:nvCxnSpPr>
          <p:cNvPr id="96" name="Connector: Elbow 95">
            <a:extLst>
              <a:ext uri="{FF2B5EF4-FFF2-40B4-BE49-F238E27FC236}">
                <a16:creationId xmlns:a16="http://schemas.microsoft.com/office/drawing/2014/main" id="{51BC44FA-878B-4FF2-BF99-267632BE6384}"/>
              </a:ext>
            </a:extLst>
          </p:cNvPr>
          <p:cNvCxnSpPr>
            <a:cxnSpLocks/>
            <a:endCxn id="135" idx="3"/>
          </p:cNvCxnSpPr>
          <p:nvPr/>
        </p:nvCxnSpPr>
        <p:spPr>
          <a:xfrm rot="10800000" flipV="1">
            <a:off x="2608782" y="5893767"/>
            <a:ext cx="1493780" cy="477350"/>
          </a:xfrm>
          <a:prstGeom prst="bentConnector3">
            <a:avLst>
              <a:gd name="adj1" fmla="val 27904"/>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88DE4EAF-F1AE-4186-B7CB-A6148A1D472C}"/>
              </a:ext>
            </a:extLst>
          </p:cNvPr>
          <p:cNvCxnSpPr>
            <a:cxnSpLocks/>
            <a:endCxn id="24" idx="3"/>
          </p:cNvCxnSpPr>
          <p:nvPr/>
        </p:nvCxnSpPr>
        <p:spPr>
          <a:xfrm rot="10800000">
            <a:off x="2608782" y="5296187"/>
            <a:ext cx="1495556" cy="338110"/>
          </a:xfrm>
          <a:prstGeom prst="bentConnector3">
            <a:avLst>
              <a:gd name="adj1" fmla="val 80571"/>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29" name="Flowchart: Preparation 28">
            <a:extLst>
              <a:ext uri="{FF2B5EF4-FFF2-40B4-BE49-F238E27FC236}">
                <a16:creationId xmlns:a16="http://schemas.microsoft.com/office/drawing/2014/main" id="{9A3A7F14-77D9-4F20-A778-E4F9C9BDC45B}"/>
              </a:ext>
            </a:extLst>
          </p:cNvPr>
          <p:cNvSpPr/>
          <p:nvPr/>
        </p:nvSpPr>
        <p:spPr>
          <a:xfrm rot="5400000">
            <a:off x="3460412" y="3951820"/>
            <a:ext cx="1132245" cy="98603"/>
          </a:xfrm>
          <a:prstGeom prst="flowChartPreparati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E843FD4-D104-4F76-B4FB-20E679CE65FB}"/>
              </a:ext>
            </a:extLst>
          </p:cNvPr>
          <p:cNvSpPr txBox="1"/>
          <p:nvPr/>
        </p:nvSpPr>
        <p:spPr>
          <a:xfrm>
            <a:off x="3041024" y="3365151"/>
            <a:ext cx="980746" cy="923330"/>
          </a:xfrm>
          <a:prstGeom prst="rect">
            <a:avLst/>
          </a:prstGeom>
          <a:noFill/>
        </p:spPr>
        <p:txBody>
          <a:bodyPr wrap="square" rtlCol="0">
            <a:spAutoFit/>
          </a:bodyPr>
          <a:lstStyle/>
          <a:p>
            <a:pPr algn="r"/>
            <a:r>
              <a:rPr lang="en-US" dirty="0">
                <a:ln w="3175">
                  <a:solidFill>
                    <a:schemeClr val="tx1"/>
                  </a:solidFill>
                </a:ln>
              </a:rPr>
              <a:t>Human </a:t>
            </a:r>
            <a:r>
              <a:rPr lang="en-US" dirty="0">
                <a:ln w="0">
                  <a:solidFill>
                    <a:schemeClr val="tx1"/>
                  </a:solidFill>
                </a:ln>
              </a:rPr>
              <a:t>Genome</a:t>
            </a:r>
            <a:r>
              <a:rPr lang="en-US" dirty="0">
                <a:ln w="3175">
                  <a:solidFill>
                    <a:schemeClr val="tx1"/>
                  </a:solidFill>
                </a:ln>
              </a:rPr>
              <a:t> Project</a:t>
            </a:r>
          </a:p>
        </p:txBody>
      </p:sp>
      <p:pic>
        <p:nvPicPr>
          <p:cNvPr id="42" name="Picture 41">
            <a:extLst>
              <a:ext uri="{FF2B5EF4-FFF2-40B4-BE49-F238E27FC236}">
                <a16:creationId xmlns:a16="http://schemas.microsoft.com/office/drawing/2014/main" id="{192545A1-EB50-4317-81CD-4D07161B97AC}"/>
              </a:ext>
            </a:extLst>
          </p:cNvPr>
          <p:cNvPicPr>
            <a:picLocks noChangeAspect="1"/>
          </p:cNvPicPr>
          <p:nvPr/>
        </p:nvPicPr>
        <p:blipFill rotWithShape="1">
          <a:blip r:embed="rId3">
            <a:extLst>
              <a:ext uri="{28A0092B-C50C-407E-A947-70E740481C1C}">
                <a14:useLocalDpi xmlns:a14="http://schemas.microsoft.com/office/drawing/2010/main" val="0"/>
              </a:ext>
            </a:extLst>
          </a:blip>
          <a:srcRect l="5365" t="60294" r="54138" b="78"/>
          <a:stretch/>
        </p:blipFill>
        <p:spPr>
          <a:xfrm>
            <a:off x="6586729" y="1407268"/>
            <a:ext cx="5586867" cy="4440842"/>
          </a:xfrm>
          <a:prstGeom prst="rect">
            <a:avLst/>
          </a:prstGeom>
        </p:spPr>
      </p:pic>
    </p:spTree>
    <p:extLst>
      <p:ext uri="{BB962C8B-B14F-4D97-AF65-F5344CB8AC3E}">
        <p14:creationId xmlns:p14="http://schemas.microsoft.com/office/powerpoint/2010/main" val="360892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left)">
                                      <p:cBhvr>
                                        <p:cTn id="7" dur="500"/>
                                        <p:tgtEl>
                                          <p:spTgt spid="13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wipe(right)">
                                      <p:cBhvr>
                                        <p:cTn id="15" dur="500"/>
                                        <p:tgtEl>
                                          <p:spTgt spid="15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wipe(right)">
                                      <p:cBhvr>
                                        <p:cTn id="23" dur="500"/>
                                        <p:tgtEl>
                                          <p:spTgt spid="96"/>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5"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3352800" cy="657225"/>
          </a:xfrm>
        </p:spPr>
        <p:txBody>
          <a:bodyPr>
            <a:normAutofit/>
          </a:bodyPr>
          <a:lstStyle/>
          <a:p>
            <a:r>
              <a:rPr lang="en-US" sz="3300" dirty="0"/>
              <a:t>Genetic Timeline</a:t>
            </a:r>
          </a:p>
        </p:txBody>
      </p:sp>
      <p:sp>
        <p:nvSpPr>
          <p:cNvPr id="7" name="TextBox 6">
            <a:extLst>
              <a:ext uri="{FF2B5EF4-FFF2-40B4-BE49-F238E27FC236}">
                <a16:creationId xmlns:a16="http://schemas.microsoft.com/office/drawing/2014/main" id="{2340C086-A078-488B-94D6-3C3BBBF87FA8}"/>
              </a:ext>
            </a:extLst>
          </p:cNvPr>
          <p:cNvSpPr txBox="1"/>
          <p:nvPr/>
        </p:nvSpPr>
        <p:spPr>
          <a:xfrm>
            <a:off x="3985340"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sp>
        <p:nvSpPr>
          <p:cNvPr id="135" name="TextBox 134">
            <a:extLst>
              <a:ext uri="{FF2B5EF4-FFF2-40B4-BE49-F238E27FC236}">
                <a16:creationId xmlns:a16="http://schemas.microsoft.com/office/drawing/2014/main" id="{8F800AA2-CFF5-4206-8686-720C6999146A}"/>
              </a:ext>
            </a:extLst>
          </p:cNvPr>
          <p:cNvSpPr txBox="1"/>
          <p:nvPr/>
        </p:nvSpPr>
        <p:spPr>
          <a:xfrm>
            <a:off x="47686" y="1329434"/>
            <a:ext cx="2842692" cy="464871"/>
          </a:xfrm>
          <a:prstGeom prst="rect">
            <a:avLst/>
          </a:prstGeom>
          <a:noFill/>
        </p:spPr>
        <p:txBody>
          <a:bodyPr wrap="square" rtlCol="0">
            <a:spAutoFit/>
          </a:bodyPr>
          <a:lstStyle/>
          <a:p>
            <a:pPr algn="r">
              <a:lnSpc>
                <a:spcPct val="150000"/>
              </a:lnSpc>
            </a:pPr>
            <a:r>
              <a:rPr lang="en-US" dirty="0"/>
              <a:t>Private Companies</a:t>
            </a:r>
          </a:p>
        </p:txBody>
      </p:sp>
      <p:cxnSp>
        <p:nvCxnSpPr>
          <p:cNvPr id="96" name="Connector: Elbow 95">
            <a:extLst>
              <a:ext uri="{FF2B5EF4-FFF2-40B4-BE49-F238E27FC236}">
                <a16:creationId xmlns:a16="http://schemas.microsoft.com/office/drawing/2014/main" id="{51BC44FA-878B-4FF2-BF99-267632BE6384}"/>
              </a:ext>
            </a:extLst>
          </p:cNvPr>
          <p:cNvCxnSpPr>
            <a:cxnSpLocks/>
            <a:endCxn id="135" idx="3"/>
          </p:cNvCxnSpPr>
          <p:nvPr/>
        </p:nvCxnSpPr>
        <p:spPr>
          <a:xfrm rot="16200000" flipV="1">
            <a:off x="1352660" y="3099589"/>
            <a:ext cx="4244655" cy="1169218"/>
          </a:xfrm>
          <a:prstGeom prst="bentConnector2">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48" name="Title 3">
            <a:extLst>
              <a:ext uri="{FF2B5EF4-FFF2-40B4-BE49-F238E27FC236}">
                <a16:creationId xmlns:a16="http://schemas.microsoft.com/office/drawing/2014/main" id="{BA0B9174-6997-457E-8EE0-64967CE7E1AF}"/>
              </a:ext>
            </a:extLst>
          </p:cNvPr>
          <p:cNvSpPr txBox="1">
            <a:spLocks/>
          </p:cNvSpPr>
          <p:nvPr/>
        </p:nvSpPr>
        <p:spPr>
          <a:xfrm>
            <a:off x="437888" y="-7825137"/>
            <a:ext cx="8625862" cy="868578"/>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b="1" cap="none" dirty="0">
                <a:solidFill>
                  <a:schemeClr val="accent1"/>
                </a:solidFill>
                <a:ea typeface="ＭＳ Ｐゴシック" charset="0"/>
              </a:rPr>
              <a:t>International Competition</a:t>
            </a:r>
          </a:p>
        </p:txBody>
      </p:sp>
      <p:pic>
        <p:nvPicPr>
          <p:cNvPr id="49" name="Picture 48">
            <a:extLst>
              <a:ext uri="{FF2B5EF4-FFF2-40B4-BE49-F238E27FC236}">
                <a16:creationId xmlns:a16="http://schemas.microsoft.com/office/drawing/2014/main" id="{6877B507-F39B-4598-9DD4-904E24E23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929" y="3924443"/>
            <a:ext cx="4475338" cy="1848828"/>
          </a:xfrm>
          <a:prstGeom prst="rect">
            <a:avLst/>
          </a:prstGeom>
        </p:spPr>
      </p:pic>
      <p:pic>
        <p:nvPicPr>
          <p:cNvPr id="51" name="Picture 50">
            <a:extLst>
              <a:ext uri="{FF2B5EF4-FFF2-40B4-BE49-F238E27FC236}">
                <a16:creationId xmlns:a16="http://schemas.microsoft.com/office/drawing/2014/main" id="{F76AE8DB-9176-4A2C-B1B7-1E76748CED32}"/>
              </a:ext>
            </a:extLst>
          </p:cNvPr>
          <p:cNvPicPr>
            <a:picLocks noChangeAspect="1"/>
          </p:cNvPicPr>
          <p:nvPr/>
        </p:nvPicPr>
        <p:blipFill rotWithShape="1">
          <a:blip r:embed="rId4">
            <a:extLst>
              <a:ext uri="{28A0092B-C50C-407E-A947-70E740481C1C}">
                <a14:useLocalDpi xmlns:a14="http://schemas.microsoft.com/office/drawing/2010/main" val="0"/>
              </a:ext>
            </a:extLst>
          </a:blip>
          <a:srcRect t="25529" b="26306"/>
          <a:stretch/>
        </p:blipFill>
        <p:spPr>
          <a:xfrm>
            <a:off x="4975978" y="500135"/>
            <a:ext cx="7168336" cy="1013433"/>
          </a:xfrm>
          <a:prstGeom prst="rect">
            <a:avLst/>
          </a:prstGeom>
        </p:spPr>
      </p:pic>
      <p:pic>
        <p:nvPicPr>
          <p:cNvPr id="53" name="Picture 52">
            <a:extLst>
              <a:ext uri="{FF2B5EF4-FFF2-40B4-BE49-F238E27FC236}">
                <a16:creationId xmlns:a16="http://schemas.microsoft.com/office/drawing/2014/main" id="{26C84EDE-A726-4516-9696-1652D3391B69}"/>
              </a:ext>
            </a:extLst>
          </p:cNvPr>
          <p:cNvPicPr>
            <a:picLocks noChangeAspect="1"/>
          </p:cNvPicPr>
          <p:nvPr/>
        </p:nvPicPr>
        <p:blipFill rotWithShape="1">
          <a:blip r:embed="rId5">
            <a:extLst>
              <a:ext uri="{28A0092B-C50C-407E-A947-70E740481C1C}">
                <a14:useLocalDpi xmlns:a14="http://schemas.microsoft.com/office/drawing/2010/main" val="0"/>
              </a:ext>
            </a:extLst>
          </a:blip>
          <a:srcRect r="-79" b="71808"/>
          <a:stretch/>
        </p:blipFill>
        <p:spPr>
          <a:xfrm>
            <a:off x="4975979" y="1954195"/>
            <a:ext cx="7243029" cy="1529621"/>
          </a:xfrm>
          <a:prstGeom prst="rect">
            <a:avLst/>
          </a:prstGeom>
        </p:spPr>
      </p:pic>
      <p:pic>
        <p:nvPicPr>
          <p:cNvPr id="54" name="Picture 53">
            <a:extLst>
              <a:ext uri="{FF2B5EF4-FFF2-40B4-BE49-F238E27FC236}">
                <a16:creationId xmlns:a16="http://schemas.microsoft.com/office/drawing/2014/main" id="{A09E2581-D94A-4914-9B99-04F8D1D89D5A}"/>
              </a:ext>
            </a:extLst>
          </p:cNvPr>
          <p:cNvPicPr>
            <a:picLocks noChangeAspect="1"/>
          </p:cNvPicPr>
          <p:nvPr/>
        </p:nvPicPr>
        <p:blipFill rotWithShape="1">
          <a:blip r:embed="rId6">
            <a:extLst>
              <a:ext uri="{28A0092B-C50C-407E-A947-70E740481C1C}">
                <a14:useLocalDpi xmlns:a14="http://schemas.microsoft.com/office/drawing/2010/main" val="0"/>
              </a:ext>
            </a:extLst>
          </a:blip>
          <a:srcRect b="80939"/>
          <a:stretch/>
        </p:blipFill>
        <p:spPr>
          <a:xfrm>
            <a:off x="4944385" y="5276852"/>
            <a:ext cx="7195768" cy="1165954"/>
          </a:xfrm>
          <a:prstGeom prst="rect">
            <a:avLst/>
          </a:prstGeom>
        </p:spPr>
      </p:pic>
      <p:sp>
        <p:nvSpPr>
          <p:cNvPr id="56" name="TextBox 2">
            <a:extLst>
              <a:ext uri="{FF2B5EF4-FFF2-40B4-BE49-F238E27FC236}">
                <a16:creationId xmlns:a16="http://schemas.microsoft.com/office/drawing/2014/main" id="{57290647-E39B-4D62-80BF-829AE036B953}"/>
              </a:ext>
            </a:extLst>
          </p:cNvPr>
          <p:cNvSpPr txBox="1">
            <a:spLocks noChangeArrowheads="1"/>
          </p:cNvSpPr>
          <p:nvPr/>
        </p:nvSpPr>
        <p:spPr bwMode="auto">
          <a:xfrm>
            <a:off x="7230278" y="7011456"/>
            <a:ext cx="1229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dirty="0">
                <a:solidFill>
                  <a:schemeClr val="bg2"/>
                </a:solidFill>
                <a:latin typeface="Arial" charset="0"/>
              </a:rPr>
              <a:t>“</a:t>
            </a:r>
            <a:r>
              <a:rPr lang="en-US" altLang="x-none" dirty="0">
                <a:solidFill>
                  <a:schemeClr val="bg2"/>
                </a:solidFill>
                <a:latin typeface="Arial" charset="0"/>
              </a:rPr>
              <a:t>delete</a:t>
            </a:r>
            <a:r>
              <a:rPr lang="en-US" altLang="en-US" dirty="0">
                <a:solidFill>
                  <a:schemeClr val="bg2"/>
                </a:solidFill>
                <a:latin typeface="Arial" charset="0"/>
              </a:rPr>
              <a:t>”</a:t>
            </a:r>
            <a:endParaRPr lang="en-US" altLang="x-none" dirty="0">
              <a:solidFill>
                <a:schemeClr val="bg2"/>
              </a:solidFill>
              <a:latin typeface="Arial" charset="0"/>
            </a:endParaRPr>
          </a:p>
        </p:txBody>
      </p:sp>
      <p:pic>
        <p:nvPicPr>
          <p:cNvPr id="58" name="Picture 57">
            <a:extLst>
              <a:ext uri="{FF2B5EF4-FFF2-40B4-BE49-F238E27FC236}">
                <a16:creationId xmlns:a16="http://schemas.microsoft.com/office/drawing/2014/main" id="{EA9732FA-C65D-46B3-84BF-571F5E59909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2273" y1="50370" x2="52273" y2="50370"/>
                        <a14:foregroundMark x1="50909" y1="44444" x2="50909" y2="44444"/>
                        <a14:foregroundMark x1="46818" y1="42222" x2="52727" y2="27407"/>
                        <a14:foregroundMark x1="34545" y1="85926" x2="42273" y2="84444"/>
                        <a14:foregroundMark x1="44545" y1="43704" x2="48182" y2="34074"/>
                        <a14:foregroundMark x1="10000" y1="60000" x2="10909" y2="66667"/>
                        <a14:foregroundMark x1="25455" y1="65185" x2="25455" y2="60000"/>
                        <a14:foregroundMark x1="38182" y1="65926" x2="38182" y2="58519"/>
                        <a14:foregroundMark x1="55455" y1="65926" x2="55000" y2="59259"/>
                        <a14:foregroundMark x1="49545" y1="43704" x2="49545" y2="35556"/>
                        <a14:foregroundMark x1="65909" y1="67407" x2="65909" y2="59259"/>
                        <a14:foregroundMark x1="84091" y1="68889" x2="81818" y2="63704"/>
                        <a14:foregroundMark x1="55909" y1="85185" x2="51818" y2="85185"/>
                      </a14:backgroundRemoval>
                    </a14:imgEffect>
                  </a14:imgLayer>
                </a14:imgProps>
              </a:ext>
              <a:ext uri="{28A0092B-C50C-407E-A947-70E740481C1C}">
                <a14:useLocalDpi xmlns:a14="http://schemas.microsoft.com/office/drawing/2010/main" val="0"/>
              </a:ext>
            </a:extLst>
          </a:blip>
          <a:stretch>
            <a:fillRect/>
          </a:stretch>
        </p:blipFill>
        <p:spPr>
          <a:xfrm>
            <a:off x="421090" y="5849238"/>
            <a:ext cx="1580597" cy="969912"/>
          </a:xfrm>
          <a:prstGeom prst="rect">
            <a:avLst/>
          </a:prstGeom>
        </p:spPr>
      </p:pic>
      <p:pic>
        <p:nvPicPr>
          <p:cNvPr id="59" name="Picture 58">
            <a:extLst>
              <a:ext uri="{FF2B5EF4-FFF2-40B4-BE49-F238E27FC236}">
                <a16:creationId xmlns:a16="http://schemas.microsoft.com/office/drawing/2014/main" id="{2E8E8F52-9851-46C3-B1D5-C3B84D4879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4725" y="6415489"/>
            <a:ext cx="1659049" cy="403661"/>
          </a:xfrm>
          <a:prstGeom prst="rect">
            <a:avLst/>
          </a:prstGeom>
        </p:spPr>
      </p:pic>
      <p:pic>
        <p:nvPicPr>
          <p:cNvPr id="64" name="Picture 63">
            <a:extLst>
              <a:ext uri="{FF2B5EF4-FFF2-40B4-BE49-F238E27FC236}">
                <a16:creationId xmlns:a16="http://schemas.microsoft.com/office/drawing/2014/main" id="{28E3FCA3-808C-4C12-A0A6-2E54DA6405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6667" y="2240557"/>
            <a:ext cx="2258764" cy="1129382"/>
          </a:xfrm>
          <a:prstGeom prst="rect">
            <a:avLst/>
          </a:prstGeom>
        </p:spPr>
      </p:pic>
      <p:pic>
        <p:nvPicPr>
          <p:cNvPr id="66" name="Picture 65">
            <a:extLst>
              <a:ext uri="{FF2B5EF4-FFF2-40B4-BE49-F238E27FC236}">
                <a16:creationId xmlns:a16="http://schemas.microsoft.com/office/drawing/2014/main" id="{EC092D7A-A6E1-4829-AFF2-F42586131A5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572" r="17263"/>
          <a:stretch/>
        </p:blipFill>
        <p:spPr>
          <a:xfrm>
            <a:off x="544820" y="4561668"/>
            <a:ext cx="1281949" cy="1289814"/>
          </a:xfrm>
          <a:prstGeom prst="rect">
            <a:avLst/>
          </a:prstGeom>
        </p:spPr>
      </p:pic>
      <p:pic>
        <p:nvPicPr>
          <p:cNvPr id="67" name="Picture 66">
            <a:extLst>
              <a:ext uri="{FF2B5EF4-FFF2-40B4-BE49-F238E27FC236}">
                <a16:creationId xmlns:a16="http://schemas.microsoft.com/office/drawing/2014/main" id="{5E6884FA-CC50-4E45-BAEE-C9C6FEEB899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4807" r="6365" b="31714"/>
          <a:stretch/>
        </p:blipFill>
        <p:spPr>
          <a:xfrm>
            <a:off x="1970426" y="4470577"/>
            <a:ext cx="1783348" cy="424491"/>
          </a:xfrm>
          <a:prstGeom prst="rect">
            <a:avLst/>
          </a:prstGeom>
        </p:spPr>
      </p:pic>
      <p:pic>
        <p:nvPicPr>
          <p:cNvPr id="69" name="Picture 68">
            <a:extLst>
              <a:ext uri="{FF2B5EF4-FFF2-40B4-BE49-F238E27FC236}">
                <a16:creationId xmlns:a16="http://schemas.microsoft.com/office/drawing/2014/main" id="{D83E4A9A-59EC-45C9-8367-325644F643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4725" y="4947184"/>
            <a:ext cx="1659049" cy="609700"/>
          </a:xfrm>
          <a:prstGeom prst="rect">
            <a:avLst/>
          </a:prstGeom>
        </p:spPr>
      </p:pic>
      <p:pic>
        <p:nvPicPr>
          <p:cNvPr id="70" name="Picture 69">
            <a:extLst>
              <a:ext uri="{FF2B5EF4-FFF2-40B4-BE49-F238E27FC236}">
                <a16:creationId xmlns:a16="http://schemas.microsoft.com/office/drawing/2014/main" id="{167F7F24-5F48-47D3-A858-394CB1A0BC3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70426" y="5739598"/>
            <a:ext cx="1883809" cy="543407"/>
          </a:xfrm>
          <a:prstGeom prst="rect">
            <a:avLst/>
          </a:prstGeom>
        </p:spPr>
      </p:pic>
      <p:pic>
        <p:nvPicPr>
          <p:cNvPr id="71" name="Picture 70">
            <a:extLst>
              <a:ext uri="{FF2B5EF4-FFF2-40B4-BE49-F238E27FC236}">
                <a16:creationId xmlns:a16="http://schemas.microsoft.com/office/drawing/2014/main" id="{46878F79-C5BE-4FD1-BDF0-94E9EA9C1ED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11095" y="1677496"/>
            <a:ext cx="1542679" cy="571234"/>
          </a:xfrm>
          <a:prstGeom prst="rect">
            <a:avLst/>
          </a:prstGeom>
        </p:spPr>
      </p:pic>
      <p:pic>
        <p:nvPicPr>
          <p:cNvPr id="73" name="Picture 72">
            <a:extLst>
              <a:ext uri="{FF2B5EF4-FFF2-40B4-BE49-F238E27FC236}">
                <a16:creationId xmlns:a16="http://schemas.microsoft.com/office/drawing/2014/main" id="{910720BF-3B57-40B2-880F-D70CC290B9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23912" y="3301513"/>
            <a:ext cx="1629863" cy="1006440"/>
          </a:xfrm>
          <a:prstGeom prst="rect">
            <a:avLst/>
          </a:prstGeom>
        </p:spPr>
      </p:pic>
      <p:pic>
        <p:nvPicPr>
          <p:cNvPr id="74" name="Picture 73">
            <a:extLst>
              <a:ext uri="{FF2B5EF4-FFF2-40B4-BE49-F238E27FC236}">
                <a16:creationId xmlns:a16="http://schemas.microsoft.com/office/drawing/2014/main" id="{9ECB94F2-18E9-4ED7-AA30-3A1918631CB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4820" y="3179406"/>
            <a:ext cx="1253907" cy="1253907"/>
          </a:xfrm>
          <a:prstGeom prst="rect">
            <a:avLst/>
          </a:prstGeom>
        </p:spPr>
      </p:pic>
      <p:pic>
        <p:nvPicPr>
          <p:cNvPr id="76" name="Picture 75" descr="A close up of a logo&#10;&#10;Description automatically generated">
            <a:extLst>
              <a:ext uri="{FF2B5EF4-FFF2-40B4-BE49-F238E27FC236}">
                <a16:creationId xmlns:a16="http://schemas.microsoft.com/office/drawing/2014/main" id="{9A1C2886-EDC7-4C76-9728-11C347F23260}"/>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9764" b="89764" l="3500" r="94500">
                        <a14:foregroundMark x1="3500" y1="45984" x2="5583" y2="42047"/>
                        <a14:foregroundMark x1="11583" y1="36693" x2="13000" y2="32126"/>
                        <a14:foregroundMark x1="10250" y1="62992" x2="10833" y2="55906"/>
                        <a14:foregroundMark x1="18083" y1="54173" x2="18083" y2="54173"/>
                        <a14:foregroundMark x1="30917" y1="43780" x2="30917" y2="42520"/>
                        <a14:foregroundMark x1="38750" y1="45827" x2="38750" y2="44882"/>
                        <a14:foregroundMark x1="46667" y1="38110" x2="46750" y2="36850"/>
                        <a14:foregroundMark x1="53917" y1="39370" x2="54083" y2="38425"/>
                        <a14:foregroundMark x1="64000" y1="42205" x2="63917" y2="40315"/>
                        <a14:foregroundMark x1="74500" y1="42992" x2="74583" y2="41890"/>
                        <a14:foregroundMark x1="88500" y1="43150" x2="88500" y2="41417"/>
                        <a14:foregroundMark x1="85583" y1="42677" x2="85500" y2="41260"/>
                        <a14:foregroundMark x1="94500" y1="48346" x2="94500" y2="47559"/>
                        <a14:foregroundMark x1="30750" y1="59685" x2="30750" y2="59370"/>
                        <a14:foregroundMark x1="30583" y1="61575" x2="30583" y2="60787"/>
                        <a14:foregroundMark x1="37083" y1="60787" x2="37083" y2="60000"/>
                        <a14:foregroundMark x1="37083" y1="61890" x2="37167" y2="56378"/>
                        <a14:foregroundMark x1="40667" y1="62047" x2="41083" y2="58110"/>
                        <a14:foregroundMark x1="43417" y1="64724" x2="45333" y2="59843"/>
                        <a14:foregroundMark x1="48583" y1="63622" x2="49833" y2="64409"/>
                        <a14:foregroundMark x1="54417" y1="60157" x2="55250" y2="56850"/>
                        <a14:foregroundMark x1="62000" y1="62835" x2="62000" y2="57953"/>
                        <a14:foregroundMark x1="66000" y1="62205" x2="66083" y2="60157"/>
                        <a14:foregroundMark x1="72083" y1="59843" x2="72083" y2="57165"/>
                        <a14:foregroundMark x1="78833" y1="61417" x2="79167" y2="58740"/>
                        <a14:foregroundMark x1="86500" y1="60000" x2="86583" y2="57480"/>
                        <a14:foregroundMark x1="92667" y1="58268" x2="93750" y2="59843"/>
                        <a14:foregroundMark x1="70333" y1="49291" x2="71667" y2="46772"/>
                      </a14:backgroundRemoval>
                    </a14:imgEffect>
                  </a14:imgLayer>
                </a14:imgProps>
              </a:ext>
              <a:ext uri="{28A0092B-C50C-407E-A947-70E740481C1C}">
                <a14:useLocalDpi xmlns:a14="http://schemas.microsoft.com/office/drawing/2010/main" val="0"/>
              </a:ext>
            </a:extLst>
          </a:blip>
          <a:stretch>
            <a:fillRect/>
          </a:stretch>
        </p:blipFill>
        <p:spPr>
          <a:xfrm>
            <a:off x="507782" y="2568774"/>
            <a:ext cx="1407213" cy="743477"/>
          </a:xfrm>
          <a:prstGeom prst="rect">
            <a:avLst/>
          </a:prstGeom>
        </p:spPr>
      </p:pic>
      <p:pic>
        <p:nvPicPr>
          <p:cNvPr id="77" name="Picture 76" descr="A close up of a logo&#10;&#10;Description automatically generated">
            <a:extLst>
              <a:ext uri="{FF2B5EF4-FFF2-40B4-BE49-F238E27FC236}">
                <a16:creationId xmlns:a16="http://schemas.microsoft.com/office/drawing/2014/main" id="{9EFE9AE9-69F9-4D67-A048-F02BEB703517}"/>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9729" b="89793" l="5917" r="93583">
                        <a14:foregroundMark x1="6000" y1="53110" x2="5917" y2="50239"/>
                        <a14:foregroundMark x1="24833" y1="46411" x2="24833" y2="43860"/>
                        <a14:foregroundMark x1="35417" y1="48166" x2="35750" y2="46093"/>
                        <a14:foregroundMark x1="46750" y1="49601" x2="46750" y2="46730"/>
                        <a14:foregroundMark x1="58583" y1="50558" x2="58583" y2="48166"/>
                        <a14:foregroundMark x1="64083" y1="53907" x2="64167" y2="51037"/>
                        <a14:foregroundMark x1="78083" y1="50718" x2="78333" y2="47847"/>
                        <a14:foregroundMark x1="85583" y1="49920" x2="86167" y2="48166"/>
                        <a14:foregroundMark x1="92250" y1="59649" x2="91500" y2="58054"/>
                        <a14:backgroundMark x1="91917" y1="38118" x2="91917" y2="42743"/>
                        <a14:backgroundMark x1="93000" y1="43541" x2="92333" y2="36045"/>
                        <a14:backgroundMark x1="93083" y1="42424" x2="93083" y2="38915"/>
                        <a14:backgroundMark x1="92667" y1="42743" x2="94000" y2="41308"/>
                        <a14:backgroundMark x1="92667" y1="41308" x2="96583" y2="42424"/>
                      </a14:backgroundRemoval>
                    </a14:imgEffect>
                  </a14:imgLayer>
                </a14:imgProps>
              </a:ext>
              <a:ext uri="{28A0092B-C50C-407E-A947-70E740481C1C}">
                <a14:useLocalDpi xmlns:a14="http://schemas.microsoft.com/office/drawing/2010/main" val="0"/>
              </a:ext>
            </a:extLst>
          </a:blip>
          <a:stretch>
            <a:fillRect/>
          </a:stretch>
        </p:blipFill>
        <p:spPr>
          <a:xfrm>
            <a:off x="432637" y="2005275"/>
            <a:ext cx="1506313" cy="786758"/>
          </a:xfrm>
          <a:prstGeom prst="rect">
            <a:avLst/>
          </a:prstGeom>
        </p:spPr>
      </p:pic>
      <p:pic>
        <p:nvPicPr>
          <p:cNvPr id="78" name="Picture 77" descr="A picture containing table&#10;&#10;Description automatically generated">
            <a:extLst>
              <a:ext uri="{FF2B5EF4-FFF2-40B4-BE49-F238E27FC236}">
                <a16:creationId xmlns:a16="http://schemas.microsoft.com/office/drawing/2014/main" id="{EB776D48-6516-47E0-8DA5-F132F05985D7}"/>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10000" r="90000">
                        <a14:foregroundMark x1="81333" y1="46108" x2="81333" y2="44996"/>
                        <a14:foregroundMark x1="85926" y1="48480" x2="86000" y2="48036"/>
                        <a14:foregroundMark x1="73185" y1="48258" x2="73111" y2="47294"/>
                        <a14:foregroundMark x1="65667" y1="48258" x2="65556" y2="47294"/>
                        <a14:foregroundMark x1="57815" y1="45886" x2="57741" y2="45293"/>
                        <a14:foregroundMark x1="53556" y1="50111" x2="53481" y2="49444"/>
                        <a14:foregroundMark x1="41074" y1="48110" x2="41037" y2="48999"/>
                        <a14:foregroundMark x1="33667" y1="46850" x2="33667" y2="46850"/>
                        <a14:foregroundMark x1="33778" y1="46553" x2="33778" y2="46553"/>
                        <a14:foregroundMark x1="26000" y1="42624" x2="26000" y2="42624"/>
                        <a14:foregroundMark x1="26000" y1="42402" x2="26111" y2="43143"/>
                        <a14:foregroundMark x1="19111" y1="41142" x2="19185" y2="40549"/>
                        <a14:foregroundMark x1="24148" y1="45145" x2="23778" y2="45293"/>
                        <a14:foregroundMark x1="13222" y1="53521" x2="13259" y2="52632"/>
                        <a14:foregroundMark x1="28000" y1="43958" x2="28333" y2="43884"/>
                        <a14:foregroundMark x1="26037" y1="35878" x2="26037" y2="35878"/>
                        <a14:backgroundMark x1="21778" y1="38918" x2="22259" y2="39214"/>
                      </a14:backgroundRemoval>
                    </a14:imgEffect>
                  </a14:imgLayer>
                </a14:imgProps>
              </a:ext>
              <a:ext uri="{28A0092B-C50C-407E-A947-70E740481C1C}">
                <a14:useLocalDpi xmlns:a14="http://schemas.microsoft.com/office/drawing/2010/main" val="0"/>
              </a:ext>
            </a:extLst>
          </a:blip>
          <a:stretch>
            <a:fillRect/>
          </a:stretch>
        </p:blipFill>
        <p:spPr>
          <a:xfrm>
            <a:off x="322846" y="1421930"/>
            <a:ext cx="1638356" cy="816649"/>
          </a:xfrm>
          <a:prstGeom prst="rect">
            <a:avLst/>
          </a:prstGeom>
        </p:spPr>
      </p:pic>
    </p:spTree>
    <p:extLst>
      <p:ext uri="{BB962C8B-B14F-4D97-AF65-F5344CB8AC3E}">
        <p14:creationId xmlns:p14="http://schemas.microsoft.com/office/powerpoint/2010/main" val="163931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7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74"/>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899978" y="1051274"/>
            <a:ext cx="10463212" cy="2963863"/>
            <a:chOff x="906463" y="95250"/>
            <a:chExt cx="10463212" cy="2963863"/>
          </a:xfrm>
          <a:solidFill>
            <a:schemeClr val="bg1"/>
          </a:solidFill>
        </p:grpSpPr>
        <p:sp>
          <p:nvSpPr>
            <p:cNvPr id="106" name="Freeform 141"/>
            <p:cNvSpPr>
              <a:spLocks/>
            </p:cNvSpPr>
            <p:nvPr/>
          </p:nvSpPr>
          <p:spPr bwMode="auto">
            <a:xfrm>
              <a:off x="906463" y="819150"/>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42"/>
            <p:cNvSpPr>
              <a:spLocks/>
            </p:cNvSpPr>
            <p:nvPr/>
          </p:nvSpPr>
          <p:spPr bwMode="auto">
            <a:xfrm>
              <a:off x="6683375" y="676275"/>
              <a:ext cx="4686300" cy="1185863"/>
            </a:xfrm>
            <a:custGeom>
              <a:avLst/>
              <a:gdLst>
                <a:gd name="T0" fmla="*/ 1969 w 1969"/>
                <a:gd name="T1" fmla="*/ 128 h 498"/>
                <a:gd name="T2" fmla="*/ 1841 w 1969"/>
                <a:gd name="T3" fmla="*/ 0 h 498"/>
                <a:gd name="T4" fmla="*/ 128 w 1969"/>
                <a:gd name="T5" fmla="*/ 0 h 498"/>
                <a:gd name="T6" fmla="*/ 0 w 1969"/>
                <a:gd name="T7" fmla="*/ 128 h 498"/>
                <a:gd name="T8" fmla="*/ 0 w 1969"/>
                <a:gd name="T9" fmla="*/ 383 h 498"/>
                <a:gd name="T10" fmla="*/ 17 w 1969"/>
                <a:gd name="T11" fmla="*/ 383 h 498"/>
                <a:gd name="T12" fmla="*/ 17 w 1969"/>
                <a:gd name="T13" fmla="*/ 128 h 498"/>
                <a:gd name="T14" fmla="*/ 128 w 1969"/>
                <a:gd name="T15" fmla="*/ 17 h 498"/>
                <a:gd name="T16" fmla="*/ 1841 w 1969"/>
                <a:gd name="T17" fmla="*/ 17 h 498"/>
                <a:gd name="T18" fmla="*/ 1953 w 1969"/>
                <a:gd name="T19" fmla="*/ 128 h 498"/>
                <a:gd name="T20" fmla="*/ 1953 w 1969"/>
                <a:gd name="T21" fmla="*/ 498 h 498"/>
                <a:gd name="T22" fmla="*/ 1969 w 1969"/>
                <a:gd name="T23" fmla="*/ 498 h 498"/>
                <a:gd name="T24" fmla="*/ 1969 w 1969"/>
                <a:gd name="T25" fmla="*/ 12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9" h="498">
                  <a:moveTo>
                    <a:pt x="1969" y="128"/>
                  </a:moveTo>
                  <a:cubicBezTo>
                    <a:pt x="1969" y="58"/>
                    <a:pt x="1912" y="0"/>
                    <a:pt x="1841" y="0"/>
                  </a:cubicBezTo>
                  <a:cubicBezTo>
                    <a:pt x="128" y="0"/>
                    <a:pt x="128" y="0"/>
                    <a:pt x="128" y="0"/>
                  </a:cubicBezTo>
                  <a:cubicBezTo>
                    <a:pt x="58" y="0"/>
                    <a:pt x="0" y="58"/>
                    <a:pt x="0" y="128"/>
                  </a:cubicBezTo>
                  <a:cubicBezTo>
                    <a:pt x="0" y="383"/>
                    <a:pt x="0" y="383"/>
                    <a:pt x="0" y="383"/>
                  </a:cubicBezTo>
                  <a:cubicBezTo>
                    <a:pt x="17" y="383"/>
                    <a:pt x="17" y="383"/>
                    <a:pt x="17" y="383"/>
                  </a:cubicBezTo>
                  <a:cubicBezTo>
                    <a:pt x="17" y="128"/>
                    <a:pt x="17" y="128"/>
                    <a:pt x="17" y="128"/>
                  </a:cubicBezTo>
                  <a:cubicBezTo>
                    <a:pt x="17" y="67"/>
                    <a:pt x="67" y="17"/>
                    <a:pt x="128" y="17"/>
                  </a:cubicBezTo>
                  <a:cubicBezTo>
                    <a:pt x="1841" y="17"/>
                    <a:pt x="1841" y="17"/>
                    <a:pt x="1841" y="17"/>
                  </a:cubicBezTo>
                  <a:cubicBezTo>
                    <a:pt x="1903" y="17"/>
                    <a:pt x="1953" y="67"/>
                    <a:pt x="1953" y="128"/>
                  </a:cubicBezTo>
                  <a:cubicBezTo>
                    <a:pt x="1953" y="498"/>
                    <a:pt x="1953" y="498"/>
                    <a:pt x="1953" y="498"/>
                  </a:cubicBezTo>
                  <a:cubicBezTo>
                    <a:pt x="1969" y="498"/>
                    <a:pt x="1969" y="498"/>
                    <a:pt x="1969" y="498"/>
                  </a:cubicBezTo>
                  <a:lnTo>
                    <a:pt x="1969"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43"/>
            <p:cNvSpPr>
              <a:spLocks/>
            </p:cNvSpPr>
            <p:nvPr/>
          </p:nvSpPr>
          <p:spPr bwMode="auto">
            <a:xfrm>
              <a:off x="4127500" y="1087438"/>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44"/>
            <p:cNvSpPr>
              <a:spLocks/>
            </p:cNvSpPr>
            <p:nvPr/>
          </p:nvSpPr>
          <p:spPr bwMode="auto">
            <a:xfrm>
              <a:off x="6753225" y="1154113"/>
              <a:ext cx="882650" cy="1903413"/>
            </a:xfrm>
            <a:custGeom>
              <a:avLst/>
              <a:gdLst>
                <a:gd name="T0" fmla="*/ 371 w 371"/>
                <a:gd name="T1" fmla="*/ 128 h 799"/>
                <a:gd name="T2" fmla="*/ 243 w 371"/>
                <a:gd name="T3" fmla="*/ 0 h 799"/>
                <a:gd name="T4" fmla="*/ 128 w 371"/>
                <a:gd name="T5" fmla="*/ 0 h 799"/>
                <a:gd name="T6" fmla="*/ 0 w 371"/>
                <a:gd name="T7" fmla="*/ 128 h 799"/>
                <a:gd name="T8" fmla="*/ 0 w 371"/>
                <a:gd name="T9" fmla="*/ 190 h 799"/>
                <a:gd name="T10" fmla="*/ 16 w 371"/>
                <a:gd name="T11" fmla="*/ 190 h 799"/>
                <a:gd name="T12" fmla="*/ 16 w 371"/>
                <a:gd name="T13" fmla="*/ 128 h 799"/>
                <a:gd name="T14" fmla="*/ 128 w 371"/>
                <a:gd name="T15" fmla="*/ 17 h 799"/>
                <a:gd name="T16" fmla="*/ 243 w 371"/>
                <a:gd name="T17" fmla="*/ 17 h 799"/>
                <a:gd name="T18" fmla="*/ 355 w 371"/>
                <a:gd name="T19" fmla="*/ 128 h 799"/>
                <a:gd name="T20" fmla="*/ 355 w 371"/>
                <a:gd name="T21" fmla="*/ 799 h 799"/>
                <a:gd name="T22" fmla="*/ 371 w 371"/>
                <a:gd name="T23" fmla="*/ 799 h 799"/>
                <a:gd name="T24" fmla="*/ 371 w 371"/>
                <a:gd name="T25" fmla="*/ 12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799">
                  <a:moveTo>
                    <a:pt x="371" y="128"/>
                  </a:moveTo>
                  <a:cubicBezTo>
                    <a:pt x="371" y="58"/>
                    <a:pt x="314" y="0"/>
                    <a:pt x="243"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43" y="17"/>
                    <a:pt x="243" y="17"/>
                    <a:pt x="243" y="17"/>
                  </a:cubicBezTo>
                  <a:cubicBezTo>
                    <a:pt x="305" y="17"/>
                    <a:pt x="355" y="67"/>
                    <a:pt x="355" y="128"/>
                  </a:cubicBezTo>
                  <a:cubicBezTo>
                    <a:pt x="355" y="799"/>
                    <a:pt x="355" y="799"/>
                    <a:pt x="355" y="799"/>
                  </a:cubicBezTo>
                  <a:cubicBezTo>
                    <a:pt x="371" y="799"/>
                    <a:pt x="371" y="799"/>
                    <a:pt x="371" y="799"/>
                  </a:cubicBezTo>
                  <a:lnTo>
                    <a:pt x="371"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45"/>
            <p:cNvSpPr>
              <a:spLocks/>
            </p:cNvSpPr>
            <p:nvPr/>
          </p:nvSpPr>
          <p:spPr bwMode="auto">
            <a:xfrm>
              <a:off x="10598150" y="1433513"/>
              <a:ext cx="684213" cy="1620838"/>
            </a:xfrm>
            <a:custGeom>
              <a:avLst/>
              <a:gdLst>
                <a:gd name="T0" fmla="*/ 287 w 287"/>
                <a:gd name="T1" fmla="*/ 136 h 681"/>
                <a:gd name="T2" fmla="*/ 151 w 287"/>
                <a:gd name="T3" fmla="*/ 0 h 681"/>
                <a:gd name="T4" fmla="*/ 128 w 287"/>
                <a:gd name="T5" fmla="*/ 0 h 681"/>
                <a:gd name="T6" fmla="*/ 0 w 287"/>
                <a:gd name="T7" fmla="*/ 128 h 681"/>
                <a:gd name="T8" fmla="*/ 0 w 287"/>
                <a:gd name="T9" fmla="*/ 681 h 681"/>
                <a:gd name="T10" fmla="*/ 16 w 287"/>
                <a:gd name="T11" fmla="*/ 681 h 681"/>
                <a:gd name="T12" fmla="*/ 16 w 287"/>
                <a:gd name="T13" fmla="*/ 128 h 681"/>
                <a:gd name="T14" fmla="*/ 128 w 287"/>
                <a:gd name="T15" fmla="*/ 17 h 681"/>
                <a:gd name="T16" fmla="*/ 151 w 287"/>
                <a:gd name="T17" fmla="*/ 17 h 681"/>
                <a:gd name="T18" fmla="*/ 271 w 287"/>
                <a:gd name="T19" fmla="*/ 136 h 681"/>
                <a:gd name="T20" fmla="*/ 271 w 287"/>
                <a:gd name="T21" fmla="*/ 182 h 681"/>
                <a:gd name="T22" fmla="*/ 287 w 287"/>
                <a:gd name="T23" fmla="*/ 182 h 681"/>
                <a:gd name="T24" fmla="*/ 287 w 287"/>
                <a:gd name="T25" fmla="*/ 13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681">
                  <a:moveTo>
                    <a:pt x="287" y="136"/>
                  </a:moveTo>
                  <a:cubicBezTo>
                    <a:pt x="287" y="61"/>
                    <a:pt x="226" y="0"/>
                    <a:pt x="151" y="0"/>
                  </a:cubicBezTo>
                  <a:cubicBezTo>
                    <a:pt x="128" y="0"/>
                    <a:pt x="128" y="0"/>
                    <a:pt x="128" y="0"/>
                  </a:cubicBezTo>
                  <a:cubicBezTo>
                    <a:pt x="57" y="0"/>
                    <a:pt x="0" y="58"/>
                    <a:pt x="0" y="128"/>
                  </a:cubicBezTo>
                  <a:cubicBezTo>
                    <a:pt x="0" y="681"/>
                    <a:pt x="0" y="681"/>
                    <a:pt x="0" y="681"/>
                  </a:cubicBezTo>
                  <a:cubicBezTo>
                    <a:pt x="16" y="681"/>
                    <a:pt x="16" y="681"/>
                    <a:pt x="16" y="681"/>
                  </a:cubicBezTo>
                  <a:cubicBezTo>
                    <a:pt x="16" y="128"/>
                    <a:pt x="16" y="128"/>
                    <a:pt x="16" y="128"/>
                  </a:cubicBezTo>
                  <a:cubicBezTo>
                    <a:pt x="16" y="67"/>
                    <a:pt x="66" y="17"/>
                    <a:pt x="128" y="17"/>
                  </a:cubicBezTo>
                  <a:cubicBezTo>
                    <a:pt x="151" y="17"/>
                    <a:pt x="151" y="17"/>
                    <a:pt x="151" y="17"/>
                  </a:cubicBezTo>
                  <a:cubicBezTo>
                    <a:pt x="217" y="17"/>
                    <a:pt x="271" y="70"/>
                    <a:pt x="271" y="136"/>
                  </a:cubicBezTo>
                  <a:cubicBezTo>
                    <a:pt x="271" y="182"/>
                    <a:pt x="271" y="182"/>
                    <a:pt x="271" y="182"/>
                  </a:cubicBezTo>
                  <a:cubicBezTo>
                    <a:pt x="287" y="182"/>
                    <a:pt x="287" y="182"/>
                    <a:pt x="287" y="182"/>
                  </a:cubicBezTo>
                  <a:lnTo>
                    <a:pt x="287"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46"/>
            <p:cNvSpPr>
              <a:spLocks/>
            </p:cNvSpPr>
            <p:nvPr/>
          </p:nvSpPr>
          <p:spPr bwMode="auto">
            <a:xfrm>
              <a:off x="982663" y="1135063"/>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47"/>
            <p:cNvSpPr>
              <a:spLocks/>
            </p:cNvSpPr>
            <p:nvPr/>
          </p:nvSpPr>
          <p:spPr bwMode="auto">
            <a:xfrm>
              <a:off x="4067175" y="95250"/>
              <a:ext cx="950913" cy="1444625"/>
            </a:xfrm>
            <a:custGeom>
              <a:avLst/>
              <a:gdLst>
                <a:gd name="T0" fmla="*/ 399 w 399"/>
                <a:gd name="T1" fmla="*/ 0 h 607"/>
                <a:gd name="T2" fmla="*/ 128 w 399"/>
                <a:gd name="T3" fmla="*/ 0 h 607"/>
                <a:gd name="T4" fmla="*/ 0 w 399"/>
                <a:gd name="T5" fmla="*/ 127 h 607"/>
                <a:gd name="T6" fmla="*/ 0 w 399"/>
                <a:gd name="T7" fmla="*/ 607 h 607"/>
                <a:gd name="T8" fmla="*/ 16 w 399"/>
                <a:gd name="T9" fmla="*/ 607 h 607"/>
                <a:gd name="T10" fmla="*/ 16 w 399"/>
                <a:gd name="T11" fmla="*/ 127 h 607"/>
                <a:gd name="T12" fmla="*/ 128 w 399"/>
                <a:gd name="T13" fmla="*/ 16 h 607"/>
                <a:gd name="T14" fmla="*/ 399 w 399"/>
                <a:gd name="T15" fmla="*/ 16 h 607"/>
                <a:gd name="T16" fmla="*/ 399 w 399"/>
                <a:gd name="T17"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607">
                  <a:moveTo>
                    <a:pt x="399" y="0"/>
                  </a:moveTo>
                  <a:cubicBezTo>
                    <a:pt x="128" y="0"/>
                    <a:pt x="128" y="0"/>
                    <a:pt x="128" y="0"/>
                  </a:cubicBezTo>
                  <a:cubicBezTo>
                    <a:pt x="57" y="0"/>
                    <a:pt x="0" y="57"/>
                    <a:pt x="0" y="127"/>
                  </a:cubicBezTo>
                  <a:cubicBezTo>
                    <a:pt x="0" y="607"/>
                    <a:pt x="0" y="607"/>
                    <a:pt x="0" y="607"/>
                  </a:cubicBezTo>
                  <a:cubicBezTo>
                    <a:pt x="16" y="607"/>
                    <a:pt x="16" y="607"/>
                    <a:pt x="16" y="607"/>
                  </a:cubicBezTo>
                  <a:cubicBezTo>
                    <a:pt x="16" y="127"/>
                    <a:pt x="16" y="127"/>
                    <a:pt x="16" y="127"/>
                  </a:cubicBezTo>
                  <a:cubicBezTo>
                    <a:pt x="16" y="66"/>
                    <a:pt x="66" y="16"/>
                    <a:pt x="128" y="16"/>
                  </a:cubicBezTo>
                  <a:cubicBezTo>
                    <a:pt x="399" y="16"/>
                    <a:pt x="399" y="16"/>
                    <a:pt x="399" y="16"/>
                  </a:cubicBezTo>
                  <a:lnTo>
                    <a:pt x="3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48"/>
            <p:cNvSpPr>
              <a:spLocks/>
            </p:cNvSpPr>
            <p:nvPr/>
          </p:nvSpPr>
          <p:spPr bwMode="auto">
            <a:xfrm>
              <a:off x="5954713" y="95250"/>
              <a:ext cx="674688" cy="1519238"/>
            </a:xfrm>
            <a:custGeom>
              <a:avLst/>
              <a:gdLst>
                <a:gd name="T0" fmla="*/ 155 w 283"/>
                <a:gd name="T1" fmla="*/ 0 h 638"/>
                <a:gd name="T2" fmla="*/ 0 w 283"/>
                <a:gd name="T3" fmla="*/ 0 h 638"/>
                <a:gd name="T4" fmla="*/ 0 w 283"/>
                <a:gd name="T5" fmla="*/ 16 h 638"/>
                <a:gd name="T6" fmla="*/ 155 w 283"/>
                <a:gd name="T7" fmla="*/ 16 h 638"/>
                <a:gd name="T8" fmla="*/ 267 w 283"/>
                <a:gd name="T9" fmla="*/ 127 h 638"/>
                <a:gd name="T10" fmla="*/ 267 w 283"/>
                <a:gd name="T11" fmla="*/ 638 h 638"/>
                <a:gd name="T12" fmla="*/ 283 w 283"/>
                <a:gd name="T13" fmla="*/ 638 h 638"/>
                <a:gd name="T14" fmla="*/ 283 w 283"/>
                <a:gd name="T15" fmla="*/ 127 h 638"/>
                <a:gd name="T16" fmla="*/ 155 w 283"/>
                <a:gd name="T17"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638">
                  <a:moveTo>
                    <a:pt x="155" y="0"/>
                  </a:moveTo>
                  <a:cubicBezTo>
                    <a:pt x="0" y="0"/>
                    <a:pt x="0" y="0"/>
                    <a:pt x="0" y="0"/>
                  </a:cubicBezTo>
                  <a:cubicBezTo>
                    <a:pt x="0" y="16"/>
                    <a:pt x="0" y="16"/>
                    <a:pt x="0" y="16"/>
                  </a:cubicBezTo>
                  <a:cubicBezTo>
                    <a:pt x="155" y="16"/>
                    <a:pt x="155" y="16"/>
                    <a:pt x="155" y="16"/>
                  </a:cubicBezTo>
                  <a:cubicBezTo>
                    <a:pt x="217" y="16"/>
                    <a:pt x="267" y="66"/>
                    <a:pt x="267" y="127"/>
                  </a:cubicBezTo>
                  <a:cubicBezTo>
                    <a:pt x="267" y="638"/>
                    <a:pt x="267" y="638"/>
                    <a:pt x="267" y="638"/>
                  </a:cubicBezTo>
                  <a:cubicBezTo>
                    <a:pt x="283" y="638"/>
                    <a:pt x="283" y="638"/>
                    <a:pt x="283" y="638"/>
                  </a:cubicBezTo>
                  <a:cubicBezTo>
                    <a:pt x="283" y="127"/>
                    <a:pt x="283" y="127"/>
                    <a:pt x="283" y="127"/>
                  </a:cubicBezTo>
                  <a:cubicBezTo>
                    <a:pt x="283" y="57"/>
                    <a:pt x="226" y="0"/>
                    <a:pt x="1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62"/>
            <p:cNvSpPr>
              <a:spLocks/>
            </p:cNvSpPr>
            <p:nvPr/>
          </p:nvSpPr>
          <p:spPr bwMode="auto">
            <a:xfrm>
              <a:off x="4875213" y="95250"/>
              <a:ext cx="601663" cy="676275"/>
            </a:xfrm>
            <a:custGeom>
              <a:avLst/>
              <a:gdLst>
                <a:gd name="T0" fmla="*/ 60 w 253"/>
                <a:gd name="T1" fmla="*/ 0 h 284"/>
                <a:gd name="T2" fmla="*/ 60 w 253"/>
                <a:gd name="T3" fmla="*/ 16 h 284"/>
                <a:gd name="T4" fmla="*/ 236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6" y="100"/>
                    <a:pt x="236" y="158"/>
                  </a:cubicBezTo>
                  <a:cubicBezTo>
                    <a:pt x="236" y="219"/>
                    <a:pt x="187" y="268"/>
                    <a:pt x="126" y="268"/>
                  </a:cubicBezTo>
                  <a:cubicBezTo>
                    <a:pt x="65" y="268"/>
                    <a:pt x="16" y="219"/>
                    <a:pt x="16" y="158"/>
                  </a:cubicBezTo>
                  <a:cubicBezTo>
                    <a:pt x="16" y="100"/>
                    <a:pt x="34" y="16"/>
                    <a:pt x="193" y="16"/>
                  </a:cubicBezTo>
                  <a:cubicBezTo>
                    <a:pt x="193" y="0"/>
                    <a:pt x="193" y="0"/>
                    <a:pt x="193" y="0"/>
                  </a:cubicBezTo>
                  <a:cubicBezTo>
                    <a:pt x="15" y="0"/>
                    <a:pt x="0" y="91"/>
                    <a:pt x="0" y="158"/>
                  </a:cubicBezTo>
                  <a:cubicBezTo>
                    <a:pt x="0" y="228"/>
                    <a:pt x="56"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63"/>
            <p:cNvSpPr>
              <a:spLocks/>
            </p:cNvSpPr>
            <p:nvPr/>
          </p:nvSpPr>
          <p:spPr bwMode="auto">
            <a:xfrm>
              <a:off x="4603750" y="2309813"/>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64"/>
            <p:cNvSpPr>
              <a:spLocks/>
            </p:cNvSpPr>
            <p:nvPr/>
          </p:nvSpPr>
          <p:spPr bwMode="auto">
            <a:xfrm>
              <a:off x="4581525" y="2549525"/>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65"/>
            <p:cNvSpPr>
              <a:spLocks/>
            </p:cNvSpPr>
            <p:nvPr/>
          </p:nvSpPr>
          <p:spPr bwMode="auto">
            <a:xfrm>
              <a:off x="5181600" y="95250"/>
              <a:ext cx="601663" cy="676275"/>
            </a:xfrm>
            <a:custGeom>
              <a:avLst/>
              <a:gdLst>
                <a:gd name="T0" fmla="*/ 60 w 253"/>
                <a:gd name="T1" fmla="*/ 0 h 284"/>
                <a:gd name="T2" fmla="*/ 60 w 253"/>
                <a:gd name="T3" fmla="*/ 16 h 284"/>
                <a:gd name="T4" fmla="*/ 237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7" y="100"/>
                    <a:pt x="237" y="158"/>
                  </a:cubicBezTo>
                  <a:cubicBezTo>
                    <a:pt x="237" y="219"/>
                    <a:pt x="187" y="268"/>
                    <a:pt x="126" y="268"/>
                  </a:cubicBezTo>
                  <a:cubicBezTo>
                    <a:pt x="66" y="268"/>
                    <a:pt x="16" y="219"/>
                    <a:pt x="16" y="158"/>
                  </a:cubicBezTo>
                  <a:cubicBezTo>
                    <a:pt x="16" y="100"/>
                    <a:pt x="34" y="16"/>
                    <a:pt x="193" y="16"/>
                  </a:cubicBezTo>
                  <a:cubicBezTo>
                    <a:pt x="193" y="0"/>
                    <a:pt x="193" y="0"/>
                    <a:pt x="193" y="0"/>
                  </a:cubicBezTo>
                  <a:cubicBezTo>
                    <a:pt x="16" y="0"/>
                    <a:pt x="0" y="91"/>
                    <a:pt x="0" y="158"/>
                  </a:cubicBezTo>
                  <a:cubicBezTo>
                    <a:pt x="0" y="228"/>
                    <a:pt x="57"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66"/>
            <p:cNvSpPr>
              <a:spLocks/>
            </p:cNvSpPr>
            <p:nvPr/>
          </p:nvSpPr>
          <p:spPr bwMode="auto">
            <a:xfrm>
              <a:off x="5497513" y="95250"/>
              <a:ext cx="603250" cy="676275"/>
            </a:xfrm>
            <a:custGeom>
              <a:avLst/>
              <a:gdLst>
                <a:gd name="T0" fmla="*/ 60 w 253"/>
                <a:gd name="T1" fmla="*/ 0 h 284"/>
                <a:gd name="T2" fmla="*/ 60 w 253"/>
                <a:gd name="T3" fmla="*/ 16 h 284"/>
                <a:gd name="T4" fmla="*/ 236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6" y="100"/>
                    <a:pt x="236" y="158"/>
                  </a:cubicBezTo>
                  <a:cubicBezTo>
                    <a:pt x="236" y="219"/>
                    <a:pt x="187" y="268"/>
                    <a:pt x="126" y="268"/>
                  </a:cubicBezTo>
                  <a:cubicBezTo>
                    <a:pt x="65" y="268"/>
                    <a:pt x="16" y="219"/>
                    <a:pt x="16" y="158"/>
                  </a:cubicBezTo>
                  <a:cubicBezTo>
                    <a:pt x="16" y="100"/>
                    <a:pt x="34" y="16"/>
                    <a:pt x="193" y="16"/>
                  </a:cubicBezTo>
                  <a:cubicBezTo>
                    <a:pt x="193" y="0"/>
                    <a:pt x="193" y="0"/>
                    <a:pt x="193" y="0"/>
                  </a:cubicBezTo>
                  <a:cubicBezTo>
                    <a:pt x="15" y="0"/>
                    <a:pt x="0" y="91"/>
                    <a:pt x="0" y="158"/>
                  </a:cubicBezTo>
                  <a:cubicBezTo>
                    <a:pt x="0" y="228"/>
                    <a:pt x="56"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8"/>
            <p:cNvSpPr/>
            <p:nvPr/>
          </p:nvSpPr>
          <p:spPr>
            <a:xfrm>
              <a:off x="5068888" y="95250"/>
              <a:ext cx="844550" cy="6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p:cNvGrpSpPr/>
          <p:nvPr/>
        </p:nvGrpSpPr>
        <p:grpSpPr>
          <a:xfrm>
            <a:off x="-15051" y="0"/>
            <a:ext cx="12207052" cy="6858000"/>
            <a:chOff x="-15051" y="0"/>
            <a:chExt cx="12207052" cy="6858000"/>
          </a:xfrm>
        </p:grpSpPr>
        <p:sp>
          <p:nvSpPr>
            <p:cNvPr id="260" name="Rectangle 548"/>
            <p:cNvSpPr>
              <a:spLocks noChangeArrowheads="1"/>
            </p:cNvSpPr>
            <p:nvPr/>
          </p:nvSpPr>
          <p:spPr bwMode="auto">
            <a:xfrm>
              <a:off x="-15051" y="0"/>
              <a:ext cx="12207051" cy="685800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1" name="Rectangle 549"/>
            <p:cNvSpPr>
              <a:spLocks noChangeArrowheads="1"/>
            </p:cNvSpPr>
            <p:nvPr/>
          </p:nvSpPr>
          <p:spPr bwMode="auto">
            <a:xfrm>
              <a:off x="-15050" y="0"/>
              <a:ext cx="12207051" cy="6858000"/>
            </a:xfrm>
            <a:custGeom>
              <a:avLst/>
              <a:gdLst/>
              <a:ahLst/>
              <a:cxnLst/>
              <a:rect l="l" t="t" r="r" b="b"/>
              <a:pathLst>
                <a:path w="12207051" h="6858000">
                  <a:moveTo>
                    <a:pt x="11925920" y="6591300"/>
                  </a:moveTo>
                  <a:lnTo>
                    <a:pt x="11925920" y="6838950"/>
                  </a:lnTo>
                  <a:lnTo>
                    <a:pt x="12197073" y="6838950"/>
                  </a:lnTo>
                  <a:lnTo>
                    <a:pt x="12197073" y="6591300"/>
                  </a:lnTo>
                  <a:close/>
                  <a:moveTo>
                    <a:pt x="11635398" y="6591300"/>
                  </a:moveTo>
                  <a:lnTo>
                    <a:pt x="11635398" y="6838950"/>
                  </a:lnTo>
                  <a:lnTo>
                    <a:pt x="11906552" y="6838950"/>
                  </a:lnTo>
                  <a:lnTo>
                    <a:pt x="11906552" y="6591300"/>
                  </a:lnTo>
                  <a:close/>
                  <a:moveTo>
                    <a:pt x="11344876" y="6591300"/>
                  </a:moveTo>
                  <a:lnTo>
                    <a:pt x="11344876" y="6838950"/>
                  </a:lnTo>
                  <a:lnTo>
                    <a:pt x="11616030" y="6838950"/>
                  </a:lnTo>
                  <a:lnTo>
                    <a:pt x="11616030" y="6591300"/>
                  </a:lnTo>
                  <a:close/>
                  <a:moveTo>
                    <a:pt x="11054354" y="6591300"/>
                  </a:moveTo>
                  <a:lnTo>
                    <a:pt x="11054354" y="6838950"/>
                  </a:lnTo>
                  <a:lnTo>
                    <a:pt x="11325508" y="6838950"/>
                  </a:lnTo>
                  <a:lnTo>
                    <a:pt x="11325508" y="6591300"/>
                  </a:lnTo>
                  <a:close/>
                  <a:moveTo>
                    <a:pt x="10763832" y="6591300"/>
                  </a:moveTo>
                  <a:lnTo>
                    <a:pt x="10763832" y="6838950"/>
                  </a:lnTo>
                  <a:lnTo>
                    <a:pt x="11034986" y="6838950"/>
                  </a:lnTo>
                  <a:lnTo>
                    <a:pt x="11034986" y="6591300"/>
                  </a:lnTo>
                  <a:close/>
                  <a:moveTo>
                    <a:pt x="10473311" y="6591300"/>
                  </a:moveTo>
                  <a:lnTo>
                    <a:pt x="10473311" y="6838950"/>
                  </a:lnTo>
                  <a:lnTo>
                    <a:pt x="10744464" y="6838950"/>
                  </a:lnTo>
                  <a:lnTo>
                    <a:pt x="10744464" y="6591300"/>
                  </a:lnTo>
                  <a:close/>
                  <a:moveTo>
                    <a:pt x="10182789" y="6591300"/>
                  </a:moveTo>
                  <a:lnTo>
                    <a:pt x="10182789" y="6838950"/>
                  </a:lnTo>
                  <a:lnTo>
                    <a:pt x="10453943" y="6838950"/>
                  </a:lnTo>
                  <a:lnTo>
                    <a:pt x="10453943" y="6591300"/>
                  </a:lnTo>
                  <a:close/>
                  <a:moveTo>
                    <a:pt x="9892267" y="6591300"/>
                  </a:moveTo>
                  <a:lnTo>
                    <a:pt x="9892267" y="6838950"/>
                  </a:lnTo>
                  <a:lnTo>
                    <a:pt x="10163421" y="6838950"/>
                  </a:lnTo>
                  <a:lnTo>
                    <a:pt x="10163421" y="6591300"/>
                  </a:lnTo>
                  <a:close/>
                  <a:moveTo>
                    <a:pt x="9601745" y="6591300"/>
                  </a:moveTo>
                  <a:lnTo>
                    <a:pt x="9601745" y="6838950"/>
                  </a:lnTo>
                  <a:lnTo>
                    <a:pt x="9872899" y="6838950"/>
                  </a:lnTo>
                  <a:lnTo>
                    <a:pt x="9872899" y="6591300"/>
                  </a:lnTo>
                  <a:close/>
                  <a:moveTo>
                    <a:pt x="9311224" y="6591300"/>
                  </a:moveTo>
                  <a:lnTo>
                    <a:pt x="9311224" y="6838950"/>
                  </a:lnTo>
                  <a:lnTo>
                    <a:pt x="9582377" y="6838950"/>
                  </a:lnTo>
                  <a:lnTo>
                    <a:pt x="9582377" y="6591300"/>
                  </a:lnTo>
                  <a:close/>
                  <a:moveTo>
                    <a:pt x="9020702" y="6591300"/>
                  </a:moveTo>
                  <a:lnTo>
                    <a:pt x="9020702" y="6838950"/>
                  </a:lnTo>
                  <a:lnTo>
                    <a:pt x="9291856" y="6838950"/>
                  </a:lnTo>
                  <a:lnTo>
                    <a:pt x="9291856" y="6591300"/>
                  </a:lnTo>
                  <a:close/>
                  <a:moveTo>
                    <a:pt x="8731793" y="6591300"/>
                  </a:moveTo>
                  <a:lnTo>
                    <a:pt x="8731793" y="6838950"/>
                  </a:lnTo>
                  <a:lnTo>
                    <a:pt x="9001334" y="6838950"/>
                  </a:lnTo>
                  <a:lnTo>
                    <a:pt x="9001334" y="6591300"/>
                  </a:lnTo>
                  <a:close/>
                  <a:moveTo>
                    <a:pt x="8441272" y="6591300"/>
                  </a:moveTo>
                  <a:lnTo>
                    <a:pt x="8441272" y="6838950"/>
                  </a:lnTo>
                  <a:lnTo>
                    <a:pt x="8712425" y="6838950"/>
                  </a:lnTo>
                  <a:lnTo>
                    <a:pt x="8712425" y="6591300"/>
                  </a:lnTo>
                  <a:close/>
                  <a:moveTo>
                    <a:pt x="8150750" y="6591300"/>
                  </a:moveTo>
                  <a:lnTo>
                    <a:pt x="8150750" y="6838950"/>
                  </a:lnTo>
                  <a:lnTo>
                    <a:pt x="8421904" y="6838950"/>
                  </a:lnTo>
                  <a:lnTo>
                    <a:pt x="8421904" y="6591300"/>
                  </a:lnTo>
                  <a:close/>
                  <a:moveTo>
                    <a:pt x="7860228" y="6591300"/>
                  </a:moveTo>
                  <a:lnTo>
                    <a:pt x="7860228" y="6838950"/>
                  </a:lnTo>
                  <a:lnTo>
                    <a:pt x="8131382" y="6838950"/>
                  </a:lnTo>
                  <a:lnTo>
                    <a:pt x="8131382" y="6591300"/>
                  </a:lnTo>
                  <a:close/>
                  <a:moveTo>
                    <a:pt x="7569706" y="6591300"/>
                  </a:moveTo>
                  <a:lnTo>
                    <a:pt x="7569706" y="6838950"/>
                  </a:lnTo>
                  <a:lnTo>
                    <a:pt x="7840860" y="6838950"/>
                  </a:lnTo>
                  <a:lnTo>
                    <a:pt x="7840860" y="6591300"/>
                  </a:lnTo>
                  <a:close/>
                  <a:moveTo>
                    <a:pt x="7279185" y="6591300"/>
                  </a:moveTo>
                  <a:lnTo>
                    <a:pt x="7279185" y="6838950"/>
                  </a:lnTo>
                  <a:lnTo>
                    <a:pt x="7550338" y="6838950"/>
                  </a:lnTo>
                  <a:lnTo>
                    <a:pt x="7550338" y="6591300"/>
                  </a:lnTo>
                  <a:close/>
                  <a:moveTo>
                    <a:pt x="6988663" y="6591300"/>
                  </a:moveTo>
                  <a:lnTo>
                    <a:pt x="6988663" y="6838950"/>
                  </a:lnTo>
                  <a:lnTo>
                    <a:pt x="7259817" y="6838950"/>
                  </a:lnTo>
                  <a:lnTo>
                    <a:pt x="7259817" y="6591300"/>
                  </a:lnTo>
                  <a:close/>
                  <a:moveTo>
                    <a:pt x="6698141" y="6591300"/>
                  </a:moveTo>
                  <a:lnTo>
                    <a:pt x="6698141" y="6838950"/>
                  </a:lnTo>
                  <a:lnTo>
                    <a:pt x="6969295" y="6838950"/>
                  </a:lnTo>
                  <a:lnTo>
                    <a:pt x="6969295" y="6591300"/>
                  </a:lnTo>
                  <a:close/>
                  <a:moveTo>
                    <a:pt x="6407619" y="6591300"/>
                  </a:moveTo>
                  <a:lnTo>
                    <a:pt x="6407619" y="6838950"/>
                  </a:lnTo>
                  <a:lnTo>
                    <a:pt x="6678773" y="6838950"/>
                  </a:lnTo>
                  <a:lnTo>
                    <a:pt x="6678773" y="6591300"/>
                  </a:lnTo>
                  <a:close/>
                  <a:moveTo>
                    <a:pt x="6117097" y="6591300"/>
                  </a:moveTo>
                  <a:lnTo>
                    <a:pt x="6117097" y="6838950"/>
                  </a:lnTo>
                  <a:lnTo>
                    <a:pt x="6388251" y="6838950"/>
                  </a:lnTo>
                  <a:lnTo>
                    <a:pt x="6388251" y="6591300"/>
                  </a:lnTo>
                  <a:close/>
                  <a:moveTo>
                    <a:pt x="5826576" y="6591300"/>
                  </a:moveTo>
                  <a:lnTo>
                    <a:pt x="5826576" y="6838950"/>
                  </a:lnTo>
                  <a:lnTo>
                    <a:pt x="6097729" y="6838950"/>
                  </a:lnTo>
                  <a:lnTo>
                    <a:pt x="6097729" y="6591300"/>
                  </a:lnTo>
                  <a:close/>
                  <a:moveTo>
                    <a:pt x="5536054" y="6591300"/>
                  </a:moveTo>
                  <a:lnTo>
                    <a:pt x="5536054" y="6838950"/>
                  </a:lnTo>
                  <a:lnTo>
                    <a:pt x="5807208" y="6838950"/>
                  </a:lnTo>
                  <a:lnTo>
                    <a:pt x="5807208" y="6591300"/>
                  </a:lnTo>
                  <a:close/>
                  <a:moveTo>
                    <a:pt x="5247147" y="6591300"/>
                  </a:moveTo>
                  <a:lnTo>
                    <a:pt x="5247147" y="6838950"/>
                  </a:lnTo>
                  <a:lnTo>
                    <a:pt x="5516686" y="6838950"/>
                  </a:lnTo>
                  <a:lnTo>
                    <a:pt x="5516686" y="6591300"/>
                  </a:lnTo>
                  <a:close/>
                  <a:moveTo>
                    <a:pt x="4956625" y="6591300"/>
                  </a:moveTo>
                  <a:lnTo>
                    <a:pt x="4956625" y="6838950"/>
                  </a:lnTo>
                  <a:lnTo>
                    <a:pt x="5227779" y="6838950"/>
                  </a:lnTo>
                  <a:lnTo>
                    <a:pt x="5227779" y="6591300"/>
                  </a:lnTo>
                  <a:close/>
                  <a:moveTo>
                    <a:pt x="4666103" y="6591300"/>
                  </a:moveTo>
                  <a:lnTo>
                    <a:pt x="4666103" y="6838950"/>
                  </a:lnTo>
                  <a:lnTo>
                    <a:pt x="4937257" y="6838950"/>
                  </a:lnTo>
                  <a:lnTo>
                    <a:pt x="4937257" y="6591300"/>
                  </a:lnTo>
                  <a:close/>
                  <a:moveTo>
                    <a:pt x="4375581" y="6591300"/>
                  </a:moveTo>
                  <a:lnTo>
                    <a:pt x="4375581" y="6838950"/>
                  </a:lnTo>
                  <a:lnTo>
                    <a:pt x="4646735" y="6838950"/>
                  </a:lnTo>
                  <a:lnTo>
                    <a:pt x="4646735" y="6591300"/>
                  </a:lnTo>
                  <a:close/>
                  <a:moveTo>
                    <a:pt x="4085059" y="6591300"/>
                  </a:moveTo>
                  <a:lnTo>
                    <a:pt x="4085059" y="6838950"/>
                  </a:lnTo>
                  <a:lnTo>
                    <a:pt x="4356213" y="6838950"/>
                  </a:lnTo>
                  <a:lnTo>
                    <a:pt x="4356213" y="6591300"/>
                  </a:lnTo>
                  <a:close/>
                  <a:moveTo>
                    <a:pt x="3794538" y="6591300"/>
                  </a:moveTo>
                  <a:lnTo>
                    <a:pt x="3794538" y="6838950"/>
                  </a:lnTo>
                  <a:lnTo>
                    <a:pt x="4065691" y="6838950"/>
                  </a:lnTo>
                  <a:lnTo>
                    <a:pt x="4065691" y="6591300"/>
                  </a:lnTo>
                  <a:close/>
                  <a:moveTo>
                    <a:pt x="3504016" y="6591300"/>
                  </a:moveTo>
                  <a:lnTo>
                    <a:pt x="3504016" y="6838950"/>
                  </a:lnTo>
                  <a:lnTo>
                    <a:pt x="3775170" y="6838950"/>
                  </a:lnTo>
                  <a:lnTo>
                    <a:pt x="3775170" y="6591300"/>
                  </a:lnTo>
                  <a:close/>
                  <a:moveTo>
                    <a:pt x="3213494" y="6591300"/>
                  </a:moveTo>
                  <a:lnTo>
                    <a:pt x="3213494" y="6838950"/>
                  </a:lnTo>
                  <a:lnTo>
                    <a:pt x="3484648" y="6838950"/>
                  </a:lnTo>
                  <a:lnTo>
                    <a:pt x="3484648" y="6591300"/>
                  </a:lnTo>
                  <a:close/>
                  <a:moveTo>
                    <a:pt x="2922972" y="6591300"/>
                  </a:moveTo>
                  <a:lnTo>
                    <a:pt x="2922972" y="6838950"/>
                  </a:lnTo>
                  <a:lnTo>
                    <a:pt x="3194126" y="6838950"/>
                  </a:lnTo>
                  <a:lnTo>
                    <a:pt x="3194126" y="6591300"/>
                  </a:lnTo>
                  <a:close/>
                  <a:moveTo>
                    <a:pt x="2632451" y="6591300"/>
                  </a:moveTo>
                  <a:lnTo>
                    <a:pt x="2632451" y="6838950"/>
                  </a:lnTo>
                  <a:lnTo>
                    <a:pt x="2903604" y="6838950"/>
                  </a:lnTo>
                  <a:lnTo>
                    <a:pt x="2903604" y="6591300"/>
                  </a:lnTo>
                  <a:close/>
                  <a:moveTo>
                    <a:pt x="2341929" y="6591300"/>
                  </a:moveTo>
                  <a:lnTo>
                    <a:pt x="2341929" y="6838950"/>
                  </a:lnTo>
                  <a:lnTo>
                    <a:pt x="2613083" y="6838950"/>
                  </a:lnTo>
                  <a:lnTo>
                    <a:pt x="2613083" y="6591300"/>
                  </a:lnTo>
                  <a:close/>
                  <a:moveTo>
                    <a:pt x="2051407" y="6591300"/>
                  </a:moveTo>
                  <a:lnTo>
                    <a:pt x="2051407" y="6838950"/>
                  </a:lnTo>
                  <a:lnTo>
                    <a:pt x="2322561" y="6838950"/>
                  </a:lnTo>
                  <a:lnTo>
                    <a:pt x="2322561" y="6591300"/>
                  </a:lnTo>
                  <a:close/>
                  <a:moveTo>
                    <a:pt x="1760886" y="6591300"/>
                  </a:moveTo>
                  <a:lnTo>
                    <a:pt x="1760886" y="6838950"/>
                  </a:lnTo>
                  <a:lnTo>
                    <a:pt x="2032039" y="6838950"/>
                  </a:lnTo>
                  <a:lnTo>
                    <a:pt x="2032039" y="6591300"/>
                  </a:lnTo>
                  <a:close/>
                  <a:moveTo>
                    <a:pt x="1471977" y="6591300"/>
                  </a:moveTo>
                  <a:lnTo>
                    <a:pt x="1471977" y="6838950"/>
                  </a:lnTo>
                  <a:lnTo>
                    <a:pt x="1743131" y="6838950"/>
                  </a:lnTo>
                  <a:lnTo>
                    <a:pt x="1743131" y="6591300"/>
                  </a:lnTo>
                  <a:close/>
                  <a:moveTo>
                    <a:pt x="1181455" y="6591300"/>
                  </a:moveTo>
                  <a:lnTo>
                    <a:pt x="1181455" y="6838950"/>
                  </a:lnTo>
                  <a:lnTo>
                    <a:pt x="1452609" y="6838950"/>
                  </a:lnTo>
                  <a:lnTo>
                    <a:pt x="1452609" y="6591300"/>
                  </a:lnTo>
                  <a:close/>
                  <a:moveTo>
                    <a:pt x="890933" y="6591300"/>
                  </a:moveTo>
                  <a:lnTo>
                    <a:pt x="890933" y="6838950"/>
                  </a:lnTo>
                  <a:lnTo>
                    <a:pt x="1162087" y="6838950"/>
                  </a:lnTo>
                  <a:lnTo>
                    <a:pt x="1162087" y="6591300"/>
                  </a:lnTo>
                  <a:close/>
                  <a:moveTo>
                    <a:pt x="600412" y="6591300"/>
                  </a:moveTo>
                  <a:lnTo>
                    <a:pt x="600412" y="6838950"/>
                  </a:lnTo>
                  <a:lnTo>
                    <a:pt x="871565" y="6838950"/>
                  </a:lnTo>
                  <a:lnTo>
                    <a:pt x="871565" y="6591300"/>
                  </a:lnTo>
                  <a:close/>
                  <a:moveTo>
                    <a:pt x="309890" y="6591300"/>
                  </a:moveTo>
                  <a:lnTo>
                    <a:pt x="309890" y="6838950"/>
                  </a:lnTo>
                  <a:lnTo>
                    <a:pt x="581044" y="6838950"/>
                  </a:lnTo>
                  <a:lnTo>
                    <a:pt x="581044" y="6591300"/>
                  </a:lnTo>
                  <a:close/>
                  <a:moveTo>
                    <a:pt x="19368" y="6591300"/>
                  </a:moveTo>
                  <a:lnTo>
                    <a:pt x="19368" y="6838950"/>
                  </a:lnTo>
                  <a:lnTo>
                    <a:pt x="290522" y="6838950"/>
                  </a:lnTo>
                  <a:lnTo>
                    <a:pt x="290522" y="6591300"/>
                  </a:lnTo>
                  <a:close/>
                  <a:moveTo>
                    <a:pt x="11925920" y="6305550"/>
                  </a:moveTo>
                  <a:lnTo>
                    <a:pt x="11925920" y="6572250"/>
                  </a:lnTo>
                  <a:lnTo>
                    <a:pt x="12197073" y="6572250"/>
                  </a:lnTo>
                  <a:lnTo>
                    <a:pt x="12197073" y="6305550"/>
                  </a:lnTo>
                  <a:close/>
                  <a:moveTo>
                    <a:pt x="11635398" y="6305550"/>
                  </a:moveTo>
                  <a:lnTo>
                    <a:pt x="11635398" y="6572250"/>
                  </a:lnTo>
                  <a:lnTo>
                    <a:pt x="11906552" y="6572250"/>
                  </a:lnTo>
                  <a:lnTo>
                    <a:pt x="11906552" y="6305550"/>
                  </a:lnTo>
                  <a:close/>
                  <a:moveTo>
                    <a:pt x="11344876" y="6305550"/>
                  </a:moveTo>
                  <a:lnTo>
                    <a:pt x="11344876" y="6572250"/>
                  </a:lnTo>
                  <a:lnTo>
                    <a:pt x="11616030" y="6572250"/>
                  </a:lnTo>
                  <a:lnTo>
                    <a:pt x="11616030" y="6305550"/>
                  </a:lnTo>
                  <a:close/>
                  <a:moveTo>
                    <a:pt x="11054354" y="6305550"/>
                  </a:moveTo>
                  <a:lnTo>
                    <a:pt x="11054354" y="6572250"/>
                  </a:lnTo>
                  <a:lnTo>
                    <a:pt x="11325508" y="6572250"/>
                  </a:lnTo>
                  <a:lnTo>
                    <a:pt x="11325508" y="6305550"/>
                  </a:lnTo>
                  <a:close/>
                  <a:moveTo>
                    <a:pt x="10763832" y="6305550"/>
                  </a:moveTo>
                  <a:lnTo>
                    <a:pt x="10763832" y="6572250"/>
                  </a:lnTo>
                  <a:lnTo>
                    <a:pt x="11034986" y="6572250"/>
                  </a:lnTo>
                  <a:lnTo>
                    <a:pt x="11034986" y="6305550"/>
                  </a:lnTo>
                  <a:close/>
                  <a:moveTo>
                    <a:pt x="10473311" y="6305550"/>
                  </a:moveTo>
                  <a:lnTo>
                    <a:pt x="10473311" y="6572250"/>
                  </a:lnTo>
                  <a:lnTo>
                    <a:pt x="10744464" y="6572250"/>
                  </a:lnTo>
                  <a:lnTo>
                    <a:pt x="10744464" y="6305550"/>
                  </a:lnTo>
                  <a:close/>
                  <a:moveTo>
                    <a:pt x="10182789" y="6305550"/>
                  </a:moveTo>
                  <a:lnTo>
                    <a:pt x="10182789" y="6572250"/>
                  </a:lnTo>
                  <a:lnTo>
                    <a:pt x="10453943" y="6572250"/>
                  </a:lnTo>
                  <a:lnTo>
                    <a:pt x="10453943" y="6305550"/>
                  </a:lnTo>
                  <a:close/>
                  <a:moveTo>
                    <a:pt x="9892267" y="6305550"/>
                  </a:moveTo>
                  <a:lnTo>
                    <a:pt x="9892267" y="6572250"/>
                  </a:lnTo>
                  <a:lnTo>
                    <a:pt x="10163421" y="6572250"/>
                  </a:lnTo>
                  <a:lnTo>
                    <a:pt x="10163421" y="6305550"/>
                  </a:lnTo>
                  <a:close/>
                  <a:moveTo>
                    <a:pt x="9601745" y="6305550"/>
                  </a:moveTo>
                  <a:lnTo>
                    <a:pt x="9601745" y="6572250"/>
                  </a:lnTo>
                  <a:lnTo>
                    <a:pt x="9872899" y="6572250"/>
                  </a:lnTo>
                  <a:lnTo>
                    <a:pt x="9872899" y="6305550"/>
                  </a:lnTo>
                  <a:close/>
                  <a:moveTo>
                    <a:pt x="9311224" y="6305550"/>
                  </a:moveTo>
                  <a:lnTo>
                    <a:pt x="9311224" y="6572250"/>
                  </a:lnTo>
                  <a:lnTo>
                    <a:pt x="9582377" y="6572250"/>
                  </a:lnTo>
                  <a:lnTo>
                    <a:pt x="9582377" y="6305550"/>
                  </a:lnTo>
                  <a:close/>
                  <a:moveTo>
                    <a:pt x="9020702" y="6305550"/>
                  </a:moveTo>
                  <a:lnTo>
                    <a:pt x="9020702" y="6572250"/>
                  </a:lnTo>
                  <a:lnTo>
                    <a:pt x="9291856" y="6572250"/>
                  </a:lnTo>
                  <a:lnTo>
                    <a:pt x="9291856" y="6305550"/>
                  </a:lnTo>
                  <a:close/>
                  <a:moveTo>
                    <a:pt x="8731793" y="6305550"/>
                  </a:moveTo>
                  <a:lnTo>
                    <a:pt x="8731793" y="6572250"/>
                  </a:lnTo>
                  <a:lnTo>
                    <a:pt x="9001334" y="6572250"/>
                  </a:lnTo>
                  <a:lnTo>
                    <a:pt x="9001334" y="6305550"/>
                  </a:lnTo>
                  <a:close/>
                  <a:moveTo>
                    <a:pt x="8441272" y="6305550"/>
                  </a:moveTo>
                  <a:lnTo>
                    <a:pt x="8441272" y="6572250"/>
                  </a:lnTo>
                  <a:lnTo>
                    <a:pt x="8712425" y="6572250"/>
                  </a:lnTo>
                  <a:lnTo>
                    <a:pt x="8712425" y="6305550"/>
                  </a:lnTo>
                  <a:close/>
                  <a:moveTo>
                    <a:pt x="8150750" y="6305550"/>
                  </a:moveTo>
                  <a:lnTo>
                    <a:pt x="8150750" y="6572250"/>
                  </a:lnTo>
                  <a:lnTo>
                    <a:pt x="8421904" y="6572250"/>
                  </a:lnTo>
                  <a:lnTo>
                    <a:pt x="8421904" y="6305550"/>
                  </a:lnTo>
                  <a:close/>
                  <a:moveTo>
                    <a:pt x="7860228" y="6305550"/>
                  </a:moveTo>
                  <a:lnTo>
                    <a:pt x="7860228" y="6572250"/>
                  </a:lnTo>
                  <a:lnTo>
                    <a:pt x="8131382" y="6572250"/>
                  </a:lnTo>
                  <a:lnTo>
                    <a:pt x="8131382" y="6305550"/>
                  </a:lnTo>
                  <a:close/>
                  <a:moveTo>
                    <a:pt x="7569706" y="6305550"/>
                  </a:moveTo>
                  <a:lnTo>
                    <a:pt x="7569706" y="6572250"/>
                  </a:lnTo>
                  <a:lnTo>
                    <a:pt x="7840860" y="6572250"/>
                  </a:lnTo>
                  <a:lnTo>
                    <a:pt x="7840860" y="6305550"/>
                  </a:lnTo>
                  <a:close/>
                  <a:moveTo>
                    <a:pt x="7279185" y="6305550"/>
                  </a:moveTo>
                  <a:lnTo>
                    <a:pt x="7279185" y="6572250"/>
                  </a:lnTo>
                  <a:lnTo>
                    <a:pt x="7550338" y="6572250"/>
                  </a:lnTo>
                  <a:lnTo>
                    <a:pt x="7550338" y="6305550"/>
                  </a:lnTo>
                  <a:close/>
                  <a:moveTo>
                    <a:pt x="6988663" y="6305550"/>
                  </a:moveTo>
                  <a:lnTo>
                    <a:pt x="6988663" y="6572250"/>
                  </a:lnTo>
                  <a:lnTo>
                    <a:pt x="7259817" y="6572250"/>
                  </a:lnTo>
                  <a:lnTo>
                    <a:pt x="7259817" y="6305550"/>
                  </a:lnTo>
                  <a:close/>
                  <a:moveTo>
                    <a:pt x="6698141" y="6305550"/>
                  </a:moveTo>
                  <a:lnTo>
                    <a:pt x="6698141" y="6572250"/>
                  </a:lnTo>
                  <a:lnTo>
                    <a:pt x="6969295" y="6572250"/>
                  </a:lnTo>
                  <a:lnTo>
                    <a:pt x="6969295" y="6305550"/>
                  </a:lnTo>
                  <a:close/>
                  <a:moveTo>
                    <a:pt x="6407619" y="6305550"/>
                  </a:moveTo>
                  <a:lnTo>
                    <a:pt x="6407619" y="6572250"/>
                  </a:lnTo>
                  <a:lnTo>
                    <a:pt x="6678773" y="6572250"/>
                  </a:lnTo>
                  <a:lnTo>
                    <a:pt x="6678773" y="6305550"/>
                  </a:lnTo>
                  <a:close/>
                  <a:moveTo>
                    <a:pt x="6117097" y="6305550"/>
                  </a:moveTo>
                  <a:lnTo>
                    <a:pt x="6117097" y="6572250"/>
                  </a:lnTo>
                  <a:lnTo>
                    <a:pt x="6388251" y="6572250"/>
                  </a:lnTo>
                  <a:lnTo>
                    <a:pt x="6388251" y="6305550"/>
                  </a:lnTo>
                  <a:close/>
                  <a:moveTo>
                    <a:pt x="5826576" y="6305550"/>
                  </a:moveTo>
                  <a:lnTo>
                    <a:pt x="5826576" y="6572250"/>
                  </a:lnTo>
                  <a:lnTo>
                    <a:pt x="6097729" y="6572250"/>
                  </a:lnTo>
                  <a:lnTo>
                    <a:pt x="6097729" y="6305550"/>
                  </a:lnTo>
                  <a:close/>
                  <a:moveTo>
                    <a:pt x="5536054" y="6305550"/>
                  </a:moveTo>
                  <a:lnTo>
                    <a:pt x="5536054" y="6572250"/>
                  </a:lnTo>
                  <a:lnTo>
                    <a:pt x="5807208" y="6572250"/>
                  </a:lnTo>
                  <a:lnTo>
                    <a:pt x="5807208" y="6305550"/>
                  </a:lnTo>
                  <a:close/>
                  <a:moveTo>
                    <a:pt x="5247147" y="6305550"/>
                  </a:moveTo>
                  <a:lnTo>
                    <a:pt x="5247147" y="6572250"/>
                  </a:lnTo>
                  <a:lnTo>
                    <a:pt x="5516686" y="6572250"/>
                  </a:lnTo>
                  <a:lnTo>
                    <a:pt x="5516686" y="6305550"/>
                  </a:lnTo>
                  <a:close/>
                  <a:moveTo>
                    <a:pt x="4956625" y="6305550"/>
                  </a:moveTo>
                  <a:lnTo>
                    <a:pt x="4956625" y="6572250"/>
                  </a:lnTo>
                  <a:lnTo>
                    <a:pt x="5227779" y="6572250"/>
                  </a:lnTo>
                  <a:lnTo>
                    <a:pt x="5227779" y="6305550"/>
                  </a:lnTo>
                  <a:close/>
                  <a:moveTo>
                    <a:pt x="4666103" y="6305550"/>
                  </a:moveTo>
                  <a:lnTo>
                    <a:pt x="4666103" y="6572250"/>
                  </a:lnTo>
                  <a:lnTo>
                    <a:pt x="4937257" y="6572250"/>
                  </a:lnTo>
                  <a:lnTo>
                    <a:pt x="4937257" y="6305550"/>
                  </a:lnTo>
                  <a:close/>
                  <a:moveTo>
                    <a:pt x="4375581" y="6305550"/>
                  </a:moveTo>
                  <a:lnTo>
                    <a:pt x="4375581" y="6572250"/>
                  </a:lnTo>
                  <a:lnTo>
                    <a:pt x="4646735" y="6572250"/>
                  </a:lnTo>
                  <a:lnTo>
                    <a:pt x="4646735" y="6305550"/>
                  </a:lnTo>
                  <a:close/>
                  <a:moveTo>
                    <a:pt x="4085059" y="6305550"/>
                  </a:moveTo>
                  <a:lnTo>
                    <a:pt x="4085059" y="6572250"/>
                  </a:lnTo>
                  <a:lnTo>
                    <a:pt x="4356213" y="6572250"/>
                  </a:lnTo>
                  <a:lnTo>
                    <a:pt x="4356213" y="6305550"/>
                  </a:lnTo>
                  <a:close/>
                  <a:moveTo>
                    <a:pt x="3794538" y="6305550"/>
                  </a:moveTo>
                  <a:lnTo>
                    <a:pt x="3794538" y="6572250"/>
                  </a:lnTo>
                  <a:lnTo>
                    <a:pt x="4065691" y="6572250"/>
                  </a:lnTo>
                  <a:lnTo>
                    <a:pt x="4065691" y="6305550"/>
                  </a:lnTo>
                  <a:close/>
                  <a:moveTo>
                    <a:pt x="3504016" y="6305550"/>
                  </a:moveTo>
                  <a:lnTo>
                    <a:pt x="3504016" y="6572250"/>
                  </a:lnTo>
                  <a:lnTo>
                    <a:pt x="3775170" y="6572250"/>
                  </a:lnTo>
                  <a:lnTo>
                    <a:pt x="3775170" y="6305550"/>
                  </a:lnTo>
                  <a:close/>
                  <a:moveTo>
                    <a:pt x="3213494" y="6305550"/>
                  </a:moveTo>
                  <a:lnTo>
                    <a:pt x="3213494" y="6572250"/>
                  </a:lnTo>
                  <a:lnTo>
                    <a:pt x="3484648" y="6572250"/>
                  </a:lnTo>
                  <a:lnTo>
                    <a:pt x="3484648" y="6305550"/>
                  </a:lnTo>
                  <a:close/>
                  <a:moveTo>
                    <a:pt x="2922972" y="6305550"/>
                  </a:moveTo>
                  <a:lnTo>
                    <a:pt x="2922972" y="6572250"/>
                  </a:lnTo>
                  <a:lnTo>
                    <a:pt x="3194126" y="6572250"/>
                  </a:lnTo>
                  <a:lnTo>
                    <a:pt x="3194126" y="6305550"/>
                  </a:lnTo>
                  <a:close/>
                  <a:moveTo>
                    <a:pt x="2632451" y="6305550"/>
                  </a:moveTo>
                  <a:lnTo>
                    <a:pt x="2632451" y="6572250"/>
                  </a:lnTo>
                  <a:lnTo>
                    <a:pt x="2903604" y="6572250"/>
                  </a:lnTo>
                  <a:lnTo>
                    <a:pt x="2903604" y="6305550"/>
                  </a:lnTo>
                  <a:close/>
                  <a:moveTo>
                    <a:pt x="2341929" y="6305550"/>
                  </a:moveTo>
                  <a:lnTo>
                    <a:pt x="2341929" y="6572250"/>
                  </a:lnTo>
                  <a:lnTo>
                    <a:pt x="2613083" y="6572250"/>
                  </a:lnTo>
                  <a:lnTo>
                    <a:pt x="2613083" y="6305550"/>
                  </a:lnTo>
                  <a:close/>
                  <a:moveTo>
                    <a:pt x="2051407" y="6305550"/>
                  </a:moveTo>
                  <a:lnTo>
                    <a:pt x="2051407" y="6572250"/>
                  </a:lnTo>
                  <a:lnTo>
                    <a:pt x="2322561" y="6572250"/>
                  </a:lnTo>
                  <a:lnTo>
                    <a:pt x="2322561" y="6305550"/>
                  </a:lnTo>
                  <a:close/>
                  <a:moveTo>
                    <a:pt x="1760886" y="6305550"/>
                  </a:moveTo>
                  <a:lnTo>
                    <a:pt x="1760886" y="6572250"/>
                  </a:lnTo>
                  <a:lnTo>
                    <a:pt x="2032039" y="6572250"/>
                  </a:lnTo>
                  <a:lnTo>
                    <a:pt x="2032039" y="6305550"/>
                  </a:lnTo>
                  <a:close/>
                  <a:moveTo>
                    <a:pt x="1471977" y="6305550"/>
                  </a:moveTo>
                  <a:lnTo>
                    <a:pt x="1471977" y="6572250"/>
                  </a:lnTo>
                  <a:lnTo>
                    <a:pt x="1743131" y="6572250"/>
                  </a:lnTo>
                  <a:lnTo>
                    <a:pt x="1743131" y="6305550"/>
                  </a:lnTo>
                  <a:close/>
                  <a:moveTo>
                    <a:pt x="1181455" y="6305550"/>
                  </a:moveTo>
                  <a:lnTo>
                    <a:pt x="1181455" y="6572250"/>
                  </a:lnTo>
                  <a:lnTo>
                    <a:pt x="1452609" y="6572250"/>
                  </a:lnTo>
                  <a:lnTo>
                    <a:pt x="1452609" y="6305550"/>
                  </a:lnTo>
                  <a:close/>
                  <a:moveTo>
                    <a:pt x="890933" y="6305550"/>
                  </a:moveTo>
                  <a:lnTo>
                    <a:pt x="890933" y="6572250"/>
                  </a:lnTo>
                  <a:lnTo>
                    <a:pt x="1162087" y="6572250"/>
                  </a:lnTo>
                  <a:lnTo>
                    <a:pt x="1162087" y="6305550"/>
                  </a:lnTo>
                  <a:close/>
                  <a:moveTo>
                    <a:pt x="600412" y="6305550"/>
                  </a:moveTo>
                  <a:lnTo>
                    <a:pt x="600412" y="6572250"/>
                  </a:lnTo>
                  <a:lnTo>
                    <a:pt x="871565" y="6572250"/>
                  </a:lnTo>
                  <a:lnTo>
                    <a:pt x="871565" y="6305550"/>
                  </a:lnTo>
                  <a:close/>
                  <a:moveTo>
                    <a:pt x="309890" y="6305550"/>
                  </a:moveTo>
                  <a:lnTo>
                    <a:pt x="309890" y="6572250"/>
                  </a:lnTo>
                  <a:lnTo>
                    <a:pt x="581044" y="6572250"/>
                  </a:lnTo>
                  <a:lnTo>
                    <a:pt x="581044" y="6305550"/>
                  </a:lnTo>
                  <a:close/>
                  <a:moveTo>
                    <a:pt x="19368" y="6305550"/>
                  </a:moveTo>
                  <a:lnTo>
                    <a:pt x="19368" y="6572250"/>
                  </a:lnTo>
                  <a:lnTo>
                    <a:pt x="290522" y="6572250"/>
                  </a:lnTo>
                  <a:lnTo>
                    <a:pt x="290522" y="6305550"/>
                  </a:lnTo>
                  <a:close/>
                  <a:moveTo>
                    <a:pt x="11925920" y="6019800"/>
                  </a:moveTo>
                  <a:lnTo>
                    <a:pt x="11925920" y="6286500"/>
                  </a:lnTo>
                  <a:lnTo>
                    <a:pt x="12197073" y="6286500"/>
                  </a:lnTo>
                  <a:lnTo>
                    <a:pt x="12197073" y="6019800"/>
                  </a:lnTo>
                  <a:close/>
                  <a:moveTo>
                    <a:pt x="11635398" y="6019800"/>
                  </a:moveTo>
                  <a:lnTo>
                    <a:pt x="11635398" y="6286500"/>
                  </a:lnTo>
                  <a:lnTo>
                    <a:pt x="11906552" y="6286500"/>
                  </a:lnTo>
                  <a:lnTo>
                    <a:pt x="11906552" y="6019800"/>
                  </a:lnTo>
                  <a:close/>
                  <a:moveTo>
                    <a:pt x="11344876" y="6019800"/>
                  </a:moveTo>
                  <a:lnTo>
                    <a:pt x="11344876" y="6286500"/>
                  </a:lnTo>
                  <a:lnTo>
                    <a:pt x="11616030" y="6286500"/>
                  </a:lnTo>
                  <a:lnTo>
                    <a:pt x="11616030" y="6019800"/>
                  </a:lnTo>
                  <a:close/>
                  <a:moveTo>
                    <a:pt x="11054354" y="6019800"/>
                  </a:moveTo>
                  <a:lnTo>
                    <a:pt x="11054354" y="6286500"/>
                  </a:lnTo>
                  <a:lnTo>
                    <a:pt x="11325508" y="6286500"/>
                  </a:lnTo>
                  <a:lnTo>
                    <a:pt x="11325508" y="6019800"/>
                  </a:lnTo>
                  <a:close/>
                  <a:moveTo>
                    <a:pt x="10763832" y="6019800"/>
                  </a:moveTo>
                  <a:lnTo>
                    <a:pt x="10763832" y="6286500"/>
                  </a:lnTo>
                  <a:lnTo>
                    <a:pt x="11034986" y="6286500"/>
                  </a:lnTo>
                  <a:lnTo>
                    <a:pt x="11034986" y="6019800"/>
                  </a:lnTo>
                  <a:close/>
                  <a:moveTo>
                    <a:pt x="10473311" y="6019800"/>
                  </a:moveTo>
                  <a:lnTo>
                    <a:pt x="10473311" y="6286500"/>
                  </a:lnTo>
                  <a:lnTo>
                    <a:pt x="10744464" y="6286500"/>
                  </a:lnTo>
                  <a:lnTo>
                    <a:pt x="10744464" y="6019800"/>
                  </a:lnTo>
                  <a:close/>
                  <a:moveTo>
                    <a:pt x="10182789" y="6019800"/>
                  </a:moveTo>
                  <a:lnTo>
                    <a:pt x="10182789" y="6286500"/>
                  </a:lnTo>
                  <a:lnTo>
                    <a:pt x="10453943" y="6286500"/>
                  </a:lnTo>
                  <a:lnTo>
                    <a:pt x="10453943" y="6019800"/>
                  </a:lnTo>
                  <a:close/>
                  <a:moveTo>
                    <a:pt x="9892267" y="6019800"/>
                  </a:moveTo>
                  <a:lnTo>
                    <a:pt x="9892267" y="6286500"/>
                  </a:lnTo>
                  <a:lnTo>
                    <a:pt x="10163421" y="6286500"/>
                  </a:lnTo>
                  <a:lnTo>
                    <a:pt x="10163421" y="6019800"/>
                  </a:lnTo>
                  <a:close/>
                  <a:moveTo>
                    <a:pt x="9601745" y="6019800"/>
                  </a:moveTo>
                  <a:lnTo>
                    <a:pt x="9601745" y="6286500"/>
                  </a:lnTo>
                  <a:lnTo>
                    <a:pt x="9872899" y="6286500"/>
                  </a:lnTo>
                  <a:lnTo>
                    <a:pt x="9872899" y="6019800"/>
                  </a:lnTo>
                  <a:close/>
                  <a:moveTo>
                    <a:pt x="9311224" y="6019800"/>
                  </a:moveTo>
                  <a:lnTo>
                    <a:pt x="9311224" y="6286500"/>
                  </a:lnTo>
                  <a:lnTo>
                    <a:pt x="9582377" y="6286500"/>
                  </a:lnTo>
                  <a:lnTo>
                    <a:pt x="9582377" y="6019800"/>
                  </a:lnTo>
                  <a:close/>
                  <a:moveTo>
                    <a:pt x="9020702" y="6019800"/>
                  </a:moveTo>
                  <a:lnTo>
                    <a:pt x="9020702" y="6286500"/>
                  </a:lnTo>
                  <a:lnTo>
                    <a:pt x="9291856" y="6286500"/>
                  </a:lnTo>
                  <a:lnTo>
                    <a:pt x="9291856" y="6019800"/>
                  </a:lnTo>
                  <a:close/>
                  <a:moveTo>
                    <a:pt x="8731793" y="6019800"/>
                  </a:moveTo>
                  <a:lnTo>
                    <a:pt x="8731793" y="6286500"/>
                  </a:lnTo>
                  <a:lnTo>
                    <a:pt x="9001334" y="6286500"/>
                  </a:lnTo>
                  <a:lnTo>
                    <a:pt x="9001334" y="6019800"/>
                  </a:lnTo>
                  <a:close/>
                  <a:moveTo>
                    <a:pt x="8441272" y="6019800"/>
                  </a:moveTo>
                  <a:lnTo>
                    <a:pt x="8441272" y="6286500"/>
                  </a:lnTo>
                  <a:lnTo>
                    <a:pt x="8712425" y="6286500"/>
                  </a:lnTo>
                  <a:lnTo>
                    <a:pt x="8712425" y="6019800"/>
                  </a:lnTo>
                  <a:close/>
                  <a:moveTo>
                    <a:pt x="8150750" y="6019800"/>
                  </a:moveTo>
                  <a:lnTo>
                    <a:pt x="8150750" y="6286500"/>
                  </a:lnTo>
                  <a:lnTo>
                    <a:pt x="8421904" y="6286500"/>
                  </a:lnTo>
                  <a:lnTo>
                    <a:pt x="8421904" y="6019800"/>
                  </a:lnTo>
                  <a:close/>
                  <a:moveTo>
                    <a:pt x="7860228" y="6019800"/>
                  </a:moveTo>
                  <a:lnTo>
                    <a:pt x="7860228" y="6286500"/>
                  </a:lnTo>
                  <a:lnTo>
                    <a:pt x="8131382" y="6286500"/>
                  </a:lnTo>
                  <a:lnTo>
                    <a:pt x="8131382" y="6019800"/>
                  </a:lnTo>
                  <a:close/>
                  <a:moveTo>
                    <a:pt x="7569706" y="6019800"/>
                  </a:moveTo>
                  <a:lnTo>
                    <a:pt x="7569706" y="6286500"/>
                  </a:lnTo>
                  <a:lnTo>
                    <a:pt x="7840860" y="6286500"/>
                  </a:lnTo>
                  <a:lnTo>
                    <a:pt x="7840860" y="6019800"/>
                  </a:lnTo>
                  <a:close/>
                  <a:moveTo>
                    <a:pt x="7279185" y="6019800"/>
                  </a:moveTo>
                  <a:lnTo>
                    <a:pt x="7279185" y="6286500"/>
                  </a:lnTo>
                  <a:lnTo>
                    <a:pt x="7550338" y="6286500"/>
                  </a:lnTo>
                  <a:lnTo>
                    <a:pt x="7550338" y="6019800"/>
                  </a:lnTo>
                  <a:close/>
                  <a:moveTo>
                    <a:pt x="6988663" y="6019800"/>
                  </a:moveTo>
                  <a:lnTo>
                    <a:pt x="6988663" y="6286500"/>
                  </a:lnTo>
                  <a:lnTo>
                    <a:pt x="7259817" y="6286500"/>
                  </a:lnTo>
                  <a:lnTo>
                    <a:pt x="7259817" y="6019800"/>
                  </a:lnTo>
                  <a:close/>
                  <a:moveTo>
                    <a:pt x="6698141" y="6019800"/>
                  </a:moveTo>
                  <a:lnTo>
                    <a:pt x="6698141" y="6286500"/>
                  </a:lnTo>
                  <a:lnTo>
                    <a:pt x="6969295" y="6286500"/>
                  </a:lnTo>
                  <a:lnTo>
                    <a:pt x="6969295" y="6019800"/>
                  </a:lnTo>
                  <a:close/>
                  <a:moveTo>
                    <a:pt x="6407619" y="6019800"/>
                  </a:moveTo>
                  <a:lnTo>
                    <a:pt x="6407619" y="6286500"/>
                  </a:lnTo>
                  <a:lnTo>
                    <a:pt x="6678773" y="6286500"/>
                  </a:lnTo>
                  <a:lnTo>
                    <a:pt x="6678773" y="6019800"/>
                  </a:lnTo>
                  <a:close/>
                  <a:moveTo>
                    <a:pt x="6117097" y="6019800"/>
                  </a:moveTo>
                  <a:lnTo>
                    <a:pt x="6117097" y="6286500"/>
                  </a:lnTo>
                  <a:lnTo>
                    <a:pt x="6388251" y="6286500"/>
                  </a:lnTo>
                  <a:lnTo>
                    <a:pt x="6388251" y="6019800"/>
                  </a:lnTo>
                  <a:close/>
                  <a:moveTo>
                    <a:pt x="5826576" y="6019800"/>
                  </a:moveTo>
                  <a:lnTo>
                    <a:pt x="5826576" y="6286500"/>
                  </a:lnTo>
                  <a:lnTo>
                    <a:pt x="6097729" y="6286500"/>
                  </a:lnTo>
                  <a:lnTo>
                    <a:pt x="6097729" y="6019800"/>
                  </a:lnTo>
                  <a:close/>
                  <a:moveTo>
                    <a:pt x="5536054" y="6019800"/>
                  </a:moveTo>
                  <a:lnTo>
                    <a:pt x="5536054" y="6286500"/>
                  </a:lnTo>
                  <a:lnTo>
                    <a:pt x="5807208" y="6286500"/>
                  </a:lnTo>
                  <a:lnTo>
                    <a:pt x="5807208" y="6019800"/>
                  </a:lnTo>
                  <a:close/>
                  <a:moveTo>
                    <a:pt x="5247147" y="6019800"/>
                  </a:moveTo>
                  <a:lnTo>
                    <a:pt x="5247147" y="6286500"/>
                  </a:lnTo>
                  <a:lnTo>
                    <a:pt x="5516686" y="6286500"/>
                  </a:lnTo>
                  <a:lnTo>
                    <a:pt x="5516686" y="6019800"/>
                  </a:lnTo>
                  <a:close/>
                  <a:moveTo>
                    <a:pt x="4956625" y="6019800"/>
                  </a:moveTo>
                  <a:lnTo>
                    <a:pt x="4956625" y="6286500"/>
                  </a:lnTo>
                  <a:lnTo>
                    <a:pt x="5227779" y="6286500"/>
                  </a:lnTo>
                  <a:lnTo>
                    <a:pt x="5227779" y="6019800"/>
                  </a:lnTo>
                  <a:close/>
                  <a:moveTo>
                    <a:pt x="4666103" y="6019800"/>
                  </a:moveTo>
                  <a:lnTo>
                    <a:pt x="4666103" y="6286500"/>
                  </a:lnTo>
                  <a:lnTo>
                    <a:pt x="4937257" y="6286500"/>
                  </a:lnTo>
                  <a:lnTo>
                    <a:pt x="4937257" y="6019800"/>
                  </a:lnTo>
                  <a:close/>
                  <a:moveTo>
                    <a:pt x="4375581" y="6019800"/>
                  </a:moveTo>
                  <a:lnTo>
                    <a:pt x="4375581" y="6286500"/>
                  </a:lnTo>
                  <a:lnTo>
                    <a:pt x="4646735" y="6286500"/>
                  </a:lnTo>
                  <a:lnTo>
                    <a:pt x="4646735" y="6019800"/>
                  </a:lnTo>
                  <a:close/>
                  <a:moveTo>
                    <a:pt x="4085059" y="6019800"/>
                  </a:moveTo>
                  <a:lnTo>
                    <a:pt x="4085059" y="6286500"/>
                  </a:lnTo>
                  <a:lnTo>
                    <a:pt x="4356213" y="6286500"/>
                  </a:lnTo>
                  <a:lnTo>
                    <a:pt x="4356213" y="6019800"/>
                  </a:lnTo>
                  <a:close/>
                  <a:moveTo>
                    <a:pt x="3794538" y="6019800"/>
                  </a:moveTo>
                  <a:lnTo>
                    <a:pt x="3794538" y="6286500"/>
                  </a:lnTo>
                  <a:lnTo>
                    <a:pt x="4065691" y="6286500"/>
                  </a:lnTo>
                  <a:lnTo>
                    <a:pt x="4065691" y="6019800"/>
                  </a:lnTo>
                  <a:close/>
                  <a:moveTo>
                    <a:pt x="3504016" y="6019800"/>
                  </a:moveTo>
                  <a:lnTo>
                    <a:pt x="3504016" y="6286500"/>
                  </a:lnTo>
                  <a:lnTo>
                    <a:pt x="3775170" y="6286500"/>
                  </a:lnTo>
                  <a:lnTo>
                    <a:pt x="3775170" y="6019800"/>
                  </a:lnTo>
                  <a:close/>
                  <a:moveTo>
                    <a:pt x="3213494" y="6019800"/>
                  </a:moveTo>
                  <a:lnTo>
                    <a:pt x="3213494" y="6286500"/>
                  </a:lnTo>
                  <a:lnTo>
                    <a:pt x="3484648" y="6286500"/>
                  </a:lnTo>
                  <a:lnTo>
                    <a:pt x="3484648" y="6019800"/>
                  </a:lnTo>
                  <a:close/>
                  <a:moveTo>
                    <a:pt x="2922972" y="6019800"/>
                  </a:moveTo>
                  <a:lnTo>
                    <a:pt x="2922972" y="6286500"/>
                  </a:lnTo>
                  <a:lnTo>
                    <a:pt x="3194126" y="6286500"/>
                  </a:lnTo>
                  <a:lnTo>
                    <a:pt x="3194126" y="6019800"/>
                  </a:lnTo>
                  <a:close/>
                  <a:moveTo>
                    <a:pt x="2632451" y="6019800"/>
                  </a:moveTo>
                  <a:lnTo>
                    <a:pt x="2632451" y="6286500"/>
                  </a:lnTo>
                  <a:lnTo>
                    <a:pt x="2903604" y="6286500"/>
                  </a:lnTo>
                  <a:lnTo>
                    <a:pt x="2903604" y="6019800"/>
                  </a:lnTo>
                  <a:close/>
                  <a:moveTo>
                    <a:pt x="2341929" y="6019800"/>
                  </a:moveTo>
                  <a:lnTo>
                    <a:pt x="2341929" y="6286500"/>
                  </a:lnTo>
                  <a:lnTo>
                    <a:pt x="2613083" y="6286500"/>
                  </a:lnTo>
                  <a:lnTo>
                    <a:pt x="2613083" y="6019800"/>
                  </a:lnTo>
                  <a:close/>
                  <a:moveTo>
                    <a:pt x="2051407" y="6019800"/>
                  </a:moveTo>
                  <a:lnTo>
                    <a:pt x="2051407" y="6286500"/>
                  </a:lnTo>
                  <a:lnTo>
                    <a:pt x="2322561" y="6286500"/>
                  </a:lnTo>
                  <a:lnTo>
                    <a:pt x="2322561" y="6019800"/>
                  </a:lnTo>
                  <a:close/>
                  <a:moveTo>
                    <a:pt x="1760886" y="6019800"/>
                  </a:moveTo>
                  <a:lnTo>
                    <a:pt x="1760886" y="6286500"/>
                  </a:lnTo>
                  <a:lnTo>
                    <a:pt x="2032039" y="6286500"/>
                  </a:lnTo>
                  <a:lnTo>
                    <a:pt x="2032039" y="6019800"/>
                  </a:lnTo>
                  <a:close/>
                  <a:moveTo>
                    <a:pt x="1471977" y="6019800"/>
                  </a:moveTo>
                  <a:lnTo>
                    <a:pt x="1471977" y="6286500"/>
                  </a:lnTo>
                  <a:lnTo>
                    <a:pt x="1743131" y="6286500"/>
                  </a:lnTo>
                  <a:lnTo>
                    <a:pt x="1743131" y="6019800"/>
                  </a:lnTo>
                  <a:close/>
                  <a:moveTo>
                    <a:pt x="1181455" y="6019800"/>
                  </a:moveTo>
                  <a:lnTo>
                    <a:pt x="1181455" y="6286500"/>
                  </a:lnTo>
                  <a:lnTo>
                    <a:pt x="1452609" y="6286500"/>
                  </a:lnTo>
                  <a:lnTo>
                    <a:pt x="1452609" y="6019800"/>
                  </a:lnTo>
                  <a:close/>
                  <a:moveTo>
                    <a:pt x="890933" y="6019800"/>
                  </a:moveTo>
                  <a:lnTo>
                    <a:pt x="890933" y="6286500"/>
                  </a:lnTo>
                  <a:lnTo>
                    <a:pt x="1162087" y="6286500"/>
                  </a:lnTo>
                  <a:lnTo>
                    <a:pt x="1162087" y="6019800"/>
                  </a:lnTo>
                  <a:close/>
                  <a:moveTo>
                    <a:pt x="600412" y="6019800"/>
                  </a:moveTo>
                  <a:lnTo>
                    <a:pt x="600412" y="6286500"/>
                  </a:lnTo>
                  <a:lnTo>
                    <a:pt x="871565" y="6286500"/>
                  </a:lnTo>
                  <a:lnTo>
                    <a:pt x="871565" y="6019800"/>
                  </a:lnTo>
                  <a:close/>
                  <a:moveTo>
                    <a:pt x="309890" y="6019800"/>
                  </a:moveTo>
                  <a:lnTo>
                    <a:pt x="309890" y="6286500"/>
                  </a:lnTo>
                  <a:lnTo>
                    <a:pt x="581044" y="6286500"/>
                  </a:lnTo>
                  <a:lnTo>
                    <a:pt x="581044" y="6019800"/>
                  </a:lnTo>
                  <a:close/>
                  <a:moveTo>
                    <a:pt x="19368" y="6019800"/>
                  </a:moveTo>
                  <a:lnTo>
                    <a:pt x="19368" y="6286500"/>
                  </a:lnTo>
                  <a:lnTo>
                    <a:pt x="290522" y="6286500"/>
                  </a:lnTo>
                  <a:lnTo>
                    <a:pt x="290522" y="6019800"/>
                  </a:lnTo>
                  <a:close/>
                  <a:moveTo>
                    <a:pt x="11925920" y="5734050"/>
                  </a:moveTo>
                  <a:lnTo>
                    <a:pt x="11925920" y="6000750"/>
                  </a:lnTo>
                  <a:lnTo>
                    <a:pt x="12197073" y="6000750"/>
                  </a:lnTo>
                  <a:lnTo>
                    <a:pt x="12197073" y="5734050"/>
                  </a:lnTo>
                  <a:close/>
                  <a:moveTo>
                    <a:pt x="11635398" y="5734050"/>
                  </a:moveTo>
                  <a:lnTo>
                    <a:pt x="11635398" y="6000750"/>
                  </a:lnTo>
                  <a:lnTo>
                    <a:pt x="11906552" y="6000750"/>
                  </a:lnTo>
                  <a:lnTo>
                    <a:pt x="11906552" y="5734050"/>
                  </a:lnTo>
                  <a:close/>
                  <a:moveTo>
                    <a:pt x="11344876" y="5734050"/>
                  </a:moveTo>
                  <a:lnTo>
                    <a:pt x="11344876" y="6000750"/>
                  </a:lnTo>
                  <a:lnTo>
                    <a:pt x="11616030" y="6000750"/>
                  </a:lnTo>
                  <a:lnTo>
                    <a:pt x="11616030" y="5734050"/>
                  </a:lnTo>
                  <a:close/>
                  <a:moveTo>
                    <a:pt x="11054354" y="5734050"/>
                  </a:moveTo>
                  <a:lnTo>
                    <a:pt x="11054354" y="6000750"/>
                  </a:lnTo>
                  <a:lnTo>
                    <a:pt x="11325508" y="6000750"/>
                  </a:lnTo>
                  <a:lnTo>
                    <a:pt x="11325508" y="5734050"/>
                  </a:lnTo>
                  <a:close/>
                  <a:moveTo>
                    <a:pt x="10763832" y="5734050"/>
                  </a:moveTo>
                  <a:lnTo>
                    <a:pt x="10763832" y="6000750"/>
                  </a:lnTo>
                  <a:lnTo>
                    <a:pt x="11034986" y="6000750"/>
                  </a:lnTo>
                  <a:lnTo>
                    <a:pt x="11034986" y="5734050"/>
                  </a:lnTo>
                  <a:close/>
                  <a:moveTo>
                    <a:pt x="10473311" y="5734050"/>
                  </a:moveTo>
                  <a:lnTo>
                    <a:pt x="10473311" y="6000750"/>
                  </a:lnTo>
                  <a:lnTo>
                    <a:pt x="10744464" y="6000750"/>
                  </a:lnTo>
                  <a:lnTo>
                    <a:pt x="10744464" y="5734050"/>
                  </a:lnTo>
                  <a:close/>
                  <a:moveTo>
                    <a:pt x="10182789" y="5734050"/>
                  </a:moveTo>
                  <a:lnTo>
                    <a:pt x="10182789" y="6000750"/>
                  </a:lnTo>
                  <a:lnTo>
                    <a:pt x="10453943" y="6000750"/>
                  </a:lnTo>
                  <a:lnTo>
                    <a:pt x="10453943" y="5734050"/>
                  </a:lnTo>
                  <a:close/>
                  <a:moveTo>
                    <a:pt x="9892267" y="5734050"/>
                  </a:moveTo>
                  <a:lnTo>
                    <a:pt x="9892267" y="6000750"/>
                  </a:lnTo>
                  <a:lnTo>
                    <a:pt x="10163421" y="6000750"/>
                  </a:lnTo>
                  <a:lnTo>
                    <a:pt x="10163421" y="5734050"/>
                  </a:lnTo>
                  <a:close/>
                  <a:moveTo>
                    <a:pt x="9601745" y="5734050"/>
                  </a:moveTo>
                  <a:lnTo>
                    <a:pt x="9601745" y="6000750"/>
                  </a:lnTo>
                  <a:lnTo>
                    <a:pt x="9872899" y="6000750"/>
                  </a:lnTo>
                  <a:lnTo>
                    <a:pt x="9872899" y="5734050"/>
                  </a:lnTo>
                  <a:close/>
                  <a:moveTo>
                    <a:pt x="9311224" y="5734050"/>
                  </a:moveTo>
                  <a:lnTo>
                    <a:pt x="9311224" y="6000750"/>
                  </a:lnTo>
                  <a:lnTo>
                    <a:pt x="9582377" y="6000750"/>
                  </a:lnTo>
                  <a:lnTo>
                    <a:pt x="9582377" y="5734050"/>
                  </a:lnTo>
                  <a:close/>
                  <a:moveTo>
                    <a:pt x="9020702" y="5734050"/>
                  </a:moveTo>
                  <a:lnTo>
                    <a:pt x="9020702" y="6000750"/>
                  </a:lnTo>
                  <a:lnTo>
                    <a:pt x="9291856" y="6000750"/>
                  </a:lnTo>
                  <a:lnTo>
                    <a:pt x="9291856" y="5734050"/>
                  </a:lnTo>
                  <a:close/>
                  <a:moveTo>
                    <a:pt x="8731793" y="5734050"/>
                  </a:moveTo>
                  <a:lnTo>
                    <a:pt x="8731793" y="6000750"/>
                  </a:lnTo>
                  <a:lnTo>
                    <a:pt x="9001334" y="6000750"/>
                  </a:lnTo>
                  <a:lnTo>
                    <a:pt x="9001334" y="5734050"/>
                  </a:lnTo>
                  <a:close/>
                  <a:moveTo>
                    <a:pt x="8441272" y="5734050"/>
                  </a:moveTo>
                  <a:lnTo>
                    <a:pt x="8441272" y="6000750"/>
                  </a:lnTo>
                  <a:lnTo>
                    <a:pt x="8712425" y="6000750"/>
                  </a:lnTo>
                  <a:lnTo>
                    <a:pt x="8712425" y="5734050"/>
                  </a:lnTo>
                  <a:close/>
                  <a:moveTo>
                    <a:pt x="8150750" y="5734050"/>
                  </a:moveTo>
                  <a:lnTo>
                    <a:pt x="8150750" y="6000750"/>
                  </a:lnTo>
                  <a:lnTo>
                    <a:pt x="8421904" y="6000750"/>
                  </a:lnTo>
                  <a:lnTo>
                    <a:pt x="8421904" y="5734050"/>
                  </a:lnTo>
                  <a:close/>
                  <a:moveTo>
                    <a:pt x="7860228" y="5734050"/>
                  </a:moveTo>
                  <a:lnTo>
                    <a:pt x="7860228" y="6000750"/>
                  </a:lnTo>
                  <a:lnTo>
                    <a:pt x="8131382" y="6000750"/>
                  </a:lnTo>
                  <a:lnTo>
                    <a:pt x="8131382" y="5734050"/>
                  </a:lnTo>
                  <a:close/>
                  <a:moveTo>
                    <a:pt x="7569706" y="5734050"/>
                  </a:moveTo>
                  <a:lnTo>
                    <a:pt x="7569706" y="6000750"/>
                  </a:lnTo>
                  <a:lnTo>
                    <a:pt x="7840860" y="6000750"/>
                  </a:lnTo>
                  <a:lnTo>
                    <a:pt x="7840860" y="5734050"/>
                  </a:lnTo>
                  <a:close/>
                  <a:moveTo>
                    <a:pt x="7279185" y="5734050"/>
                  </a:moveTo>
                  <a:lnTo>
                    <a:pt x="7279185" y="6000750"/>
                  </a:lnTo>
                  <a:lnTo>
                    <a:pt x="7550338" y="6000750"/>
                  </a:lnTo>
                  <a:lnTo>
                    <a:pt x="7550338" y="5734050"/>
                  </a:lnTo>
                  <a:close/>
                  <a:moveTo>
                    <a:pt x="6988663" y="5734050"/>
                  </a:moveTo>
                  <a:lnTo>
                    <a:pt x="6988663" y="6000750"/>
                  </a:lnTo>
                  <a:lnTo>
                    <a:pt x="7259817" y="6000750"/>
                  </a:lnTo>
                  <a:lnTo>
                    <a:pt x="7259817" y="5734050"/>
                  </a:lnTo>
                  <a:close/>
                  <a:moveTo>
                    <a:pt x="6698141" y="5734050"/>
                  </a:moveTo>
                  <a:lnTo>
                    <a:pt x="6698141" y="6000750"/>
                  </a:lnTo>
                  <a:lnTo>
                    <a:pt x="6969295" y="6000750"/>
                  </a:lnTo>
                  <a:lnTo>
                    <a:pt x="6969295" y="5734050"/>
                  </a:lnTo>
                  <a:close/>
                  <a:moveTo>
                    <a:pt x="6407619" y="5734050"/>
                  </a:moveTo>
                  <a:lnTo>
                    <a:pt x="6407619" y="6000750"/>
                  </a:lnTo>
                  <a:lnTo>
                    <a:pt x="6678773" y="6000750"/>
                  </a:lnTo>
                  <a:lnTo>
                    <a:pt x="6678773" y="5734050"/>
                  </a:lnTo>
                  <a:close/>
                  <a:moveTo>
                    <a:pt x="6117097" y="5734050"/>
                  </a:moveTo>
                  <a:lnTo>
                    <a:pt x="6117097" y="6000750"/>
                  </a:lnTo>
                  <a:lnTo>
                    <a:pt x="6388251" y="6000750"/>
                  </a:lnTo>
                  <a:lnTo>
                    <a:pt x="6388251" y="5734050"/>
                  </a:lnTo>
                  <a:close/>
                  <a:moveTo>
                    <a:pt x="5826576" y="5734050"/>
                  </a:moveTo>
                  <a:lnTo>
                    <a:pt x="5826576" y="6000750"/>
                  </a:lnTo>
                  <a:lnTo>
                    <a:pt x="6097729" y="6000750"/>
                  </a:lnTo>
                  <a:lnTo>
                    <a:pt x="6097729" y="5734050"/>
                  </a:lnTo>
                  <a:close/>
                  <a:moveTo>
                    <a:pt x="5536054" y="5734050"/>
                  </a:moveTo>
                  <a:lnTo>
                    <a:pt x="5536054" y="6000750"/>
                  </a:lnTo>
                  <a:lnTo>
                    <a:pt x="5807208" y="6000750"/>
                  </a:lnTo>
                  <a:lnTo>
                    <a:pt x="5807208" y="5734050"/>
                  </a:lnTo>
                  <a:close/>
                  <a:moveTo>
                    <a:pt x="5247147" y="5734050"/>
                  </a:moveTo>
                  <a:lnTo>
                    <a:pt x="5247147" y="6000750"/>
                  </a:lnTo>
                  <a:lnTo>
                    <a:pt x="5516686" y="6000750"/>
                  </a:lnTo>
                  <a:lnTo>
                    <a:pt x="5516686" y="5734050"/>
                  </a:lnTo>
                  <a:close/>
                  <a:moveTo>
                    <a:pt x="4956625" y="5734050"/>
                  </a:moveTo>
                  <a:lnTo>
                    <a:pt x="4956625" y="6000750"/>
                  </a:lnTo>
                  <a:lnTo>
                    <a:pt x="5227779" y="6000750"/>
                  </a:lnTo>
                  <a:lnTo>
                    <a:pt x="5227779" y="5734050"/>
                  </a:lnTo>
                  <a:close/>
                  <a:moveTo>
                    <a:pt x="4666103" y="5734050"/>
                  </a:moveTo>
                  <a:lnTo>
                    <a:pt x="4666103" y="6000750"/>
                  </a:lnTo>
                  <a:lnTo>
                    <a:pt x="4937257" y="6000750"/>
                  </a:lnTo>
                  <a:lnTo>
                    <a:pt x="4937257" y="5734050"/>
                  </a:lnTo>
                  <a:close/>
                  <a:moveTo>
                    <a:pt x="4375581" y="5734050"/>
                  </a:moveTo>
                  <a:lnTo>
                    <a:pt x="4375581" y="6000750"/>
                  </a:lnTo>
                  <a:lnTo>
                    <a:pt x="4646735" y="6000750"/>
                  </a:lnTo>
                  <a:lnTo>
                    <a:pt x="4646735" y="5734050"/>
                  </a:lnTo>
                  <a:close/>
                  <a:moveTo>
                    <a:pt x="4085059" y="5734050"/>
                  </a:moveTo>
                  <a:lnTo>
                    <a:pt x="4085059" y="6000750"/>
                  </a:lnTo>
                  <a:lnTo>
                    <a:pt x="4356213" y="6000750"/>
                  </a:lnTo>
                  <a:lnTo>
                    <a:pt x="4356213" y="5734050"/>
                  </a:lnTo>
                  <a:close/>
                  <a:moveTo>
                    <a:pt x="3794538" y="5734050"/>
                  </a:moveTo>
                  <a:lnTo>
                    <a:pt x="3794538" y="6000750"/>
                  </a:lnTo>
                  <a:lnTo>
                    <a:pt x="4065691" y="6000750"/>
                  </a:lnTo>
                  <a:lnTo>
                    <a:pt x="4065691" y="5734050"/>
                  </a:lnTo>
                  <a:close/>
                  <a:moveTo>
                    <a:pt x="3504016" y="5734050"/>
                  </a:moveTo>
                  <a:lnTo>
                    <a:pt x="3504016" y="6000750"/>
                  </a:lnTo>
                  <a:lnTo>
                    <a:pt x="3775170" y="6000750"/>
                  </a:lnTo>
                  <a:lnTo>
                    <a:pt x="3775170" y="5734050"/>
                  </a:lnTo>
                  <a:close/>
                  <a:moveTo>
                    <a:pt x="3213494" y="5734050"/>
                  </a:moveTo>
                  <a:lnTo>
                    <a:pt x="3213494" y="6000750"/>
                  </a:lnTo>
                  <a:lnTo>
                    <a:pt x="3484648" y="6000750"/>
                  </a:lnTo>
                  <a:lnTo>
                    <a:pt x="3484648" y="5734050"/>
                  </a:lnTo>
                  <a:close/>
                  <a:moveTo>
                    <a:pt x="2922972" y="5734050"/>
                  </a:moveTo>
                  <a:lnTo>
                    <a:pt x="2922972" y="6000750"/>
                  </a:lnTo>
                  <a:lnTo>
                    <a:pt x="3194126" y="6000750"/>
                  </a:lnTo>
                  <a:lnTo>
                    <a:pt x="3194126" y="5734050"/>
                  </a:lnTo>
                  <a:close/>
                  <a:moveTo>
                    <a:pt x="2632451" y="5734050"/>
                  </a:moveTo>
                  <a:lnTo>
                    <a:pt x="2632451" y="6000750"/>
                  </a:lnTo>
                  <a:lnTo>
                    <a:pt x="2903604" y="6000750"/>
                  </a:lnTo>
                  <a:lnTo>
                    <a:pt x="2903604" y="5734050"/>
                  </a:lnTo>
                  <a:close/>
                  <a:moveTo>
                    <a:pt x="2341929" y="5734050"/>
                  </a:moveTo>
                  <a:lnTo>
                    <a:pt x="2341929" y="6000750"/>
                  </a:lnTo>
                  <a:lnTo>
                    <a:pt x="2613083" y="6000750"/>
                  </a:lnTo>
                  <a:lnTo>
                    <a:pt x="2613083" y="5734050"/>
                  </a:lnTo>
                  <a:close/>
                  <a:moveTo>
                    <a:pt x="2051407" y="5734050"/>
                  </a:moveTo>
                  <a:lnTo>
                    <a:pt x="2051407" y="6000750"/>
                  </a:lnTo>
                  <a:lnTo>
                    <a:pt x="2322561" y="6000750"/>
                  </a:lnTo>
                  <a:lnTo>
                    <a:pt x="2322561" y="5734050"/>
                  </a:lnTo>
                  <a:close/>
                  <a:moveTo>
                    <a:pt x="1760886" y="5734050"/>
                  </a:moveTo>
                  <a:lnTo>
                    <a:pt x="1760886" y="6000750"/>
                  </a:lnTo>
                  <a:lnTo>
                    <a:pt x="2032039" y="6000750"/>
                  </a:lnTo>
                  <a:lnTo>
                    <a:pt x="2032039" y="5734050"/>
                  </a:lnTo>
                  <a:close/>
                  <a:moveTo>
                    <a:pt x="1471977" y="5734050"/>
                  </a:moveTo>
                  <a:lnTo>
                    <a:pt x="1471977" y="6000750"/>
                  </a:lnTo>
                  <a:lnTo>
                    <a:pt x="1743131" y="6000750"/>
                  </a:lnTo>
                  <a:lnTo>
                    <a:pt x="1743131" y="5734050"/>
                  </a:lnTo>
                  <a:close/>
                  <a:moveTo>
                    <a:pt x="1181455" y="5734050"/>
                  </a:moveTo>
                  <a:lnTo>
                    <a:pt x="1181455" y="6000750"/>
                  </a:lnTo>
                  <a:lnTo>
                    <a:pt x="1452609" y="6000750"/>
                  </a:lnTo>
                  <a:lnTo>
                    <a:pt x="1452609" y="5734050"/>
                  </a:lnTo>
                  <a:close/>
                  <a:moveTo>
                    <a:pt x="890933" y="5734050"/>
                  </a:moveTo>
                  <a:lnTo>
                    <a:pt x="890933" y="6000750"/>
                  </a:lnTo>
                  <a:lnTo>
                    <a:pt x="1162087" y="6000750"/>
                  </a:lnTo>
                  <a:lnTo>
                    <a:pt x="1162087" y="5734050"/>
                  </a:lnTo>
                  <a:close/>
                  <a:moveTo>
                    <a:pt x="600412" y="5734050"/>
                  </a:moveTo>
                  <a:lnTo>
                    <a:pt x="600412" y="6000750"/>
                  </a:lnTo>
                  <a:lnTo>
                    <a:pt x="871565" y="6000750"/>
                  </a:lnTo>
                  <a:lnTo>
                    <a:pt x="871565" y="5734050"/>
                  </a:lnTo>
                  <a:close/>
                  <a:moveTo>
                    <a:pt x="309890" y="5734050"/>
                  </a:moveTo>
                  <a:lnTo>
                    <a:pt x="309890" y="6000750"/>
                  </a:lnTo>
                  <a:lnTo>
                    <a:pt x="581044" y="6000750"/>
                  </a:lnTo>
                  <a:lnTo>
                    <a:pt x="581044" y="5734050"/>
                  </a:lnTo>
                  <a:close/>
                  <a:moveTo>
                    <a:pt x="19368" y="5734050"/>
                  </a:moveTo>
                  <a:lnTo>
                    <a:pt x="19368" y="6000750"/>
                  </a:lnTo>
                  <a:lnTo>
                    <a:pt x="290522" y="6000750"/>
                  </a:lnTo>
                  <a:lnTo>
                    <a:pt x="290522" y="5734050"/>
                  </a:lnTo>
                  <a:close/>
                  <a:moveTo>
                    <a:pt x="11925920" y="5448300"/>
                  </a:moveTo>
                  <a:lnTo>
                    <a:pt x="11925920" y="5715000"/>
                  </a:lnTo>
                  <a:lnTo>
                    <a:pt x="12197073" y="5715000"/>
                  </a:lnTo>
                  <a:lnTo>
                    <a:pt x="12197073" y="5448300"/>
                  </a:lnTo>
                  <a:close/>
                  <a:moveTo>
                    <a:pt x="11635398" y="5448300"/>
                  </a:moveTo>
                  <a:lnTo>
                    <a:pt x="11635398" y="5715000"/>
                  </a:lnTo>
                  <a:lnTo>
                    <a:pt x="11906552" y="5715000"/>
                  </a:lnTo>
                  <a:lnTo>
                    <a:pt x="11906552" y="5448300"/>
                  </a:lnTo>
                  <a:close/>
                  <a:moveTo>
                    <a:pt x="11344876" y="5448300"/>
                  </a:moveTo>
                  <a:lnTo>
                    <a:pt x="11344876" y="5715000"/>
                  </a:lnTo>
                  <a:lnTo>
                    <a:pt x="11616030" y="5715000"/>
                  </a:lnTo>
                  <a:lnTo>
                    <a:pt x="11616030" y="5448300"/>
                  </a:lnTo>
                  <a:close/>
                  <a:moveTo>
                    <a:pt x="11054354" y="5448300"/>
                  </a:moveTo>
                  <a:lnTo>
                    <a:pt x="11054354" y="5715000"/>
                  </a:lnTo>
                  <a:lnTo>
                    <a:pt x="11325508" y="5715000"/>
                  </a:lnTo>
                  <a:lnTo>
                    <a:pt x="11325508" y="5448300"/>
                  </a:lnTo>
                  <a:close/>
                  <a:moveTo>
                    <a:pt x="10763832" y="5448300"/>
                  </a:moveTo>
                  <a:lnTo>
                    <a:pt x="10763832" y="5715000"/>
                  </a:lnTo>
                  <a:lnTo>
                    <a:pt x="11034986" y="5715000"/>
                  </a:lnTo>
                  <a:lnTo>
                    <a:pt x="11034986" y="5448300"/>
                  </a:lnTo>
                  <a:close/>
                  <a:moveTo>
                    <a:pt x="10473311" y="5448300"/>
                  </a:moveTo>
                  <a:lnTo>
                    <a:pt x="10473311" y="5715000"/>
                  </a:lnTo>
                  <a:lnTo>
                    <a:pt x="10744464" y="5715000"/>
                  </a:lnTo>
                  <a:lnTo>
                    <a:pt x="10744464" y="5448300"/>
                  </a:lnTo>
                  <a:close/>
                  <a:moveTo>
                    <a:pt x="10182789" y="5448300"/>
                  </a:moveTo>
                  <a:lnTo>
                    <a:pt x="10182789" y="5715000"/>
                  </a:lnTo>
                  <a:lnTo>
                    <a:pt x="10453943" y="5715000"/>
                  </a:lnTo>
                  <a:lnTo>
                    <a:pt x="10453943" y="5448300"/>
                  </a:lnTo>
                  <a:close/>
                  <a:moveTo>
                    <a:pt x="9892267" y="5448300"/>
                  </a:moveTo>
                  <a:lnTo>
                    <a:pt x="9892267" y="5715000"/>
                  </a:lnTo>
                  <a:lnTo>
                    <a:pt x="10163421" y="5715000"/>
                  </a:lnTo>
                  <a:lnTo>
                    <a:pt x="10163421" y="5448300"/>
                  </a:lnTo>
                  <a:close/>
                  <a:moveTo>
                    <a:pt x="9601745" y="5448300"/>
                  </a:moveTo>
                  <a:lnTo>
                    <a:pt x="9601745" y="5715000"/>
                  </a:lnTo>
                  <a:lnTo>
                    <a:pt x="9872899" y="5715000"/>
                  </a:lnTo>
                  <a:lnTo>
                    <a:pt x="9872899" y="5448300"/>
                  </a:lnTo>
                  <a:close/>
                  <a:moveTo>
                    <a:pt x="9311224" y="5448300"/>
                  </a:moveTo>
                  <a:lnTo>
                    <a:pt x="9311224" y="5715000"/>
                  </a:lnTo>
                  <a:lnTo>
                    <a:pt x="9582377" y="5715000"/>
                  </a:lnTo>
                  <a:lnTo>
                    <a:pt x="9582377" y="5448300"/>
                  </a:lnTo>
                  <a:close/>
                  <a:moveTo>
                    <a:pt x="9020702" y="5448300"/>
                  </a:moveTo>
                  <a:lnTo>
                    <a:pt x="9020702" y="5715000"/>
                  </a:lnTo>
                  <a:lnTo>
                    <a:pt x="9291856" y="5715000"/>
                  </a:lnTo>
                  <a:lnTo>
                    <a:pt x="9291856" y="5448300"/>
                  </a:lnTo>
                  <a:close/>
                  <a:moveTo>
                    <a:pt x="8731793" y="5448300"/>
                  </a:moveTo>
                  <a:lnTo>
                    <a:pt x="8731793" y="5715000"/>
                  </a:lnTo>
                  <a:lnTo>
                    <a:pt x="9001334" y="5715000"/>
                  </a:lnTo>
                  <a:lnTo>
                    <a:pt x="9001334" y="5448300"/>
                  </a:lnTo>
                  <a:close/>
                  <a:moveTo>
                    <a:pt x="8441272" y="5448300"/>
                  </a:moveTo>
                  <a:lnTo>
                    <a:pt x="8441272" y="5715000"/>
                  </a:lnTo>
                  <a:lnTo>
                    <a:pt x="8712425" y="5715000"/>
                  </a:lnTo>
                  <a:lnTo>
                    <a:pt x="8712425" y="5448300"/>
                  </a:lnTo>
                  <a:close/>
                  <a:moveTo>
                    <a:pt x="8150750" y="5448300"/>
                  </a:moveTo>
                  <a:lnTo>
                    <a:pt x="8150750" y="5715000"/>
                  </a:lnTo>
                  <a:lnTo>
                    <a:pt x="8421904" y="5715000"/>
                  </a:lnTo>
                  <a:lnTo>
                    <a:pt x="8421904" y="5448300"/>
                  </a:lnTo>
                  <a:close/>
                  <a:moveTo>
                    <a:pt x="7860228" y="5448300"/>
                  </a:moveTo>
                  <a:lnTo>
                    <a:pt x="7860228" y="5715000"/>
                  </a:lnTo>
                  <a:lnTo>
                    <a:pt x="8131382" y="5715000"/>
                  </a:lnTo>
                  <a:lnTo>
                    <a:pt x="8131382" y="5448300"/>
                  </a:lnTo>
                  <a:close/>
                  <a:moveTo>
                    <a:pt x="7569706" y="5448300"/>
                  </a:moveTo>
                  <a:lnTo>
                    <a:pt x="7569706" y="5715000"/>
                  </a:lnTo>
                  <a:lnTo>
                    <a:pt x="7840860" y="5715000"/>
                  </a:lnTo>
                  <a:lnTo>
                    <a:pt x="7840860" y="5448300"/>
                  </a:lnTo>
                  <a:close/>
                  <a:moveTo>
                    <a:pt x="7279185" y="5448300"/>
                  </a:moveTo>
                  <a:lnTo>
                    <a:pt x="7279185" y="5715000"/>
                  </a:lnTo>
                  <a:lnTo>
                    <a:pt x="7550338" y="5715000"/>
                  </a:lnTo>
                  <a:lnTo>
                    <a:pt x="7550338" y="5448300"/>
                  </a:lnTo>
                  <a:close/>
                  <a:moveTo>
                    <a:pt x="6988663" y="5448300"/>
                  </a:moveTo>
                  <a:lnTo>
                    <a:pt x="6988663" y="5715000"/>
                  </a:lnTo>
                  <a:lnTo>
                    <a:pt x="7259817" y="5715000"/>
                  </a:lnTo>
                  <a:lnTo>
                    <a:pt x="7259817" y="5448300"/>
                  </a:lnTo>
                  <a:close/>
                  <a:moveTo>
                    <a:pt x="6698141" y="5448300"/>
                  </a:moveTo>
                  <a:lnTo>
                    <a:pt x="6698141" y="5715000"/>
                  </a:lnTo>
                  <a:lnTo>
                    <a:pt x="6969295" y="5715000"/>
                  </a:lnTo>
                  <a:lnTo>
                    <a:pt x="6969295" y="5448300"/>
                  </a:lnTo>
                  <a:close/>
                  <a:moveTo>
                    <a:pt x="6407619" y="5448300"/>
                  </a:moveTo>
                  <a:lnTo>
                    <a:pt x="6407619" y="5715000"/>
                  </a:lnTo>
                  <a:lnTo>
                    <a:pt x="6678773" y="5715000"/>
                  </a:lnTo>
                  <a:lnTo>
                    <a:pt x="6678773" y="5448300"/>
                  </a:lnTo>
                  <a:close/>
                  <a:moveTo>
                    <a:pt x="6117097" y="5448300"/>
                  </a:moveTo>
                  <a:lnTo>
                    <a:pt x="6117097" y="5715000"/>
                  </a:lnTo>
                  <a:lnTo>
                    <a:pt x="6388251" y="5715000"/>
                  </a:lnTo>
                  <a:lnTo>
                    <a:pt x="6388251" y="5448300"/>
                  </a:lnTo>
                  <a:close/>
                  <a:moveTo>
                    <a:pt x="5826576" y="5448300"/>
                  </a:moveTo>
                  <a:lnTo>
                    <a:pt x="5826576" y="5715000"/>
                  </a:lnTo>
                  <a:lnTo>
                    <a:pt x="6097729" y="5715000"/>
                  </a:lnTo>
                  <a:lnTo>
                    <a:pt x="6097729" y="5448300"/>
                  </a:lnTo>
                  <a:close/>
                  <a:moveTo>
                    <a:pt x="5536054" y="5448300"/>
                  </a:moveTo>
                  <a:lnTo>
                    <a:pt x="5536054" y="5715000"/>
                  </a:lnTo>
                  <a:lnTo>
                    <a:pt x="5807208" y="5715000"/>
                  </a:lnTo>
                  <a:lnTo>
                    <a:pt x="5807208" y="5448300"/>
                  </a:lnTo>
                  <a:close/>
                  <a:moveTo>
                    <a:pt x="5247147" y="5448300"/>
                  </a:moveTo>
                  <a:lnTo>
                    <a:pt x="5247147" y="5715000"/>
                  </a:lnTo>
                  <a:lnTo>
                    <a:pt x="5516686" y="5715000"/>
                  </a:lnTo>
                  <a:lnTo>
                    <a:pt x="5516686" y="5448300"/>
                  </a:lnTo>
                  <a:close/>
                  <a:moveTo>
                    <a:pt x="4956625" y="5448300"/>
                  </a:moveTo>
                  <a:lnTo>
                    <a:pt x="4956625" y="5715000"/>
                  </a:lnTo>
                  <a:lnTo>
                    <a:pt x="5227779" y="5715000"/>
                  </a:lnTo>
                  <a:lnTo>
                    <a:pt x="5227779" y="5448300"/>
                  </a:lnTo>
                  <a:close/>
                  <a:moveTo>
                    <a:pt x="4666103" y="5448300"/>
                  </a:moveTo>
                  <a:lnTo>
                    <a:pt x="4666103" y="5715000"/>
                  </a:lnTo>
                  <a:lnTo>
                    <a:pt x="4937257" y="5715000"/>
                  </a:lnTo>
                  <a:lnTo>
                    <a:pt x="4937257" y="5448300"/>
                  </a:lnTo>
                  <a:close/>
                  <a:moveTo>
                    <a:pt x="4375581" y="5448300"/>
                  </a:moveTo>
                  <a:lnTo>
                    <a:pt x="4375581" y="5715000"/>
                  </a:lnTo>
                  <a:lnTo>
                    <a:pt x="4646735" y="5715000"/>
                  </a:lnTo>
                  <a:lnTo>
                    <a:pt x="4646735" y="5448300"/>
                  </a:lnTo>
                  <a:close/>
                  <a:moveTo>
                    <a:pt x="4085059" y="5448300"/>
                  </a:moveTo>
                  <a:lnTo>
                    <a:pt x="4085059" y="5715000"/>
                  </a:lnTo>
                  <a:lnTo>
                    <a:pt x="4356213" y="5715000"/>
                  </a:lnTo>
                  <a:lnTo>
                    <a:pt x="4356213" y="5448300"/>
                  </a:lnTo>
                  <a:close/>
                  <a:moveTo>
                    <a:pt x="3794538" y="5448300"/>
                  </a:moveTo>
                  <a:lnTo>
                    <a:pt x="3794538" y="5715000"/>
                  </a:lnTo>
                  <a:lnTo>
                    <a:pt x="4065691" y="5715000"/>
                  </a:lnTo>
                  <a:lnTo>
                    <a:pt x="4065691" y="5448300"/>
                  </a:lnTo>
                  <a:close/>
                  <a:moveTo>
                    <a:pt x="3504016" y="5448300"/>
                  </a:moveTo>
                  <a:lnTo>
                    <a:pt x="3504016" y="5715000"/>
                  </a:lnTo>
                  <a:lnTo>
                    <a:pt x="3775170" y="5715000"/>
                  </a:lnTo>
                  <a:lnTo>
                    <a:pt x="3775170" y="5448300"/>
                  </a:lnTo>
                  <a:close/>
                  <a:moveTo>
                    <a:pt x="3213494" y="5448300"/>
                  </a:moveTo>
                  <a:lnTo>
                    <a:pt x="3213494" y="5715000"/>
                  </a:lnTo>
                  <a:lnTo>
                    <a:pt x="3484648" y="5715000"/>
                  </a:lnTo>
                  <a:lnTo>
                    <a:pt x="3484648" y="5448300"/>
                  </a:lnTo>
                  <a:close/>
                  <a:moveTo>
                    <a:pt x="2922972" y="5448300"/>
                  </a:moveTo>
                  <a:lnTo>
                    <a:pt x="2922972" y="5715000"/>
                  </a:lnTo>
                  <a:lnTo>
                    <a:pt x="3194126" y="5715000"/>
                  </a:lnTo>
                  <a:lnTo>
                    <a:pt x="3194126" y="5448300"/>
                  </a:lnTo>
                  <a:close/>
                  <a:moveTo>
                    <a:pt x="2632451" y="5448300"/>
                  </a:moveTo>
                  <a:lnTo>
                    <a:pt x="2632451" y="5715000"/>
                  </a:lnTo>
                  <a:lnTo>
                    <a:pt x="2903604" y="5715000"/>
                  </a:lnTo>
                  <a:lnTo>
                    <a:pt x="2903604" y="5448300"/>
                  </a:lnTo>
                  <a:close/>
                  <a:moveTo>
                    <a:pt x="2341929" y="5448300"/>
                  </a:moveTo>
                  <a:lnTo>
                    <a:pt x="2341929" y="5715000"/>
                  </a:lnTo>
                  <a:lnTo>
                    <a:pt x="2613083" y="5715000"/>
                  </a:lnTo>
                  <a:lnTo>
                    <a:pt x="2613083" y="5448300"/>
                  </a:lnTo>
                  <a:close/>
                  <a:moveTo>
                    <a:pt x="2051407" y="5448300"/>
                  </a:moveTo>
                  <a:lnTo>
                    <a:pt x="2051407" y="5715000"/>
                  </a:lnTo>
                  <a:lnTo>
                    <a:pt x="2322561" y="5715000"/>
                  </a:lnTo>
                  <a:lnTo>
                    <a:pt x="2322561" y="5448300"/>
                  </a:lnTo>
                  <a:close/>
                  <a:moveTo>
                    <a:pt x="1760886" y="5448300"/>
                  </a:moveTo>
                  <a:lnTo>
                    <a:pt x="1760886" y="5715000"/>
                  </a:lnTo>
                  <a:lnTo>
                    <a:pt x="2032039" y="5715000"/>
                  </a:lnTo>
                  <a:lnTo>
                    <a:pt x="2032039" y="5448300"/>
                  </a:lnTo>
                  <a:close/>
                  <a:moveTo>
                    <a:pt x="1471977" y="5448300"/>
                  </a:moveTo>
                  <a:lnTo>
                    <a:pt x="1471977" y="5715000"/>
                  </a:lnTo>
                  <a:lnTo>
                    <a:pt x="1743131" y="5715000"/>
                  </a:lnTo>
                  <a:lnTo>
                    <a:pt x="1743131" y="5448300"/>
                  </a:lnTo>
                  <a:close/>
                  <a:moveTo>
                    <a:pt x="1181455" y="5448300"/>
                  </a:moveTo>
                  <a:lnTo>
                    <a:pt x="1181455" y="5715000"/>
                  </a:lnTo>
                  <a:lnTo>
                    <a:pt x="1452609" y="5715000"/>
                  </a:lnTo>
                  <a:lnTo>
                    <a:pt x="1452609" y="5448300"/>
                  </a:lnTo>
                  <a:close/>
                  <a:moveTo>
                    <a:pt x="890933" y="5448300"/>
                  </a:moveTo>
                  <a:lnTo>
                    <a:pt x="890933" y="5715000"/>
                  </a:lnTo>
                  <a:lnTo>
                    <a:pt x="1162087" y="5715000"/>
                  </a:lnTo>
                  <a:lnTo>
                    <a:pt x="1162087" y="5448300"/>
                  </a:lnTo>
                  <a:close/>
                  <a:moveTo>
                    <a:pt x="600412" y="5448300"/>
                  </a:moveTo>
                  <a:lnTo>
                    <a:pt x="600412" y="5715000"/>
                  </a:lnTo>
                  <a:lnTo>
                    <a:pt x="871565" y="5715000"/>
                  </a:lnTo>
                  <a:lnTo>
                    <a:pt x="871565" y="5448300"/>
                  </a:lnTo>
                  <a:close/>
                  <a:moveTo>
                    <a:pt x="309890" y="5448300"/>
                  </a:moveTo>
                  <a:lnTo>
                    <a:pt x="309890" y="5715000"/>
                  </a:lnTo>
                  <a:lnTo>
                    <a:pt x="581044" y="5715000"/>
                  </a:lnTo>
                  <a:lnTo>
                    <a:pt x="581044" y="5448300"/>
                  </a:lnTo>
                  <a:close/>
                  <a:moveTo>
                    <a:pt x="19368" y="5448300"/>
                  </a:moveTo>
                  <a:lnTo>
                    <a:pt x="19368" y="5715000"/>
                  </a:lnTo>
                  <a:lnTo>
                    <a:pt x="290522" y="5715000"/>
                  </a:lnTo>
                  <a:lnTo>
                    <a:pt x="290522" y="5448300"/>
                  </a:lnTo>
                  <a:close/>
                  <a:moveTo>
                    <a:pt x="11925920" y="5162550"/>
                  </a:moveTo>
                  <a:lnTo>
                    <a:pt x="11925920" y="5429250"/>
                  </a:lnTo>
                  <a:lnTo>
                    <a:pt x="12197073" y="5429250"/>
                  </a:lnTo>
                  <a:lnTo>
                    <a:pt x="12197073" y="5162550"/>
                  </a:lnTo>
                  <a:close/>
                  <a:moveTo>
                    <a:pt x="11635398" y="5162550"/>
                  </a:moveTo>
                  <a:lnTo>
                    <a:pt x="11635398" y="5429250"/>
                  </a:lnTo>
                  <a:lnTo>
                    <a:pt x="11906552" y="5429250"/>
                  </a:lnTo>
                  <a:lnTo>
                    <a:pt x="11906552" y="5162550"/>
                  </a:lnTo>
                  <a:close/>
                  <a:moveTo>
                    <a:pt x="11344876" y="5162550"/>
                  </a:moveTo>
                  <a:lnTo>
                    <a:pt x="11344876" y="5429250"/>
                  </a:lnTo>
                  <a:lnTo>
                    <a:pt x="11616030" y="5429250"/>
                  </a:lnTo>
                  <a:lnTo>
                    <a:pt x="11616030" y="5162550"/>
                  </a:lnTo>
                  <a:close/>
                  <a:moveTo>
                    <a:pt x="11054354" y="5162550"/>
                  </a:moveTo>
                  <a:lnTo>
                    <a:pt x="11054354" y="5429250"/>
                  </a:lnTo>
                  <a:lnTo>
                    <a:pt x="11325508" y="5429250"/>
                  </a:lnTo>
                  <a:lnTo>
                    <a:pt x="11325508" y="5162550"/>
                  </a:lnTo>
                  <a:close/>
                  <a:moveTo>
                    <a:pt x="10763832" y="5162550"/>
                  </a:moveTo>
                  <a:lnTo>
                    <a:pt x="10763832" y="5429250"/>
                  </a:lnTo>
                  <a:lnTo>
                    <a:pt x="11034986" y="5429250"/>
                  </a:lnTo>
                  <a:lnTo>
                    <a:pt x="11034986" y="5162550"/>
                  </a:lnTo>
                  <a:close/>
                  <a:moveTo>
                    <a:pt x="10473311" y="5162550"/>
                  </a:moveTo>
                  <a:lnTo>
                    <a:pt x="10473311" y="5429250"/>
                  </a:lnTo>
                  <a:lnTo>
                    <a:pt x="10744464" y="5429250"/>
                  </a:lnTo>
                  <a:lnTo>
                    <a:pt x="10744464" y="5162550"/>
                  </a:lnTo>
                  <a:close/>
                  <a:moveTo>
                    <a:pt x="10182789" y="5162550"/>
                  </a:moveTo>
                  <a:lnTo>
                    <a:pt x="10182789" y="5429250"/>
                  </a:lnTo>
                  <a:lnTo>
                    <a:pt x="10453943" y="5429250"/>
                  </a:lnTo>
                  <a:lnTo>
                    <a:pt x="10453943" y="5162550"/>
                  </a:lnTo>
                  <a:close/>
                  <a:moveTo>
                    <a:pt x="9892267" y="5162550"/>
                  </a:moveTo>
                  <a:lnTo>
                    <a:pt x="9892267" y="5429250"/>
                  </a:lnTo>
                  <a:lnTo>
                    <a:pt x="10163421" y="5429250"/>
                  </a:lnTo>
                  <a:lnTo>
                    <a:pt x="10163421" y="5162550"/>
                  </a:lnTo>
                  <a:close/>
                  <a:moveTo>
                    <a:pt x="9601745" y="5162550"/>
                  </a:moveTo>
                  <a:lnTo>
                    <a:pt x="9601745" y="5429250"/>
                  </a:lnTo>
                  <a:lnTo>
                    <a:pt x="9872899" y="5429250"/>
                  </a:lnTo>
                  <a:lnTo>
                    <a:pt x="9872899" y="5162550"/>
                  </a:lnTo>
                  <a:close/>
                  <a:moveTo>
                    <a:pt x="9311224" y="5162550"/>
                  </a:moveTo>
                  <a:lnTo>
                    <a:pt x="9311224" y="5429250"/>
                  </a:lnTo>
                  <a:lnTo>
                    <a:pt x="9582377" y="5429250"/>
                  </a:lnTo>
                  <a:lnTo>
                    <a:pt x="9582377" y="5162550"/>
                  </a:lnTo>
                  <a:close/>
                  <a:moveTo>
                    <a:pt x="9020702" y="5162550"/>
                  </a:moveTo>
                  <a:lnTo>
                    <a:pt x="9020702" y="5429250"/>
                  </a:lnTo>
                  <a:lnTo>
                    <a:pt x="9291856" y="5429250"/>
                  </a:lnTo>
                  <a:lnTo>
                    <a:pt x="9291856" y="5162550"/>
                  </a:lnTo>
                  <a:close/>
                  <a:moveTo>
                    <a:pt x="8731793" y="5162550"/>
                  </a:moveTo>
                  <a:lnTo>
                    <a:pt x="8731793" y="5429250"/>
                  </a:lnTo>
                  <a:lnTo>
                    <a:pt x="9001334" y="5429250"/>
                  </a:lnTo>
                  <a:lnTo>
                    <a:pt x="9001334" y="5162550"/>
                  </a:lnTo>
                  <a:close/>
                  <a:moveTo>
                    <a:pt x="8441272" y="5162550"/>
                  </a:moveTo>
                  <a:lnTo>
                    <a:pt x="8441272" y="5429250"/>
                  </a:lnTo>
                  <a:lnTo>
                    <a:pt x="8712425" y="5429250"/>
                  </a:lnTo>
                  <a:lnTo>
                    <a:pt x="8712425" y="5162550"/>
                  </a:lnTo>
                  <a:close/>
                  <a:moveTo>
                    <a:pt x="8150750" y="5162550"/>
                  </a:moveTo>
                  <a:lnTo>
                    <a:pt x="8150750" y="5429250"/>
                  </a:lnTo>
                  <a:lnTo>
                    <a:pt x="8421904" y="5429250"/>
                  </a:lnTo>
                  <a:lnTo>
                    <a:pt x="8421904" y="5162550"/>
                  </a:lnTo>
                  <a:close/>
                  <a:moveTo>
                    <a:pt x="7860228" y="5162550"/>
                  </a:moveTo>
                  <a:lnTo>
                    <a:pt x="7860228" y="5429250"/>
                  </a:lnTo>
                  <a:lnTo>
                    <a:pt x="8131382" y="5429250"/>
                  </a:lnTo>
                  <a:lnTo>
                    <a:pt x="8131382" y="5162550"/>
                  </a:lnTo>
                  <a:close/>
                  <a:moveTo>
                    <a:pt x="7569706" y="5162550"/>
                  </a:moveTo>
                  <a:lnTo>
                    <a:pt x="7569706" y="5429250"/>
                  </a:lnTo>
                  <a:lnTo>
                    <a:pt x="7840860" y="5429250"/>
                  </a:lnTo>
                  <a:lnTo>
                    <a:pt x="7840860" y="5162550"/>
                  </a:lnTo>
                  <a:close/>
                  <a:moveTo>
                    <a:pt x="7279185" y="5162550"/>
                  </a:moveTo>
                  <a:lnTo>
                    <a:pt x="7279185" y="5429250"/>
                  </a:lnTo>
                  <a:lnTo>
                    <a:pt x="7550338" y="5429250"/>
                  </a:lnTo>
                  <a:lnTo>
                    <a:pt x="7550338" y="5162550"/>
                  </a:lnTo>
                  <a:close/>
                  <a:moveTo>
                    <a:pt x="6988663" y="5162550"/>
                  </a:moveTo>
                  <a:lnTo>
                    <a:pt x="6988663" y="5429250"/>
                  </a:lnTo>
                  <a:lnTo>
                    <a:pt x="7259817" y="5429250"/>
                  </a:lnTo>
                  <a:lnTo>
                    <a:pt x="7259817" y="5162550"/>
                  </a:lnTo>
                  <a:close/>
                  <a:moveTo>
                    <a:pt x="6698141" y="5162550"/>
                  </a:moveTo>
                  <a:lnTo>
                    <a:pt x="6698141" y="5429250"/>
                  </a:lnTo>
                  <a:lnTo>
                    <a:pt x="6969295" y="5429250"/>
                  </a:lnTo>
                  <a:lnTo>
                    <a:pt x="6969295" y="5162550"/>
                  </a:lnTo>
                  <a:close/>
                  <a:moveTo>
                    <a:pt x="6407619" y="5162550"/>
                  </a:moveTo>
                  <a:lnTo>
                    <a:pt x="6407619" y="5429250"/>
                  </a:lnTo>
                  <a:lnTo>
                    <a:pt x="6678773" y="5429250"/>
                  </a:lnTo>
                  <a:lnTo>
                    <a:pt x="6678773" y="5162550"/>
                  </a:lnTo>
                  <a:close/>
                  <a:moveTo>
                    <a:pt x="6117097" y="5162550"/>
                  </a:moveTo>
                  <a:lnTo>
                    <a:pt x="6117097" y="5429250"/>
                  </a:lnTo>
                  <a:lnTo>
                    <a:pt x="6388251" y="5429250"/>
                  </a:lnTo>
                  <a:lnTo>
                    <a:pt x="6388251" y="5162550"/>
                  </a:lnTo>
                  <a:close/>
                  <a:moveTo>
                    <a:pt x="5826576" y="5162550"/>
                  </a:moveTo>
                  <a:lnTo>
                    <a:pt x="5826576" y="5429250"/>
                  </a:lnTo>
                  <a:lnTo>
                    <a:pt x="6097729" y="5429250"/>
                  </a:lnTo>
                  <a:lnTo>
                    <a:pt x="6097729" y="5162550"/>
                  </a:lnTo>
                  <a:close/>
                  <a:moveTo>
                    <a:pt x="5536054" y="5162550"/>
                  </a:moveTo>
                  <a:lnTo>
                    <a:pt x="5536054" y="5429250"/>
                  </a:lnTo>
                  <a:lnTo>
                    <a:pt x="5807208" y="5429250"/>
                  </a:lnTo>
                  <a:lnTo>
                    <a:pt x="5807208" y="5162550"/>
                  </a:lnTo>
                  <a:close/>
                  <a:moveTo>
                    <a:pt x="5247147" y="5162550"/>
                  </a:moveTo>
                  <a:lnTo>
                    <a:pt x="5247147" y="5429250"/>
                  </a:lnTo>
                  <a:lnTo>
                    <a:pt x="5516686" y="5429250"/>
                  </a:lnTo>
                  <a:lnTo>
                    <a:pt x="5516686" y="5162550"/>
                  </a:lnTo>
                  <a:close/>
                  <a:moveTo>
                    <a:pt x="4956625" y="5162550"/>
                  </a:moveTo>
                  <a:lnTo>
                    <a:pt x="4956625" y="5429250"/>
                  </a:lnTo>
                  <a:lnTo>
                    <a:pt x="5227779" y="5429250"/>
                  </a:lnTo>
                  <a:lnTo>
                    <a:pt x="5227779" y="5162550"/>
                  </a:lnTo>
                  <a:close/>
                  <a:moveTo>
                    <a:pt x="4666103" y="5162550"/>
                  </a:moveTo>
                  <a:lnTo>
                    <a:pt x="4666103" y="5429250"/>
                  </a:lnTo>
                  <a:lnTo>
                    <a:pt x="4937257" y="5429250"/>
                  </a:lnTo>
                  <a:lnTo>
                    <a:pt x="4937257" y="5162550"/>
                  </a:lnTo>
                  <a:close/>
                  <a:moveTo>
                    <a:pt x="4375581" y="5162550"/>
                  </a:moveTo>
                  <a:lnTo>
                    <a:pt x="4375581" y="5429250"/>
                  </a:lnTo>
                  <a:lnTo>
                    <a:pt x="4646735" y="5429250"/>
                  </a:lnTo>
                  <a:lnTo>
                    <a:pt x="4646735" y="5162550"/>
                  </a:lnTo>
                  <a:close/>
                  <a:moveTo>
                    <a:pt x="4085059" y="5162550"/>
                  </a:moveTo>
                  <a:lnTo>
                    <a:pt x="4085059" y="5429250"/>
                  </a:lnTo>
                  <a:lnTo>
                    <a:pt x="4356213" y="5429250"/>
                  </a:lnTo>
                  <a:lnTo>
                    <a:pt x="4356213" y="5162550"/>
                  </a:lnTo>
                  <a:close/>
                  <a:moveTo>
                    <a:pt x="3794538" y="5162550"/>
                  </a:moveTo>
                  <a:lnTo>
                    <a:pt x="3794538" y="5429250"/>
                  </a:lnTo>
                  <a:lnTo>
                    <a:pt x="4065691" y="5429250"/>
                  </a:lnTo>
                  <a:lnTo>
                    <a:pt x="4065691" y="5162550"/>
                  </a:lnTo>
                  <a:close/>
                  <a:moveTo>
                    <a:pt x="3504016" y="5162550"/>
                  </a:moveTo>
                  <a:lnTo>
                    <a:pt x="3504016" y="5429250"/>
                  </a:lnTo>
                  <a:lnTo>
                    <a:pt x="3775170" y="5429250"/>
                  </a:lnTo>
                  <a:lnTo>
                    <a:pt x="3775170" y="5162550"/>
                  </a:lnTo>
                  <a:close/>
                  <a:moveTo>
                    <a:pt x="3213494" y="5162550"/>
                  </a:moveTo>
                  <a:lnTo>
                    <a:pt x="3213494" y="5429250"/>
                  </a:lnTo>
                  <a:lnTo>
                    <a:pt x="3484648" y="5429250"/>
                  </a:lnTo>
                  <a:lnTo>
                    <a:pt x="3484648" y="5162550"/>
                  </a:lnTo>
                  <a:close/>
                  <a:moveTo>
                    <a:pt x="2922972" y="5162550"/>
                  </a:moveTo>
                  <a:lnTo>
                    <a:pt x="2922972" y="5429250"/>
                  </a:lnTo>
                  <a:lnTo>
                    <a:pt x="3194126" y="5429250"/>
                  </a:lnTo>
                  <a:lnTo>
                    <a:pt x="3194126" y="5162550"/>
                  </a:lnTo>
                  <a:close/>
                  <a:moveTo>
                    <a:pt x="2632451" y="5162550"/>
                  </a:moveTo>
                  <a:lnTo>
                    <a:pt x="2632451" y="5429250"/>
                  </a:lnTo>
                  <a:lnTo>
                    <a:pt x="2903604" y="5429250"/>
                  </a:lnTo>
                  <a:lnTo>
                    <a:pt x="2903604" y="5162550"/>
                  </a:lnTo>
                  <a:close/>
                  <a:moveTo>
                    <a:pt x="2341929" y="5162550"/>
                  </a:moveTo>
                  <a:lnTo>
                    <a:pt x="2341929" y="5429250"/>
                  </a:lnTo>
                  <a:lnTo>
                    <a:pt x="2613083" y="5429250"/>
                  </a:lnTo>
                  <a:lnTo>
                    <a:pt x="2613083" y="5162550"/>
                  </a:lnTo>
                  <a:close/>
                  <a:moveTo>
                    <a:pt x="2051407" y="5162550"/>
                  </a:moveTo>
                  <a:lnTo>
                    <a:pt x="2051407" y="5429250"/>
                  </a:lnTo>
                  <a:lnTo>
                    <a:pt x="2322561" y="5429250"/>
                  </a:lnTo>
                  <a:lnTo>
                    <a:pt x="2322561" y="5162550"/>
                  </a:lnTo>
                  <a:close/>
                  <a:moveTo>
                    <a:pt x="1760886" y="5162550"/>
                  </a:moveTo>
                  <a:lnTo>
                    <a:pt x="1760886" y="5429250"/>
                  </a:lnTo>
                  <a:lnTo>
                    <a:pt x="2032039" y="5429250"/>
                  </a:lnTo>
                  <a:lnTo>
                    <a:pt x="2032039" y="5162550"/>
                  </a:lnTo>
                  <a:close/>
                  <a:moveTo>
                    <a:pt x="1471977" y="5162550"/>
                  </a:moveTo>
                  <a:lnTo>
                    <a:pt x="1471977" y="5429250"/>
                  </a:lnTo>
                  <a:lnTo>
                    <a:pt x="1743131" y="5429250"/>
                  </a:lnTo>
                  <a:lnTo>
                    <a:pt x="1743131" y="5162550"/>
                  </a:lnTo>
                  <a:close/>
                  <a:moveTo>
                    <a:pt x="1181455" y="5162550"/>
                  </a:moveTo>
                  <a:lnTo>
                    <a:pt x="1181455" y="5429250"/>
                  </a:lnTo>
                  <a:lnTo>
                    <a:pt x="1452609" y="5429250"/>
                  </a:lnTo>
                  <a:lnTo>
                    <a:pt x="1452609" y="5162550"/>
                  </a:lnTo>
                  <a:close/>
                  <a:moveTo>
                    <a:pt x="890933" y="5162550"/>
                  </a:moveTo>
                  <a:lnTo>
                    <a:pt x="890933" y="5429250"/>
                  </a:lnTo>
                  <a:lnTo>
                    <a:pt x="1162087" y="5429250"/>
                  </a:lnTo>
                  <a:lnTo>
                    <a:pt x="1162087" y="5162550"/>
                  </a:lnTo>
                  <a:close/>
                  <a:moveTo>
                    <a:pt x="600412" y="5162550"/>
                  </a:moveTo>
                  <a:lnTo>
                    <a:pt x="600412" y="5429250"/>
                  </a:lnTo>
                  <a:lnTo>
                    <a:pt x="871565" y="5429250"/>
                  </a:lnTo>
                  <a:lnTo>
                    <a:pt x="871565" y="5162550"/>
                  </a:lnTo>
                  <a:close/>
                  <a:moveTo>
                    <a:pt x="309890" y="5162550"/>
                  </a:moveTo>
                  <a:lnTo>
                    <a:pt x="309890" y="5429250"/>
                  </a:lnTo>
                  <a:lnTo>
                    <a:pt x="581044" y="5429250"/>
                  </a:lnTo>
                  <a:lnTo>
                    <a:pt x="581044" y="5162550"/>
                  </a:lnTo>
                  <a:close/>
                  <a:moveTo>
                    <a:pt x="19368" y="5162550"/>
                  </a:moveTo>
                  <a:lnTo>
                    <a:pt x="19368" y="5429250"/>
                  </a:lnTo>
                  <a:lnTo>
                    <a:pt x="290522" y="5429250"/>
                  </a:lnTo>
                  <a:lnTo>
                    <a:pt x="290522" y="5162550"/>
                  </a:lnTo>
                  <a:close/>
                  <a:moveTo>
                    <a:pt x="11925920" y="4876800"/>
                  </a:moveTo>
                  <a:lnTo>
                    <a:pt x="11925920" y="5143500"/>
                  </a:lnTo>
                  <a:lnTo>
                    <a:pt x="12197073" y="5143500"/>
                  </a:lnTo>
                  <a:lnTo>
                    <a:pt x="12197073" y="4876800"/>
                  </a:lnTo>
                  <a:close/>
                  <a:moveTo>
                    <a:pt x="11635398" y="4876800"/>
                  </a:moveTo>
                  <a:lnTo>
                    <a:pt x="11635398" y="5143500"/>
                  </a:lnTo>
                  <a:lnTo>
                    <a:pt x="11906552" y="5143500"/>
                  </a:lnTo>
                  <a:lnTo>
                    <a:pt x="11906552" y="4876800"/>
                  </a:lnTo>
                  <a:close/>
                  <a:moveTo>
                    <a:pt x="11344876" y="4876800"/>
                  </a:moveTo>
                  <a:lnTo>
                    <a:pt x="11344876" y="5143500"/>
                  </a:lnTo>
                  <a:lnTo>
                    <a:pt x="11616030" y="5143500"/>
                  </a:lnTo>
                  <a:lnTo>
                    <a:pt x="11616030" y="4876800"/>
                  </a:lnTo>
                  <a:close/>
                  <a:moveTo>
                    <a:pt x="11054354" y="4876800"/>
                  </a:moveTo>
                  <a:lnTo>
                    <a:pt x="11054354" y="5143500"/>
                  </a:lnTo>
                  <a:lnTo>
                    <a:pt x="11325508" y="5143500"/>
                  </a:lnTo>
                  <a:lnTo>
                    <a:pt x="11325508" y="4876800"/>
                  </a:lnTo>
                  <a:close/>
                  <a:moveTo>
                    <a:pt x="10763832" y="4876800"/>
                  </a:moveTo>
                  <a:lnTo>
                    <a:pt x="10763832" y="5143500"/>
                  </a:lnTo>
                  <a:lnTo>
                    <a:pt x="11034986" y="5143500"/>
                  </a:lnTo>
                  <a:lnTo>
                    <a:pt x="11034986" y="4876800"/>
                  </a:lnTo>
                  <a:close/>
                  <a:moveTo>
                    <a:pt x="10473311" y="4876800"/>
                  </a:moveTo>
                  <a:lnTo>
                    <a:pt x="10473311" y="5143500"/>
                  </a:lnTo>
                  <a:lnTo>
                    <a:pt x="10744464" y="5143500"/>
                  </a:lnTo>
                  <a:lnTo>
                    <a:pt x="10744464" y="4876800"/>
                  </a:lnTo>
                  <a:close/>
                  <a:moveTo>
                    <a:pt x="10182789" y="4876800"/>
                  </a:moveTo>
                  <a:lnTo>
                    <a:pt x="10182789" y="5143500"/>
                  </a:lnTo>
                  <a:lnTo>
                    <a:pt x="10453943" y="5143500"/>
                  </a:lnTo>
                  <a:lnTo>
                    <a:pt x="10453943" y="4876800"/>
                  </a:lnTo>
                  <a:close/>
                  <a:moveTo>
                    <a:pt x="9892267" y="4876800"/>
                  </a:moveTo>
                  <a:lnTo>
                    <a:pt x="9892267" y="5143500"/>
                  </a:lnTo>
                  <a:lnTo>
                    <a:pt x="10163421" y="5143500"/>
                  </a:lnTo>
                  <a:lnTo>
                    <a:pt x="10163421" y="4876800"/>
                  </a:lnTo>
                  <a:close/>
                  <a:moveTo>
                    <a:pt x="9601745" y="4876800"/>
                  </a:moveTo>
                  <a:lnTo>
                    <a:pt x="9601745" y="5143500"/>
                  </a:lnTo>
                  <a:lnTo>
                    <a:pt x="9872899" y="5143500"/>
                  </a:lnTo>
                  <a:lnTo>
                    <a:pt x="9872899" y="4876800"/>
                  </a:lnTo>
                  <a:close/>
                  <a:moveTo>
                    <a:pt x="9311224" y="4876800"/>
                  </a:moveTo>
                  <a:lnTo>
                    <a:pt x="9311224" y="5143500"/>
                  </a:lnTo>
                  <a:lnTo>
                    <a:pt x="9582377" y="5143500"/>
                  </a:lnTo>
                  <a:lnTo>
                    <a:pt x="9582377" y="4876800"/>
                  </a:lnTo>
                  <a:close/>
                  <a:moveTo>
                    <a:pt x="9020702" y="4876800"/>
                  </a:moveTo>
                  <a:lnTo>
                    <a:pt x="9020702" y="5143500"/>
                  </a:lnTo>
                  <a:lnTo>
                    <a:pt x="9291856" y="5143500"/>
                  </a:lnTo>
                  <a:lnTo>
                    <a:pt x="9291856" y="4876800"/>
                  </a:lnTo>
                  <a:close/>
                  <a:moveTo>
                    <a:pt x="8731793" y="4876800"/>
                  </a:moveTo>
                  <a:lnTo>
                    <a:pt x="8731793" y="5143500"/>
                  </a:lnTo>
                  <a:lnTo>
                    <a:pt x="9001334" y="5143500"/>
                  </a:lnTo>
                  <a:lnTo>
                    <a:pt x="9001334" y="4876800"/>
                  </a:lnTo>
                  <a:close/>
                  <a:moveTo>
                    <a:pt x="8441272" y="4876800"/>
                  </a:moveTo>
                  <a:lnTo>
                    <a:pt x="8441272" y="5143500"/>
                  </a:lnTo>
                  <a:lnTo>
                    <a:pt x="8712425" y="5143500"/>
                  </a:lnTo>
                  <a:lnTo>
                    <a:pt x="8712425" y="4876800"/>
                  </a:lnTo>
                  <a:close/>
                  <a:moveTo>
                    <a:pt x="8150750" y="4876800"/>
                  </a:moveTo>
                  <a:lnTo>
                    <a:pt x="8150750" y="5143500"/>
                  </a:lnTo>
                  <a:lnTo>
                    <a:pt x="8421904" y="5143500"/>
                  </a:lnTo>
                  <a:lnTo>
                    <a:pt x="8421904" y="4876800"/>
                  </a:lnTo>
                  <a:close/>
                  <a:moveTo>
                    <a:pt x="7860228" y="4876800"/>
                  </a:moveTo>
                  <a:lnTo>
                    <a:pt x="7860228" y="5143500"/>
                  </a:lnTo>
                  <a:lnTo>
                    <a:pt x="8131382" y="5143500"/>
                  </a:lnTo>
                  <a:lnTo>
                    <a:pt x="8131382" y="4876800"/>
                  </a:lnTo>
                  <a:close/>
                  <a:moveTo>
                    <a:pt x="7569706" y="4876800"/>
                  </a:moveTo>
                  <a:lnTo>
                    <a:pt x="7569706" y="5143500"/>
                  </a:lnTo>
                  <a:lnTo>
                    <a:pt x="7840860" y="5143500"/>
                  </a:lnTo>
                  <a:lnTo>
                    <a:pt x="7840860" y="4876800"/>
                  </a:lnTo>
                  <a:close/>
                  <a:moveTo>
                    <a:pt x="7279185" y="4876800"/>
                  </a:moveTo>
                  <a:lnTo>
                    <a:pt x="7279185" y="5143500"/>
                  </a:lnTo>
                  <a:lnTo>
                    <a:pt x="7550338" y="5143500"/>
                  </a:lnTo>
                  <a:lnTo>
                    <a:pt x="7550338" y="4876800"/>
                  </a:lnTo>
                  <a:close/>
                  <a:moveTo>
                    <a:pt x="6988663" y="4876800"/>
                  </a:moveTo>
                  <a:lnTo>
                    <a:pt x="6988663" y="5143500"/>
                  </a:lnTo>
                  <a:lnTo>
                    <a:pt x="7259817" y="5143500"/>
                  </a:lnTo>
                  <a:lnTo>
                    <a:pt x="7259817" y="4876800"/>
                  </a:lnTo>
                  <a:close/>
                  <a:moveTo>
                    <a:pt x="6698141" y="4876800"/>
                  </a:moveTo>
                  <a:lnTo>
                    <a:pt x="6698141" y="5143500"/>
                  </a:lnTo>
                  <a:lnTo>
                    <a:pt x="6969295" y="5143500"/>
                  </a:lnTo>
                  <a:lnTo>
                    <a:pt x="6969295" y="4876800"/>
                  </a:lnTo>
                  <a:close/>
                  <a:moveTo>
                    <a:pt x="6407619" y="4876800"/>
                  </a:moveTo>
                  <a:lnTo>
                    <a:pt x="6407619" y="5143500"/>
                  </a:lnTo>
                  <a:lnTo>
                    <a:pt x="6678773" y="5143500"/>
                  </a:lnTo>
                  <a:lnTo>
                    <a:pt x="6678773" y="4876800"/>
                  </a:lnTo>
                  <a:close/>
                  <a:moveTo>
                    <a:pt x="6117097" y="4876800"/>
                  </a:moveTo>
                  <a:lnTo>
                    <a:pt x="6117097" y="5143500"/>
                  </a:lnTo>
                  <a:lnTo>
                    <a:pt x="6388251" y="5143500"/>
                  </a:lnTo>
                  <a:lnTo>
                    <a:pt x="6388251" y="4876800"/>
                  </a:lnTo>
                  <a:close/>
                  <a:moveTo>
                    <a:pt x="5826576" y="4876800"/>
                  </a:moveTo>
                  <a:lnTo>
                    <a:pt x="5826576" y="5143500"/>
                  </a:lnTo>
                  <a:lnTo>
                    <a:pt x="6097729" y="5143500"/>
                  </a:lnTo>
                  <a:lnTo>
                    <a:pt x="6097729" y="4876800"/>
                  </a:lnTo>
                  <a:close/>
                  <a:moveTo>
                    <a:pt x="5536054" y="4876800"/>
                  </a:moveTo>
                  <a:lnTo>
                    <a:pt x="5536054" y="5143500"/>
                  </a:lnTo>
                  <a:lnTo>
                    <a:pt x="5807208" y="5143500"/>
                  </a:lnTo>
                  <a:lnTo>
                    <a:pt x="5807208" y="4876800"/>
                  </a:lnTo>
                  <a:close/>
                  <a:moveTo>
                    <a:pt x="5247147" y="4876800"/>
                  </a:moveTo>
                  <a:lnTo>
                    <a:pt x="5247147" y="5143500"/>
                  </a:lnTo>
                  <a:lnTo>
                    <a:pt x="5516686" y="5143500"/>
                  </a:lnTo>
                  <a:lnTo>
                    <a:pt x="5516686" y="4876800"/>
                  </a:lnTo>
                  <a:close/>
                  <a:moveTo>
                    <a:pt x="4956625" y="4876800"/>
                  </a:moveTo>
                  <a:lnTo>
                    <a:pt x="4956625" y="5143500"/>
                  </a:lnTo>
                  <a:lnTo>
                    <a:pt x="5227779" y="5143500"/>
                  </a:lnTo>
                  <a:lnTo>
                    <a:pt x="5227779" y="4876800"/>
                  </a:lnTo>
                  <a:close/>
                  <a:moveTo>
                    <a:pt x="4666103" y="4876800"/>
                  </a:moveTo>
                  <a:lnTo>
                    <a:pt x="4666103" y="5143500"/>
                  </a:lnTo>
                  <a:lnTo>
                    <a:pt x="4937257" y="5143500"/>
                  </a:lnTo>
                  <a:lnTo>
                    <a:pt x="4937257" y="4876800"/>
                  </a:lnTo>
                  <a:close/>
                  <a:moveTo>
                    <a:pt x="4375581" y="4876800"/>
                  </a:moveTo>
                  <a:lnTo>
                    <a:pt x="4375581" y="5143500"/>
                  </a:lnTo>
                  <a:lnTo>
                    <a:pt x="4646735" y="5143500"/>
                  </a:lnTo>
                  <a:lnTo>
                    <a:pt x="4646735" y="4876800"/>
                  </a:lnTo>
                  <a:close/>
                  <a:moveTo>
                    <a:pt x="4085059" y="4876800"/>
                  </a:moveTo>
                  <a:lnTo>
                    <a:pt x="4085059" y="5143500"/>
                  </a:lnTo>
                  <a:lnTo>
                    <a:pt x="4356213" y="5143500"/>
                  </a:lnTo>
                  <a:lnTo>
                    <a:pt x="4356213" y="4876800"/>
                  </a:lnTo>
                  <a:close/>
                  <a:moveTo>
                    <a:pt x="3794538" y="4876800"/>
                  </a:moveTo>
                  <a:lnTo>
                    <a:pt x="3794538" y="5143500"/>
                  </a:lnTo>
                  <a:lnTo>
                    <a:pt x="4065691" y="5143500"/>
                  </a:lnTo>
                  <a:lnTo>
                    <a:pt x="4065691" y="4876800"/>
                  </a:lnTo>
                  <a:close/>
                  <a:moveTo>
                    <a:pt x="3504016" y="4876800"/>
                  </a:moveTo>
                  <a:lnTo>
                    <a:pt x="3504016" y="5143500"/>
                  </a:lnTo>
                  <a:lnTo>
                    <a:pt x="3775170" y="5143500"/>
                  </a:lnTo>
                  <a:lnTo>
                    <a:pt x="3775170" y="4876800"/>
                  </a:lnTo>
                  <a:close/>
                  <a:moveTo>
                    <a:pt x="3213494" y="4876800"/>
                  </a:moveTo>
                  <a:lnTo>
                    <a:pt x="3213494" y="5143500"/>
                  </a:lnTo>
                  <a:lnTo>
                    <a:pt x="3484648" y="5143500"/>
                  </a:lnTo>
                  <a:lnTo>
                    <a:pt x="3484648" y="4876800"/>
                  </a:lnTo>
                  <a:close/>
                  <a:moveTo>
                    <a:pt x="2922972" y="4876800"/>
                  </a:moveTo>
                  <a:lnTo>
                    <a:pt x="2922972" y="5143500"/>
                  </a:lnTo>
                  <a:lnTo>
                    <a:pt x="3194126" y="5143500"/>
                  </a:lnTo>
                  <a:lnTo>
                    <a:pt x="3194126" y="4876800"/>
                  </a:lnTo>
                  <a:close/>
                  <a:moveTo>
                    <a:pt x="2632451" y="4876800"/>
                  </a:moveTo>
                  <a:lnTo>
                    <a:pt x="2632451" y="5143500"/>
                  </a:lnTo>
                  <a:lnTo>
                    <a:pt x="2903604" y="5143500"/>
                  </a:lnTo>
                  <a:lnTo>
                    <a:pt x="2903604" y="4876800"/>
                  </a:lnTo>
                  <a:close/>
                  <a:moveTo>
                    <a:pt x="2341929" y="4876800"/>
                  </a:moveTo>
                  <a:lnTo>
                    <a:pt x="2341929" y="5143500"/>
                  </a:lnTo>
                  <a:lnTo>
                    <a:pt x="2613083" y="5143500"/>
                  </a:lnTo>
                  <a:lnTo>
                    <a:pt x="2613083" y="4876800"/>
                  </a:lnTo>
                  <a:close/>
                  <a:moveTo>
                    <a:pt x="2051407" y="4876800"/>
                  </a:moveTo>
                  <a:lnTo>
                    <a:pt x="2051407" y="5143500"/>
                  </a:lnTo>
                  <a:lnTo>
                    <a:pt x="2322561" y="5143500"/>
                  </a:lnTo>
                  <a:lnTo>
                    <a:pt x="2322561" y="4876800"/>
                  </a:lnTo>
                  <a:close/>
                  <a:moveTo>
                    <a:pt x="1760886" y="4876800"/>
                  </a:moveTo>
                  <a:lnTo>
                    <a:pt x="1760886" y="5143500"/>
                  </a:lnTo>
                  <a:lnTo>
                    <a:pt x="2032039" y="5143500"/>
                  </a:lnTo>
                  <a:lnTo>
                    <a:pt x="2032039" y="4876800"/>
                  </a:lnTo>
                  <a:close/>
                  <a:moveTo>
                    <a:pt x="1471977" y="4876800"/>
                  </a:moveTo>
                  <a:lnTo>
                    <a:pt x="1471977" y="5143500"/>
                  </a:lnTo>
                  <a:lnTo>
                    <a:pt x="1743131" y="5143500"/>
                  </a:lnTo>
                  <a:lnTo>
                    <a:pt x="1743131" y="4876800"/>
                  </a:lnTo>
                  <a:close/>
                  <a:moveTo>
                    <a:pt x="1181455" y="4876800"/>
                  </a:moveTo>
                  <a:lnTo>
                    <a:pt x="1181455" y="5143500"/>
                  </a:lnTo>
                  <a:lnTo>
                    <a:pt x="1452609" y="5143500"/>
                  </a:lnTo>
                  <a:lnTo>
                    <a:pt x="1452609" y="4876800"/>
                  </a:lnTo>
                  <a:close/>
                  <a:moveTo>
                    <a:pt x="890933" y="4876800"/>
                  </a:moveTo>
                  <a:lnTo>
                    <a:pt x="890933" y="5143500"/>
                  </a:lnTo>
                  <a:lnTo>
                    <a:pt x="1162087" y="5143500"/>
                  </a:lnTo>
                  <a:lnTo>
                    <a:pt x="1162087" y="4876800"/>
                  </a:lnTo>
                  <a:close/>
                  <a:moveTo>
                    <a:pt x="600412" y="4876800"/>
                  </a:moveTo>
                  <a:lnTo>
                    <a:pt x="600412" y="5143500"/>
                  </a:lnTo>
                  <a:lnTo>
                    <a:pt x="871565" y="5143500"/>
                  </a:lnTo>
                  <a:lnTo>
                    <a:pt x="871565" y="4876800"/>
                  </a:lnTo>
                  <a:close/>
                  <a:moveTo>
                    <a:pt x="309890" y="4876800"/>
                  </a:moveTo>
                  <a:lnTo>
                    <a:pt x="309890" y="5143500"/>
                  </a:lnTo>
                  <a:lnTo>
                    <a:pt x="581044" y="5143500"/>
                  </a:lnTo>
                  <a:lnTo>
                    <a:pt x="581044" y="4876800"/>
                  </a:lnTo>
                  <a:close/>
                  <a:moveTo>
                    <a:pt x="19368" y="4876800"/>
                  </a:moveTo>
                  <a:lnTo>
                    <a:pt x="19368" y="5143500"/>
                  </a:lnTo>
                  <a:lnTo>
                    <a:pt x="290522" y="5143500"/>
                  </a:lnTo>
                  <a:lnTo>
                    <a:pt x="290522" y="4876800"/>
                  </a:lnTo>
                  <a:close/>
                  <a:moveTo>
                    <a:pt x="11925920" y="4591050"/>
                  </a:moveTo>
                  <a:lnTo>
                    <a:pt x="11925920" y="4857750"/>
                  </a:lnTo>
                  <a:lnTo>
                    <a:pt x="12197073" y="4857750"/>
                  </a:lnTo>
                  <a:lnTo>
                    <a:pt x="12197073" y="4591050"/>
                  </a:lnTo>
                  <a:close/>
                  <a:moveTo>
                    <a:pt x="11635398" y="4591050"/>
                  </a:moveTo>
                  <a:lnTo>
                    <a:pt x="11635398" y="4857750"/>
                  </a:lnTo>
                  <a:lnTo>
                    <a:pt x="11906552" y="4857750"/>
                  </a:lnTo>
                  <a:lnTo>
                    <a:pt x="11906552" y="4591050"/>
                  </a:lnTo>
                  <a:close/>
                  <a:moveTo>
                    <a:pt x="11344876" y="4591050"/>
                  </a:moveTo>
                  <a:lnTo>
                    <a:pt x="11344876" y="4857750"/>
                  </a:lnTo>
                  <a:lnTo>
                    <a:pt x="11616030" y="4857750"/>
                  </a:lnTo>
                  <a:lnTo>
                    <a:pt x="11616030" y="4591050"/>
                  </a:lnTo>
                  <a:close/>
                  <a:moveTo>
                    <a:pt x="11054354" y="4591050"/>
                  </a:moveTo>
                  <a:lnTo>
                    <a:pt x="11054354" y="4857750"/>
                  </a:lnTo>
                  <a:lnTo>
                    <a:pt x="11325508" y="4857750"/>
                  </a:lnTo>
                  <a:lnTo>
                    <a:pt x="11325508" y="4591050"/>
                  </a:lnTo>
                  <a:close/>
                  <a:moveTo>
                    <a:pt x="10763832" y="4591050"/>
                  </a:moveTo>
                  <a:lnTo>
                    <a:pt x="10763832" y="4857750"/>
                  </a:lnTo>
                  <a:lnTo>
                    <a:pt x="11034986" y="4857750"/>
                  </a:lnTo>
                  <a:lnTo>
                    <a:pt x="11034986" y="4591050"/>
                  </a:lnTo>
                  <a:close/>
                  <a:moveTo>
                    <a:pt x="10473311" y="4591050"/>
                  </a:moveTo>
                  <a:lnTo>
                    <a:pt x="10473311" y="4857750"/>
                  </a:lnTo>
                  <a:lnTo>
                    <a:pt x="10744464" y="4857750"/>
                  </a:lnTo>
                  <a:lnTo>
                    <a:pt x="10744464" y="4591050"/>
                  </a:lnTo>
                  <a:close/>
                  <a:moveTo>
                    <a:pt x="10182789" y="4591050"/>
                  </a:moveTo>
                  <a:lnTo>
                    <a:pt x="10182789" y="4857750"/>
                  </a:lnTo>
                  <a:lnTo>
                    <a:pt x="10453943" y="4857750"/>
                  </a:lnTo>
                  <a:lnTo>
                    <a:pt x="10453943" y="4591050"/>
                  </a:lnTo>
                  <a:close/>
                  <a:moveTo>
                    <a:pt x="9892267" y="4591050"/>
                  </a:moveTo>
                  <a:lnTo>
                    <a:pt x="9892267" y="4857750"/>
                  </a:lnTo>
                  <a:lnTo>
                    <a:pt x="10163421" y="4857750"/>
                  </a:lnTo>
                  <a:lnTo>
                    <a:pt x="10163421" y="4591050"/>
                  </a:lnTo>
                  <a:close/>
                  <a:moveTo>
                    <a:pt x="9601745" y="4591050"/>
                  </a:moveTo>
                  <a:lnTo>
                    <a:pt x="9601745" y="4857750"/>
                  </a:lnTo>
                  <a:lnTo>
                    <a:pt x="9872899" y="4857750"/>
                  </a:lnTo>
                  <a:lnTo>
                    <a:pt x="9872899" y="4591050"/>
                  </a:lnTo>
                  <a:close/>
                  <a:moveTo>
                    <a:pt x="9311224" y="4591050"/>
                  </a:moveTo>
                  <a:lnTo>
                    <a:pt x="9311224" y="4857750"/>
                  </a:lnTo>
                  <a:lnTo>
                    <a:pt x="9582377" y="4857750"/>
                  </a:lnTo>
                  <a:lnTo>
                    <a:pt x="9582377" y="4591050"/>
                  </a:lnTo>
                  <a:close/>
                  <a:moveTo>
                    <a:pt x="9020702" y="4591050"/>
                  </a:moveTo>
                  <a:lnTo>
                    <a:pt x="9020702" y="4857750"/>
                  </a:lnTo>
                  <a:lnTo>
                    <a:pt x="9291856" y="4857750"/>
                  </a:lnTo>
                  <a:lnTo>
                    <a:pt x="9291856" y="4591050"/>
                  </a:lnTo>
                  <a:close/>
                  <a:moveTo>
                    <a:pt x="8731793" y="4591050"/>
                  </a:moveTo>
                  <a:lnTo>
                    <a:pt x="8731793" y="4857750"/>
                  </a:lnTo>
                  <a:lnTo>
                    <a:pt x="9001334" y="4857750"/>
                  </a:lnTo>
                  <a:lnTo>
                    <a:pt x="9001334" y="4591050"/>
                  </a:lnTo>
                  <a:close/>
                  <a:moveTo>
                    <a:pt x="8441272" y="4591050"/>
                  </a:moveTo>
                  <a:lnTo>
                    <a:pt x="8441272" y="4857750"/>
                  </a:lnTo>
                  <a:lnTo>
                    <a:pt x="8712425" y="4857750"/>
                  </a:lnTo>
                  <a:lnTo>
                    <a:pt x="8712425" y="4591050"/>
                  </a:lnTo>
                  <a:close/>
                  <a:moveTo>
                    <a:pt x="8150750" y="4591050"/>
                  </a:moveTo>
                  <a:lnTo>
                    <a:pt x="8150750" y="4857750"/>
                  </a:lnTo>
                  <a:lnTo>
                    <a:pt x="8421904" y="4857750"/>
                  </a:lnTo>
                  <a:lnTo>
                    <a:pt x="8421904" y="4591050"/>
                  </a:lnTo>
                  <a:close/>
                  <a:moveTo>
                    <a:pt x="7860228" y="4591050"/>
                  </a:moveTo>
                  <a:lnTo>
                    <a:pt x="7860228" y="4857750"/>
                  </a:lnTo>
                  <a:lnTo>
                    <a:pt x="8131382" y="4857750"/>
                  </a:lnTo>
                  <a:lnTo>
                    <a:pt x="8131382" y="4591050"/>
                  </a:lnTo>
                  <a:close/>
                  <a:moveTo>
                    <a:pt x="7569706" y="4591050"/>
                  </a:moveTo>
                  <a:lnTo>
                    <a:pt x="7569706" y="4857750"/>
                  </a:lnTo>
                  <a:lnTo>
                    <a:pt x="7840860" y="4857750"/>
                  </a:lnTo>
                  <a:lnTo>
                    <a:pt x="7840860" y="4591050"/>
                  </a:lnTo>
                  <a:close/>
                  <a:moveTo>
                    <a:pt x="7279185" y="4591050"/>
                  </a:moveTo>
                  <a:lnTo>
                    <a:pt x="7279185" y="4857750"/>
                  </a:lnTo>
                  <a:lnTo>
                    <a:pt x="7550338" y="4857750"/>
                  </a:lnTo>
                  <a:lnTo>
                    <a:pt x="7550338" y="4591050"/>
                  </a:lnTo>
                  <a:close/>
                  <a:moveTo>
                    <a:pt x="6988663" y="4591050"/>
                  </a:moveTo>
                  <a:lnTo>
                    <a:pt x="6988663" y="4857750"/>
                  </a:lnTo>
                  <a:lnTo>
                    <a:pt x="7259817" y="4857750"/>
                  </a:lnTo>
                  <a:lnTo>
                    <a:pt x="7259817" y="4591050"/>
                  </a:lnTo>
                  <a:close/>
                  <a:moveTo>
                    <a:pt x="6698141" y="4591050"/>
                  </a:moveTo>
                  <a:lnTo>
                    <a:pt x="6698141" y="4857750"/>
                  </a:lnTo>
                  <a:lnTo>
                    <a:pt x="6969295" y="4857750"/>
                  </a:lnTo>
                  <a:lnTo>
                    <a:pt x="6969295" y="4591050"/>
                  </a:lnTo>
                  <a:close/>
                  <a:moveTo>
                    <a:pt x="6407619" y="4591050"/>
                  </a:moveTo>
                  <a:lnTo>
                    <a:pt x="6407619" y="4857750"/>
                  </a:lnTo>
                  <a:lnTo>
                    <a:pt x="6678773" y="4857750"/>
                  </a:lnTo>
                  <a:lnTo>
                    <a:pt x="6678773" y="4591050"/>
                  </a:lnTo>
                  <a:close/>
                  <a:moveTo>
                    <a:pt x="6117097" y="4591050"/>
                  </a:moveTo>
                  <a:lnTo>
                    <a:pt x="6117097" y="4857750"/>
                  </a:lnTo>
                  <a:lnTo>
                    <a:pt x="6388251" y="4857750"/>
                  </a:lnTo>
                  <a:lnTo>
                    <a:pt x="6388251" y="4591050"/>
                  </a:lnTo>
                  <a:close/>
                  <a:moveTo>
                    <a:pt x="5826576" y="4591050"/>
                  </a:moveTo>
                  <a:lnTo>
                    <a:pt x="5826576" y="4857750"/>
                  </a:lnTo>
                  <a:lnTo>
                    <a:pt x="6097729" y="4857750"/>
                  </a:lnTo>
                  <a:lnTo>
                    <a:pt x="6097729" y="4591050"/>
                  </a:lnTo>
                  <a:close/>
                  <a:moveTo>
                    <a:pt x="5536054" y="4591050"/>
                  </a:moveTo>
                  <a:lnTo>
                    <a:pt x="5536054" y="4857750"/>
                  </a:lnTo>
                  <a:lnTo>
                    <a:pt x="5807208" y="4857750"/>
                  </a:lnTo>
                  <a:lnTo>
                    <a:pt x="5807208" y="4591050"/>
                  </a:lnTo>
                  <a:close/>
                  <a:moveTo>
                    <a:pt x="5247147" y="4591050"/>
                  </a:moveTo>
                  <a:lnTo>
                    <a:pt x="5247147" y="4857750"/>
                  </a:lnTo>
                  <a:lnTo>
                    <a:pt x="5516686" y="4857750"/>
                  </a:lnTo>
                  <a:lnTo>
                    <a:pt x="5516686" y="4591050"/>
                  </a:lnTo>
                  <a:close/>
                  <a:moveTo>
                    <a:pt x="4956625" y="4591050"/>
                  </a:moveTo>
                  <a:lnTo>
                    <a:pt x="4956625" y="4857750"/>
                  </a:lnTo>
                  <a:lnTo>
                    <a:pt x="5227779" y="4857750"/>
                  </a:lnTo>
                  <a:lnTo>
                    <a:pt x="5227779" y="4591050"/>
                  </a:lnTo>
                  <a:close/>
                  <a:moveTo>
                    <a:pt x="4666103" y="4591050"/>
                  </a:moveTo>
                  <a:lnTo>
                    <a:pt x="4666103" y="4857750"/>
                  </a:lnTo>
                  <a:lnTo>
                    <a:pt x="4937257" y="4857750"/>
                  </a:lnTo>
                  <a:lnTo>
                    <a:pt x="4937257" y="4591050"/>
                  </a:lnTo>
                  <a:close/>
                  <a:moveTo>
                    <a:pt x="4375581" y="4591050"/>
                  </a:moveTo>
                  <a:lnTo>
                    <a:pt x="4375581" y="4857750"/>
                  </a:lnTo>
                  <a:lnTo>
                    <a:pt x="4646735" y="4857750"/>
                  </a:lnTo>
                  <a:lnTo>
                    <a:pt x="4646735" y="4591050"/>
                  </a:lnTo>
                  <a:close/>
                  <a:moveTo>
                    <a:pt x="4085059" y="4591050"/>
                  </a:moveTo>
                  <a:lnTo>
                    <a:pt x="4085059" y="4857750"/>
                  </a:lnTo>
                  <a:lnTo>
                    <a:pt x="4356213" y="4857750"/>
                  </a:lnTo>
                  <a:lnTo>
                    <a:pt x="4356213" y="4591050"/>
                  </a:lnTo>
                  <a:close/>
                  <a:moveTo>
                    <a:pt x="3794538" y="4591050"/>
                  </a:moveTo>
                  <a:lnTo>
                    <a:pt x="3794538" y="4857750"/>
                  </a:lnTo>
                  <a:lnTo>
                    <a:pt x="4065691" y="4857750"/>
                  </a:lnTo>
                  <a:lnTo>
                    <a:pt x="4065691" y="4591050"/>
                  </a:lnTo>
                  <a:close/>
                  <a:moveTo>
                    <a:pt x="3504016" y="4591050"/>
                  </a:moveTo>
                  <a:lnTo>
                    <a:pt x="3504016" y="4857750"/>
                  </a:lnTo>
                  <a:lnTo>
                    <a:pt x="3775170" y="4857750"/>
                  </a:lnTo>
                  <a:lnTo>
                    <a:pt x="3775170" y="4591050"/>
                  </a:lnTo>
                  <a:close/>
                  <a:moveTo>
                    <a:pt x="3213494" y="4591050"/>
                  </a:moveTo>
                  <a:lnTo>
                    <a:pt x="3213494" y="4857750"/>
                  </a:lnTo>
                  <a:lnTo>
                    <a:pt x="3484648" y="4857750"/>
                  </a:lnTo>
                  <a:lnTo>
                    <a:pt x="3484648" y="4591050"/>
                  </a:lnTo>
                  <a:close/>
                  <a:moveTo>
                    <a:pt x="2922972" y="4591050"/>
                  </a:moveTo>
                  <a:lnTo>
                    <a:pt x="2922972" y="4857750"/>
                  </a:lnTo>
                  <a:lnTo>
                    <a:pt x="3194126" y="4857750"/>
                  </a:lnTo>
                  <a:lnTo>
                    <a:pt x="3194126" y="4591050"/>
                  </a:lnTo>
                  <a:close/>
                  <a:moveTo>
                    <a:pt x="2632451" y="4591050"/>
                  </a:moveTo>
                  <a:lnTo>
                    <a:pt x="2632451" y="4857750"/>
                  </a:lnTo>
                  <a:lnTo>
                    <a:pt x="2903604" y="4857750"/>
                  </a:lnTo>
                  <a:lnTo>
                    <a:pt x="2903604" y="4591050"/>
                  </a:lnTo>
                  <a:close/>
                  <a:moveTo>
                    <a:pt x="2341929" y="4591050"/>
                  </a:moveTo>
                  <a:lnTo>
                    <a:pt x="2341929" y="4857750"/>
                  </a:lnTo>
                  <a:lnTo>
                    <a:pt x="2613083" y="4857750"/>
                  </a:lnTo>
                  <a:lnTo>
                    <a:pt x="2613083" y="4591050"/>
                  </a:lnTo>
                  <a:close/>
                  <a:moveTo>
                    <a:pt x="2051407" y="4591050"/>
                  </a:moveTo>
                  <a:lnTo>
                    <a:pt x="2051407" y="4857750"/>
                  </a:lnTo>
                  <a:lnTo>
                    <a:pt x="2322561" y="4857750"/>
                  </a:lnTo>
                  <a:lnTo>
                    <a:pt x="2322561" y="4591050"/>
                  </a:lnTo>
                  <a:close/>
                  <a:moveTo>
                    <a:pt x="1760886" y="4591050"/>
                  </a:moveTo>
                  <a:lnTo>
                    <a:pt x="1760886" y="4857750"/>
                  </a:lnTo>
                  <a:lnTo>
                    <a:pt x="2032039" y="4857750"/>
                  </a:lnTo>
                  <a:lnTo>
                    <a:pt x="2032039" y="4591050"/>
                  </a:lnTo>
                  <a:close/>
                  <a:moveTo>
                    <a:pt x="1471977" y="4591050"/>
                  </a:moveTo>
                  <a:lnTo>
                    <a:pt x="1471977" y="4857750"/>
                  </a:lnTo>
                  <a:lnTo>
                    <a:pt x="1743131" y="4857750"/>
                  </a:lnTo>
                  <a:lnTo>
                    <a:pt x="1743131" y="4591050"/>
                  </a:lnTo>
                  <a:close/>
                  <a:moveTo>
                    <a:pt x="1181455" y="4591050"/>
                  </a:moveTo>
                  <a:lnTo>
                    <a:pt x="1181455" y="4857750"/>
                  </a:lnTo>
                  <a:lnTo>
                    <a:pt x="1452609" y="4857750"/>
                  </a:lnTo>
                  <a:lnTo>
                    <a:pt x="1452609" y="4591050"/>
                  </a:lnTo>
                  <a:close/>
                  <a:moveTo>
                    <a:pt x="890933" y="4591050"/>
                  </a:moveTo>
                  <a:lnTo>
                    <a:pt x="890933" y="4857750"/>
                  </a:lnTo>
                  <a:lnTo>
                    <a:pt x="1162087" y="4857750"/>
                  </a:lnTo>
                  <a:lnTo>
                    <a:pt x="1162087" y="4591050"/>
                  </a:lnTo>
                  <a:close/>
                  <a:moveTo>
                    <a:pt x="600412" y="4591050"/>
                  </a:moveTo>
                  <a:lnTo>
                    <a:pt x="600412" y="4857750"/>
                  </a:lnTo>
                  <a:lnTo>
                    <a:pt x="871565" y="4857750"/>
                  </a:lnTo>
                  <a:lnTo>
                    <a:pt x="871565" y="4591050"/>
                  </a:lnTo>
                  <a:close/>
                  <a:moveTo>
                    <a:pt x="309890" y="4591050"/>
                  </a:moveTo>
                  <a:lnTo>
                    <a:pt x="309890" y="4857750"/>
                  </a:lnTo>
                  <a:lnTo>
                    <a:pt x="581044" y="4857750"/>
                  </a:lnTo>
                  <a:lnTo>
                    <a:pt x="581044" y="4591050"/>
                  </a:lnTo>
                  <a:close/>
                  <a:moveTo>
                    <a:pt x="19368" y="4591050"/>
                  </a:moveTo>
                  <a:lnTo>
                    <a:pt x="19368" y="4857750"/>
                  </a:lnTo>
                  <a:lnTo>
                    <a:pt x="290522" y="4857750"/>
                  </a:lnTo>
                  <a:lnTo>
                    <a:pt x="290522" y="4591050"/>
                  </a:lnTo>
                  <a:close/>
                  <a:moveTo>
                    <a:pt x="11925920" y="4305300"/>
                  </a:moveTo>
                  <a:lnTo>
                    <a:pt x="11925920" y="4572000"/>
                  </a:lnTo>
                  <a:lnTo>
                    <a:pt x="12197073" y="4572000"/>
                  </a:lnTo>
                  <a:lnTo>
                    <a:pt x="12197073" y="4305300"/>
                  </a:lnTo>
                  <a:close/>
                  <a:moveTo>
                    <a:pt x="11635398" y="4305300"/>
                  </a:moveTo>
                  <a:lnTo>
                    <a:pt x="11635398" y="4572000"/>
                  </a:lnTo>
                  <a:lnTo>
                    <a:pt x="11906552" y="4572000"/>
                  </a:lnTo>
                  <a:lnTo>
                    <a:pt x="11906552" y="4305300"/>
                  </a:lnTo>
                  <a:close/>
                  <a:moveTo>
                    <a:pt x="11344876" y="4305300"/>
                  </a:moveTo>
                  <a:lnTo>
                    <a:pt x="11344876" y="4572000"/>
                  </a:lnTo>
                  <a:lnTo>
                    <a:pt x="11616030" y="4572000"/>
                  </a:lnTo>
                  <a:lnTo>
                    <a:pt x="11616030" y="4305300"/>
                  </a:lnTo>
                  <a:close/>
                  <a:moveTo>
                    <a:pt x="11054354" y="4305300"/>
                  </a:moveTo>
                  <a:lnTo>
                    <a:pt x="11054354" y="4572000"/>
                  </a:lnTo>
                  <a:lnTo>
                    <a:pt x="11325508" y="4572000"/>
                  </a:lnTo>
                  <a:lnTo>
                    <a:pt x="11325508" y="4305300"/>
                  </a:lnTo>
                  <a:close/>
                  <a:moveTo>
                    <a:pt x="10763832" y="4305300"/>
                  </a:moveTo>
                  <a:lnTo>
                    <a:pt x="10763832" y="4572000"/>
                  </a:lnTo>
                  <a:lnTo>
                    <a:pt x="11034986" y="4572000"/>
                  </a:lnTo>
                  <a:lnTo>
                    <a:pt x="11034986" y="4305300"/>
                  </a:lnTo>
                  <a:close/>
                  <a:moveTo>
                    <a:pt x="10473311" y="4305300"/>
                  </a:moveTo>
                  <a:lnTo>
                    <a:pt x="10473311" y="4572000"/>
                  </a:lnTo>
                  <a:lnTo>
                    <a:pt x="10744464" y="4572000"/>
                  </a:lnTo>
                  <a:lnTo>
                    <a:pt x="10744464" y="4305300"/>
                  </a:lnTo>
                  <a:close/>
                  <a:moveTo>
                    <a:pt x="10182789" y="4305300"/>
                  </a:moveTo>
                  <a:lnTo>
                    <a:pt x="10182789" y="4572000"/>
                  </a:lnTo>
                  <a:lnTo>
                    <a:pt x="10453943" y="4572000"/>
                  </a:lnTo>
                  <a:lnTo>
                    <a:pt x="10453943" y="4305300"/>
                  </a:lnTo>
                  <a:close/>
                  <a:moveTo>
                    <a:pt x="9892267" y="4305300"/>
                  </a:moveTo>
                  <a:lnTo>
                    <a:pt x="9892267" y="4572000"/>
                  </a:lnTo>
                  <a:lnTo>
                    <a:pt x="10163421" y="4572000"/>
                  </a:lnTo>
                  <a:lnTo>
                    <a:pt x="10163421" y="4305300"/>
                  </a:lnTo>
                  <a:close/>
                  <a:moveTo>
                    <a:pt x="9601745" y="4305300"/>
                  </a:moveTo>
                  <a:lnTo>
                    <a:pt x="9601745" y="4572000"/>
                  </a:lnTo>
                  <a:lnTo>
                    <a:pt x="9872899" y="4572000"/>
                  </a:lnTo>
                  <a:lnTo>
                    <a:pt x="9872899" y="4305300"/>
                  </a:lnTo>
                  <a:close/>
                  <a:moveTo>
                    <a:pt x="9311224" y="4305300"/>
                  </a:moveTo>
                  <a:lnTo>
                    <a:pt x="9311224" y="4572000"/>
                  </a:lnTo>
                  <a:lnTo>
                    <a:pt x="9582377" y="4572000"/>
                  </a:lnTo>
                  <a:lnTo>
                    <a:pt x="9582377" y="4305300"/>
                  </a:lnTo>
                  <a:close/>
                  <a:moveTo>
                    <a:pt x="9020702" y="4305300"/>
                  </a:moveTo>
                  <a:lnTo>
                    <a:pt x="9020702" y="4572000"/>
                  </a:lnTo>
                  <a:lnTo>
                    <a:pt x="9291856" y="4572000"/>
                  </a:lnTo>
                  <a:lnTo>
                    <a:pt x="9291856" y="4305300"/>
                  </a:lnTo>
                  <a:close/>
                  <a:moveTo>
                    <a:pt x="8731793" y="4305300"/>
                  </a:moveTo>
                  <a:lnTo>
                    <a:pt x="8731793" y="4572000"/>
                  </a:lnTo>
                  <a:lnTo>
                    <a:pt x="9001334" y="4572000"/>
                  </a:lnTo>
                  <a:lnTo>
                    <a:pt x="9001334" y="4305300"/>
                  </a:lnTo>
                  <a:close/>
                  <a:moveTo>
                    <a:pt x="8441272" y="4305300"/>
                  </a:moveTo>
                  <a:lnTo>
                    <a:pt x="8441272" y="4572000"/>
                  </a:lnTo>
                  <a:lnTo>
                    <a:pt x="8712425" y="4572000"/>
                  </a:lnTo>
                  <a:lnTo>
                    <a:pt x="8712425" y="4305300"/>
                  </a:lnTo>
                  <a:close/>
                  <a:moveTo>
                    <a:pt x="8150750" y="4305300"/>
                  </a:moveTo>
                  <a:lnTo>
                    <a:pt x="8150750" y="4572000"/>
                  </a:lnTo>
                  <a:lnTo>
                    <a:pt x="8421904" y="4572000"/>
                  </a:lnTo>
                  <a:lnTo>
                    <a:pt x="8421904" y="4305300"/>
                  </a:lnTo>
                  <a:close/>
                  <a:moveTo>
                    <a:pt x="7860228" y="4305300"/>
                  </a:moveTo>
                  <a:lnTo>
                    <a:pt x="7860228" y="4572000"/>
                  </a:lnTo>
                  <a:lnTo>
                    <a:pt x="8131382" y="4572000"/>
                  </a:lnTo>
                  <a:lnTo>
                    <a:pt x="8131382" y="4305300"/>
                  </a:lnTo>
                  <a:close/>
                  <a:moveTo>
                    <a:pt x="7569706" y="4305300"/>
                  </a:moveTo>
                  <a:lnTo>
                    <a:pt x="7569706" y="4572000"/>
                  </a:lnTo>
                  <a:lnTo>
                    <a:pt x="7840860" y="4572000"/>
                  </a:lnTo>
                  <a:lnTo>
                    <a:pt x="7840860" y="4305300"/>
                  </a:lnTo>
                  <a:close/>
                  <a:moveTo>
                    <a:pt x="7279185" y="4305300"/>
                  </a:moveTo>
                  <a:lnTo>
                    <a:pt x="7279185" y="4572000"/>
                  </a:lnTo>
                  <a:lnTo>
                    <a:pt x="7550338" y="4572000"/>
                  </a:lnTo>
                  <a:lnTo>
                    <a:pt x="7550338" y="4305300"/>
                  </a:lnTo>
                  <a:close/>
                  <a:moveTo>
                    <a:pt x="6988663" y="4305300"/>
                  </a:moveTo>
                  <a:lnTo>
                    <a:pt x="6988663" y="4572000"/>
                  </a:lnTo>
                  <a:lnTo>
                    <a:pt x="7259817" y="4572000"/>
                  </a:lnTo>
                  <a:lnTo>
                    <a:pt x="7259817" y="4305300"/>
                  </a:lnTo>
                  <a:close/>
                  <a:moveTo>
                    <a:pt x="6698141" y="4305300"/>
                  </a:moveTo>
                  <a:lnTo>
                    <a:pt x="6698141" y="4572000"/>
                  </a:lnTo>
                  <a:lnTo>
                    <a:pt x="6969295" y="4572000"/>
                  </a:lnTo>
                  <a:lnTo>
                    <a:pt x="6969295" y="4305300"/>
                  </a:lnTo>
                  <a:close/>
                  <a:moveTo>
                    <a:pt x="6407619" y="4305300"/>
                  </a:moveTo>
                  <a:lnTo>
                    <a:pt x="6407619" y="4572000"/>
                  </a:lnTo>
                  <a:lnTo>
                    <a:pt x="6678773" y="4572000"/>
                  </a:lnTo>
                  <a:lnTo>
                    <a:pt x="6678773" y="4305300"/>
                  </a:lnTo>
                  <a:close/>
                  <a:moveTo>
                    <a:pt x="6117097" y="4305300"/>
                  </a:moveTo>
                  <a:lnTo>
                    <a:pt x="6117097" y="4572000"/>
                  </a:lnTo>
                  <a:lnTo>
                    <a:pt x="6388251" y="4572000"/>
                  </a:lnTo>
                  <a:lnTo>
                    <a:pt x="6388251" y="4305300"/>
                  </a:lnTo>
                  <a:close/>
                  <a:moveTo>
                    <a:pt x="5826576" y="4305300"/>
                  </a:moveTo>
                  <a:lnTo>
                    <a:pt x="5826576" y="4572000"/>
                  </a:lnTo>
                  <a:lnTo>
                    <a:pt x="6097729" y="4572000"/>
                  </a:lnTo>
                  <a:lnTo>
                    <a:pt x="6097729" y="4305300"/>
                  </a:lnTo>
                  <a:close/>
                  <a:moveTo>
                    <a:pt x="5536054" y="4305300"/>
                  </a:moveTo>
                  <a:lnTo>
                    <a:pt x="5536054" y="4572000"/>
                  </a:lnTo>
                  <a:lnTo>
                    <a:pt x="5807208" y="4572000"/>
                  </a:lnTo>
                  <a:lnTo>
                    <a:pt x="5807208" y="4305300"/>
                  </a:lnTo>
                  <a:close/>
                  <a:moveTo>
                    <a:pt x="5247147" y="4305300"/>
                  </a:moveTo>
                  <a:lnTo>
                    <a:pt x="5247147" y="4572000"/>
                  </a:lnTo>
                  <a:lnTo>
                    <a:pt x="5516686" y="4572000"/>
                  </a:lnTo>
                  <a:lnTo>
                    <a:pt x="5516686" y="4305300"/>
                  </a:lnTo>
                  <a:close/>
                  <a:moveTo>
                    <a:pt x="4956625" y="4305300"/>
                  </a:moveTo>
                  <a:lnTo>
                    <a:pt x="4956625" y="4572000"/>
                  </a:lnTo>
                  <a:lnTo>
                    <a:pt x="5227779" y="4572000"/>
                  </a:lnTo>
                  <a:lnTo>
                    <a:pt x="5227779" y="4305300"/>
                  </a:lnTo>
                  <a:close/>
                  <a:moveTo>
                    <a:pt x="4666103" y="4305300"/>
                  </a:moveTo>
                  <a:lnTo>
                    <a:pt x="4666103" y="4572000"/>
                  </a:lnTo>
                  <a:lnTo>
                    <a:pt x="4937257" y="4572000"/>
                  </a:lnTo>
                  <a:lnTo>
                    <a:pt x="4937257" y="4305300"/>
                  </a:lnTo>
                  <a:close/>
                  <a:moveTo>
                    <a:pt x="4375581" y="4305300"/>
                  </a:moveTo>
                  <a:lnTo>
                    <a:pt x="4375581" y="4572000"/>
                  </a:lnTo>
                  <a:lnTo>
                    <a:pt x="4646735" y="4572000"/>
                  </a:lnTo>
                  <a:lnTo>
                    <a:pt x="4646735" y="4305300"/>
                  </a:lnTo>
                  <a:close/>
                  <a:moveTo>
                    <a:pt x="4085059" y="4305300"/>
                  </a:moveTo>
                  <a:lnTo>
                    <a:pt x="4085059" y="4572000"/>
                  </a:lnTo>
                  <a:lnTo>
                    <a:pt x="4356213" y="4572000"/>
                  </a:lnTo>
                  <a:lnTo>
                    <a:pt x="4356213" y="4305300"/>
                  </a:lnTo>
                  <a:close/>
                  <a:moveTo>
                    <a:pt x="3794538" y="4305300"/>
                  </a:moveTo>
                  <a:lnTo>
                    <a:pt x="3794538" y="4572000"/>
                  </a:lnTo>
                  <a:lnTo>
                    <a:pt x="4065691" y="4572000"/>
                  </a:lnTo>
                  <a:lnTo>
                    <a:pt x="4065691" y="4305300"/>
                  </a:lnTo>
                  <a:close/>
                  <a:moveTo>
                    <a:pt x="3504016" y="4305300"/>
                  </a:moveTo>
                  <a:lnTo>
                    <a:pt x="3504016" y="4572000"/>
                  </a:lnTo>
                  <a:lnTo>
                    <a:pt x="3775170" y="4572000"/>
                  </a:lnTo>
                  <a:lnTo>
                    <a:pt x="3775170" y="4305300"/>
                  </a:lnTo>
                  <a:close/>
                  <a:moveTo>
                    <a:pt x="3213494" y="4305300"/>
                  </a:moveTo>
                  <a:lnTo>
                    <a:pt x="3213494" y="4572000"/>
                  </a:lnTo>
                  <a:lnTo>
                    <a:pt x="3484648" y="4572000"/>
                  </a:lnTo>
                  <a:lnTo>
                    <a:pt x="3484648" y="4305300"/>
                  </a:lnTo>
                  <a:close/>
                  <a:moveTo>
                    <a:pt x="2922972" y="4305300"/>
                  </a:moveTo>
                  <a:lnTo>
                    <a:pt x="2922972" y="4572000"/>
                  </a:lnTo>
                  <a:lnTo>
                    <a:pt x="3194126" y="4572000"/>
                  </a:lnTo>
                  <a:lnTo>
                    <a:pt x="3194126" y="4305300"/>
                  </a:lnTo>
                  <a:close/>
                  <a:moveTo>
                    <a:pt x="2632451" y="4305300"/>
                  </a:moveTo>
                  <a:lnTo>
                    <a:pt x="2632451" y="4572000"/>
                  </a:lnTo>
                  <a:lnTo>
                    <a:pt x="2903604" y="4572000"/>
                  </a:lnTo>
                  <a:lnTo>
                    <a:pt x="2903604" y="4305300"/>
                  </a:lnTo>
                  <a:close/>
                  <a:moveTo>
                    <a:pt x="2341929" y="4305300"/>
                  </a:moveTo>
                  <a:lnTo>
                    <a:pt x="2341929" y="4572000"/>
                  </a:lnTo>
                  <a:lnTo>
                    <a:pt x="2613083" y="4572000"/>
                  </a:lnTo>
                  <a:lnTo>
                    <a:pt x="2613083" y="4305300"/>
                  </a:lnTo>
                  <a:close/>
                  <a:moveTo>
                    <a:pt x="2051407" y="4305300"/>
                  </a:moveTo>
                  <a:lnTo>
                    <a:pt x="2051407" y="4572000"/>
                  </a:lnTo>
                  <a:lnTo>
                    <a:pt x="2322561" y="4572000"/>
                  </a:lnTo>
                  <a:lnTo>
                    <a:pt x="2322561" y="4305300"/>
                  </a:lnTo>
                  <a:close/>
                  <a:moveTo>
                    <a:pt x="1760886" y="4305300"/>
                  </a:moveTo>
                  <a:lnTo>
                    <a:pt x="1760886" y="4572000"/>
                  </a:lnTo>
                  <a:lnTo>
                    <a:pt x="2032039" y="4572000"/>
                  </a:lnTo>
                  <a:lnTo>
                    <a:pt x="2032039" y="4305300"/>
                  </a:lnTo>
                  <a:close/>
                  <a:moveTo>
                    <a:pt x="1471977" y="4305300"/>
                  </a:moveTo>
                  <a:lnTo>
                    <a:pt x="1471977" y="4572000"/>
                  </a:lnTo>
                  <a:lnTo>
                    <a:pt x="1743131" y="4572000"/>
                  </a:lnTo>
                  <a:lnTo>
                    <a:pt x="1743131" y="4305300"/>
                  </a:lnTo>
                  <a:close/>
                  <a:moveTo>
                    <a:pt x="1181455" y="4305300"/>
                  </a:moveTo>
                  <a:lnTo>
                    <a:pt x="1181455" y="4572000"/>
                  </a:lnTo>
                  <a:lnTo>
                    <a:pt x="1452609" y="4572000"/>
                  </a:lnTo>
                  <a:lnTo>
                    <a:pt x="1452609" y="4305300"/>
                  </a:lnTo>
                  <a:close/>
                  <a:moveTo>
                    <a:pt x="890933" y="4305300"/>
                  </a:moveTo>
                  <a:lnTo>
                    <a:pt x="890933" y="4572000"/>
                  </a:lnTo>
                  <a:lnTo>
                    <a:pt x="1162087" y="4572000"/>
                  </a:lnTo>
                  <a:lnTo>
                    <a:pt x="1162087" y="4305300"/>
                  </a:lnTo>
                  <a:close/>
                  <a:moveTo>
                    <a:pt x="600412" y="4305300"/>
                  </a:moveTo>
                  <a:lnTo>
                    <a:pt x="600412" y="4572000"/>
                  </a:lnTo>
                  <a:lnTo>
                    <a:pt x="871565" y="4572000"/>
                  </a:lnTo>
                  <a:lnTo>
                    <a:pt x="871565" y="4305300"/>
                  </a:lnTo>
                  <a:close/>
                  <a:moveTo>
                    <a:pt x="309890" y="4305300"/>
                  </a:moveTo>
                  <a:lnTo>
                    <a:pt x="309890" y="4572000"/>
                  </a:lnTo>
                  <a:lnTo>
                    <a:pt x="581044" y="4572000"/>
                  </a:lnTo>
                  <a:lnTo>
                    <a:pt x="581044" y="4305300"/>
                  </a:lnTo>
                  <a:close/>
                  <a:moveTo>
                    <a:pt x="19368" y="4305300"/>
                  </a:moveTo>
                  <a:lnTo>
                    <a:pt x="19368" y="4572000"/>
                  </a:lnTo>
                  <a:lnTo>
                    <a:pt x="290522" y="4572000"/>
                  </a:lnTo>
                  <a:lnTo>
                    <a:pt x="290522" y="4305300"/>
                  </a:lnTo>
                  <a:close/>
                  <a:moveTo>
                    <a:pt x="11925920" y="4019550"/>
                  </a:moveTo>
                  <a:lnTo>
                    <a:pt x="11925920" y="4286250"/>
                  </a:lnTo>
                  <a:lnTo>
                    <a:pt x="12197073" y="4286250"/>
                  </a:lnTo>
                  <a:lnTo>
                    <a:pt x="12197073" y="4019550"/>
                  </a:lnTo>
                  <a:close/>
                  <a:moveTo>
                    <a:pt x="11635398" y="4019550"/>
                  </a:moveTo>
                  <a:lnTo>
                    <a:pt x="11635398" y="4286250"/>
                  </a:lnTo>
                  <a:lnTo>
                    <a:pt x="11906552" y="4286250"/>
                  </a:lnTo>
                  <a:lnTo>
                    <a:pt x="11906552" y="4019550"/>
                  </a:lnTo>
                  <a:close/>
                  <a:moveTo>
                    <a:pt x="11344876" y="4019550"/>
                  </a:moveTo>
                  <a:lnTo>
                    <a:pt x="11344876" y="4286250"/>
                  </a:lnTo>
                  <a:lnTo>
                    <a:pt x="11616030" y="4286250"/>
                  </a:lnTo>
                  <a:lnTo>
                    <a:pt x="11616030" y="4019550"/>
                  </a:lnTo>
                  <a:close/>
                  <a:moveTo>
                    <a:pt x="11054354" y="4019550"/>
                  </a:moveTo>
                  <a:lnTo>
                    <a:pt x="11054354" y="4286250"/>
                  </a:lnTo>
                  <a:lnTo>
                    <a:pt x="11325508" y="4286250"/>
                  </a:lnTo>
                  <a:lnTo>
                    <a:pt x="11325508" y="4019550"/>
                  </a:lnTo>
                  <a:close/>
                  <a:moveTo>
                    <a:pt x="10763832" y="4019550"/>
                  </a:moveTo>
                  <a:lnTo>
                    <a:pt x="10763832" y="4286250"/>
                  </a:lnTo>
                  <a:lnTo>
                    <a:pt x="11034986" y="4286250"/>
                  </a:lnTo>
                  <a:lnTo>
                    <a:pt x="11034986" y="4019550"/>
                  </a:lnTo>
                  <a:close/>
                  <a:moveTo>
                    <a:pt x="10473311" y="4019550"/>
                  </a:moveTo>
                  <a:lnTo>
                    <a:pt x="10473311" y="4286250"/>
                  </a:lnTo>
                  <a:lnTo>
                    <a:pt x="10744464" y="4286250"/>
                  </a:lnTo>
                  <a:lnTo>
                    <a:pt x="10744464" y="4019550"/>
                  </a:lnTo>
                  <a:close/>
                  <a:moveTo>
                    <a:pt x="10182789" y="4019550"/>
                  </a:moveTo>
                  <a:lnTo>
                    <a:pt x="10182789" y="4286250"/>
                  </a:lnTo>
                  <a:lnTo>
                    <a:pt x="10453943" y="4286250"/>
                  </a:lnTo>
                  <a:lnTo>
                    <a:pt x="10453943" y="4019550"/>
                  </a:lnTo>
                  <a:close/>
                  <a:moveTo>
                    <a:pt x="9892267" y="4019550"/>
                  </a:moveTo>
                  <a:lnTo>
                    <a:pt x="9892267" y="4286250"/>
                  </a:lnTo>
                  <a:lnTo>
                    <a:pt x="10163421" y="4286250"/>
                  </a:lnTo>
                  <a:lnTo>
                    <a:pt x="10163421" y="4019550"/>
                  </a:lnTo>
                  <a:close/>
                  <a:moveTo>
                    <a:pt x="9601745" y="4019550"/>
                  </a:moveTo>
                  <a:lnTo>
                    <a:pt x="9601745" y="4286250"/>
                  </a:lnTo>
                  <a:lnTo>
                    <a:pt x="9872899" y="4286250"/>
                  </a:lnTo>
                  <a:lnTo>
                    <a:pt x="9872899" y="4019550"/>
                  </a:lnTo>
                  <a:close/>
                  <a:moveTo>
                    <a:pt x="9311224" y="4019550"/>
                  </a:moveTo>
                  <a:lnTo>
                    <a:pt x="9311224" y="4286250"/>
                  </a:lnTo>
                  <a:lnTo>
                    <a:pt x="9582377" y="4286250"/>
                  </a:lnTo>
                  <a:lnTo>
                    <a:pt x="9582377" y="4019550"/>
                  </a:lnTo>
                  <a:close/>
                  <a:moveTo>
                    <a:pt x="9020702" y="4019550"/>
                  </a:moveTo>
                  <a:lnTo>
                    <a:pt x="9020702" y="4286250"/>
                  </a:lnTo>
                  <a:lnTo>
                    <a:pt x="9291856" y="4286250"/>
                  </a:lnTo>
                  <a:lnTo>
                    <a:pt x="9291856" y="4019550"/>
                  </a:lnTo>
                  <a:close/>
                  <a:moveTo>
                    <a:pt x="8731793" y="4019550"/>
                  </a:moveTo>
                  <a:lnTo>
                    <a:pt x="8731793" y="4286250"/>
                  </a:lnTo>
                  <a:lnTo>
                    <a:pt x="9001334" y="4286250"/>
                  </a:lnTo>
                  <a:lnTo>
                    <a:pt x="9001334" y="4019550"/>
                  </a:lnTo>
                  <a:close/>
                  <a:moveTo>
                    <a:pt x="8441272" y="4019550"/>
                  </a:moveTo>
                  <a:lnTo>
                    <a:pt x="8441272" y="4286250"/>
                  </a:lnTo>
                  <a:lnTo>
                    <a:pt x="8712425" y="4286250"/>
                  </a:lnTo>
                  <a:lnTo>
                    <a:pt x="8712425" y="4019550"/>
                  </a:lnTo>
                  <a:close/>
                  <a:moveTo>
                    <a:pt x="8150750" y="4019550"/>
                  </a:moveTo>
                  <a:lnTo>
                    <a:pt x="8150750" y="4286250"/>
                  </a:lnTo>
                  <a:lnTo>
                    <a:pt x="8421904" y="4286250"/>
                  </a:lnTo>
                  <a:lnTo>
                    <a:pt x="8421904" y="4019550"/>
                  </a:lnTo>
                  <a:close/>
                  <a:moveTo>
                    <a:pt x="7860228" y="4019550"/>
                  </a:moveTo>
                  <a:lnTo>
                    <a:pt x="7860228" y="4286250"/>
                  </a:lnTo>
                  <a:lnTo>
                    <a:pt x="8131382" y="4286250"/>
                  </a:lnTo>
                  <a:lnTo>
                    <a:pt x="8131382" y="4019550"/>
                  </a:lnTo>
                  <a:close/>
                  <a:moveTo>
                    <a:pt x="7569706" y="4019550"/>
                  </a:moveTo>
                  <a:lnTo>
                    <a:pt x="7569706" y="4286250"/>
                  </a:lnTo>
                  <a:lnTo>
                    <a:pt x="7840860" y="4286250"/>
                  </a:lnTo>
                  <a:lnTo>
                    <a:pt x="7840860" y="4019550"/>
                  </a:lnTo>
                  <a:close/>
                  <a:moveTo>
                    <a:pt x="7279185" y="4019550"/>
                  </a:moveTo>
                  <a:lnTo>
                    <a:pt x="7279185" y="4286250"/>
                  </a:lnTo>
                  <a:lnTo>
                    <a:pt x="7550338" y="4286250"/>
                  </a:lnTo>
                  <a:lnTo>
                    <a:pt x="7550338" y="4019550"/>
                  </a:lnTo>
                  <a:close/>
                  <a:moveTo>
                    <a:pt x="6988663" y="4019550"/>
                  </a:moveTo>
                  <a:lnTo>
                    <a:pt x="6988663" y="4286250"/>
                  </a:lnTo>
                  <a:lnTo>
                    <a:pt x="7259817" y="4286250"/>
                  </a:lnTo>
                  <a:lnTo>
                    <a:pt x="7259817" y="4019550"/>
                  </a:lnTo>
                  <a:close/>
                  <a:moveTo>
                    <a:pt x="6698141" y="4019550"/>
                  </a:moveTo>
                  <a:lnTo>
                    <a:pt x="6698141" y="4286250"/>
                  </a:lnTo>
                  <a:lnTo>
                    <a:pt x="6969295" y="4286250"/>
                  </a:lnTo>
                  <a:lnTo>
                    <a:pt x="6969295" y="4019550"/>
                  </a:lnTo>
                  <a:close/>
                  <a:moveTo>
                    <a:pt x="6407619" y="4019550"/>
                  </a:moveTo>
                  <a:lnTo>
                    <a:pt x="6407619" y="4286250"/>
                  </a:lnTo>
                  <a:lnTo>
                    <a:pt x="6678773" y="4286250"/>
                  </a:lnTo>
                  <a:lnTo>
                    <a:pt x="6678773" y="4019550"/>
                  </a:lnTo>
                  <a:close/>
                  <a:moveTo>
                    <a:pt x="6117097" y="4019550"/>
                  </a:moveTo>
                  <a:lnTo>
                    <a:pt x="6117097" y="4286250"/>
                  </a:lnTo>
                  <a:lnTo>
                    <a:pt x="6388251" y="4286250"/>
                  </a:lnTo>
                  <a:lnTo>
                    <a:pt x="6388251" y="4019550"/>
                  </a:lnTo>
                  <a:close/>
                  <a:moveTo>
                    <a:pt x="5826576" y="4019550"/>
                  </a:moveTo>
                  <a:lnTo>
                    <a:pt x="5826576" y="4286250"/>
                  </a:lnTo>
                  <a:lnTo>
                    <a:pt x="6097729" y="4286250"/>
                  </a:lnTo>
                  <a:lnTo>
                    <a:pt x="6097729" y="4019550"/>
                  </a:lnTo>
                  <a:close/>
                  <a:moveTo>
                    <a:pt x="5536054" y="4019550"/>
                  </a:moveTo>
                  <a:lnTo>
                    <a:pt x="5536054" y="4286250"/>
                  </a:lnTo>
                  <a:lnTo>
                    <a:pt x="5807208" y="4286250"/>
                  </a:lnTo>
                  <a:lnTo>
                    <a:pt x="5807208" y="4019550"/>
                  </a:lnTo>
                  <a:close/>
                  <a:moveTo>
                    <a:pt x="5247147" y="4019550"/>
                  </a:moveTo>
                  <a:lnTo>
                    <a:pt x="5247147" y="4286250"/>
                  </a:lnTo>
                  <a:lnTo>
                    <a:pt x="5516686" y="4286250"/>
                  </a:lnTo>
                  <a:lnTo>
                    <a:pt x="5516686" y="4019550"/>
                  </a:lnTo>
                  <a:close/>
                  <a:moveTo>
                    <a:pt x="4956625" y="4019550"/>
                  </a:moveTo>
                  <a:lnTo>
                    <a:pt x="4956625" y="4286250"/>
                  </a:lnTo>
                  <a:lnTo>
                    <a:pt x="5227779" y="4286250"/>
                  </a:lnTo>
                  <a:lnTo>
                    <a:pt x="5227779" y="4019550"/>
                  </a:lnTo>
                  <a:close/>
                  <a:moveTo>
                    <a:pt x="4666103" y="4019550"/>
                  </a:moveTo>
                  <a:lnTo>
                    <a:pt x="4666103" y="4286250"/>
                  </a:lnTo>
                  <a:lnTo>
                    <a:pt x="4937257" y="4286250"/>
                  </a:lnTo>
                  <a:lnTo>
                    <a:pt x="4937257" y="4019550"/>
                  </a:lnTo>
                  <a:close/>
                  <a:moveTo>
                    <a:pt x="4375581" y="4019550"/>
                  </a:moveTo>
                  <a:lnTo>
                    <a:pt x="4375581" y="4286250"/>
                  </a:lnTo>
                  <a:lnTo>
                    <a:pt x="4646735" y="4286250"/>
                  </a:lnTo>
                  <a:lnTo>
                    <a:pt x="4646735" y="4019550"/>
                  </a:lnTo>
                  <a:close/>
                  <a:moveTo>
                    <a:pt x="4085059" y="4019550"/>
                  </a:moveTo>
                  <a:lnTo>
                    <a:pt x="4085059" y="4286250"/>
                  </a:lnTo>
                  <a:lnTo>
                    <a:pt x="4356213" y="4286250"/>
                  </a:lnTo>
                  <a:lnTo>
                    <a:pt x="4356213" y="4019550"/>
                  </a:lnTo>
                  <a:close/>
                  <a:moveTo>
                    <a:pt x="3794538" y="4019550"/>
                  </a:moveTo>
                  <a:lnTo>
                    <a:pt x="3794538" y="4286250"/>
                  </a:lnTo>
                  <a:lnTo>
                    <a:pt x="4065691" y="4286250"/>
                  </a:lnTo>
                  <a:lnTo>
                    <a:pt x="4065691" y="4019550"/>
                  </a:lnTo>
                  <a:close/>
                  <a:moveTo>
                    <a:pt x="3504016" y="4019550"/>
                  </a:moveTo>
                  <a:lnTo>
                    <a:pt x="3504016" y="4286250"/>
                  </a:lnTo>
                  <a:lnTo>
                    <a:pt x="3775170" y="4286250"/>
                  </a:lnTo>
                  <a:lnTo>
                    <a:pt x="3775170" y="4019550"/>
                  </a:lnTo>
                  <a:close/>
                  <a:moveTo>
                    <a:pt x="3213494" y="4019550"/>
                  </a:moveTo>
                  <a:lnTo>
                    <a:pt x="3213494" y="4286250"/>
                  </a:lnTo>
                  <a:lnTo>
                    <a:pt x="3484648" y="4286250"/>
                  </a:lnTo>
                  <a:lnTo>
                    <a:pt x="3484648" y="4019550"/>
                  </a:lnTo>
                  <a:close/>
                  <a:moveTo>
                    <a:pt x="2922972" y="4019550"/>
                  </a:moveTo>
                  <a:lnTo>
                    <a:pt x="2922972" y="4286250"/>
                  </a:lnTo>
                  <a:lnTo>
                    <a:pt x="3194126" y="4286250"/>
                  </a:lnTo>
                  <a:lnTo>
                    <a:pt x="3194126" y="4019550"/>
                  </a:lnTo>
                  <a:close/>
                  <a:moveTo>
                    <a:pt x="2632451" y="4019550"/>
                  </a:moveTo>
                  <a:lnTo>
                    <a:pt x="2632451" y="4286250"/>
                  </a:lnTo>
                  <a:lnTo>
                    <a:pt x="2903604" y="4286250"/>
                  </a:lnTo>
                  <a:lnTo>
                    <a:pt x="2903604" y="4019550"/>
                  </a:lnTo>
                  <a:close/>
                  <a:moveTo>
                    <a:pt x="2341929" y="4019550"/>
                  </a:moveTo>
                  <a:lnTo>
                    <a:pt x="2341929" y="4286250"/>
                  </a:lnTo>
                  <a:lnTo>
                    <a:pt x="2613083" y="4286250"/>
                  </a:lnTo>
                  <a:lnTo>
                    <a:pt x="2613083" y="4019550"/>
                  </a:lnTo>
                  <a:close/>
                  <a:moveTo>
                    <a:pt x="2051407" y="4019550"/>
                  </a:moveTo>
                  <a:lnTo>
                    <a:pt x="2051407" y="4286250"/>
                  </a:lnTo>
                  <a:lnTo>
                    <a:pt x="2322561" y="4286250"/>
                  </a:lnTo>
                  <a:lnTo>
                    <a:pt x="2322561" y="4019550"/>
                  </a:lnTo>
                  <a:close/>
                  <a:moveTo>
                    <a:pt x="1760886" y="4019550"/>
                  </a:moveTo>
                  <a:lnTo>
                    <a:pt x="1760886" y="4286250"/>
                  </a:lnTo>
                  <a:lnTo>
                    <a:pt x="2032039" y="4286250"/>
                  </a:lnTo>
                  <a:lnTo>
                    <a:pt x="2032039" y="4019550"/>
                  </a:lnTo>
                  <a:close/>
                  <a:moveTo>
                    <a:pt x="1471977" y="4019550"/>
                  </a:moveTo>
                  <a:lnTo>
                    <a:pt x="1471977" y="4286250"/>
                  </a:lnTo>
                  <a:lnTo>
                    <a:pt x="1743131" y="4286250"/>
                  </a:lnTo>
                  <a:lnTo>
                    <a:pt x="1743131" y="4019550"/>
                  </a:lnTo>
                  <a:close/>
                  <a:moveTo>
                    <a:pt x="1181455" y="4019550"/>
                  </a:moveTo>
                  <a:lnTo>
                    <a:pt x="1181455" y="4286250"/>
                  </a:lnTo>
                  <a:lnTo>
                    <a:pt x="1452609" y="4286250"/>
                  </a:lnTo>
                  <a:lnTo>
                    <a:pt x="1452609" y="4019550"/>
                  </a:lnTo>
                  <a:close/>
                  <a:moveTo>
                    <a:pt x="890933" y="4019550"/>
                  </a:moveTo>
                  <a:lnTo>
                    <a:pt x="890933" y="4286250"/>
                  </a:lnTo>
                  <a:lnTo>
                    <a:pt x="1162087" y="4286250"/>
                  </a:lnTo>
                  <a:lnTo>
                    <a:pt x="1162087" y="4019550"/>
                  </a:lnTo>
                  <a:close/>
                  <a:moveTo>
                    <a:pt x="600412" y="4019550"/>
                  </a:moveTo>
                  <a:lnTo>
                    <a:pt x="600412" y="4286250"/>
                  </a:lnTo>
                  <a:lnTo>
                    <a:pt x="871565" y="4286250"/>
                  </a:lnTo>
                  <a:lnTo>
                    <a:pt x="871565" y="4019550"/>
                  </a:lnTo>
                  <a:close/>
                  <a:moveTo>
                    <a:pt x="309890" y="4019550"/>
                  </a:moveTo>
                  <a:lnTo>
                    <a:pt x="309890" y="4286250"/>
                  </a:lnTo>
                  <a:lnTo>
                    <a:pt x="581044" y="4286250"/>
                  </a:lnTo>
                  <a:lnTo>
                    <a:pt x="581044" y="4019550"/>
                  </a:lnTo>
                  <a:close/>
                  <a:moveTo>
                    <a:pt x="19368" y="4019550"/>
                  </a:moveTo>
                  <a:lnTo>
                    <a:pt x="19368" y="4286250"/>
                  </a:lnTo>
                  <a:lnTo>
                    <a:pt x="290522" y="4286250"/>
                  </a:lnTo>
                  <a:lnTo>
                    <a:pt x="290522" y="4019550"/>
                  </a:lnTo>
                  <a:close/>
                  <a:moveTo>
                    <a:pt x="11925920" y="3733800"/>
                  </a:moveTo>
                  <a:lnTo>
                    <a:pt x="11925920" y="4000500"/>
                  </a:lnTo>
                  <a:lnTo>
                    <a:pt x="12197073" y="4000500"/>
                  </a:lnTo>
                  <a:lnTo>
                    <a:pt x="12197073" y="3733800"/>
                  </a:lnTo>
                  <a:close/>
                  <a:moveTo>
                    <a:pt x="11635398" y="3733800"/>
                  </a:moveTo>
                  <a:lnTo>
                    <a:pt x="11635398" y="4000500"/>
                  </a:lnTo>
                  <a:lnTo>
                    <a:pt x="11906552" y="4000500"/>
                  </a:lnTo>
                  <a:lnTo>
                    <a:pt x="11906552" y="3733800"/>
                  </a:lnTo>
                  <a:close/>
                  <a:moveTo>
                    <a:pt x="11344876" y="3733800"/>
                  </a:moveTo>
                  <a:lnTo>
                    <a:pt x="11344876" y="4000500"/>
                  </a:lnTo>
                  <a:lnTo>
                    <a:pt x="11616030" y="4000500"/>
                  </a:lnTo>
                  <a:lnTo>
                    <a:pt x="11616030" y="3733800"/>
                  </a:lnTo>
                  <a:close/>
                  <a:moveTo>
                    <a:pt x="11054354" y="3733800"/>
                  </a:moveTo>
                  <a:lnTo>
                    <a:pt x="11054354" y="4000500"/>
                  </a:lnTo>
                  <a:lnTo>
                    <a:pt x="11325508" y="4000500"/>
                  </a:lnTo>
                  <a:lnTo>
                    <a:pt x="11325508" y="3733800"/>
                  </a:lnTo>
                  <a:close/>
                  <a:moveTo>
                    <a:pt x="10763832" y="3733800"/>
                  </a:moveTo>
                  <a:lnTo>
                    <a:pt x="10763832" y="4000500"/>
                  </a:lnTo>
                  <a:lnTo>
                    <a:pt x="11034986" y="4000500"/>
                  </a:lnTo>
                  <a:lnTo>
                    <a:pt x="11034986" y="3733800"/>
                  </a:lnTo>
                  <a:close/>
                  <a:moveTo>
                    <a:pt x="10473311" y="3733800"/>
                  </a:moveTo>
                  <a:lnTo>
                    <a:pt x="10473311" y="4000500"/>
                  </a:lnTo>
                  <a:lnTo>
                    <a:pt x="10744464" y="4000500"/>
                  </a:lnTo>
                  <a:lnTo>
                    <a:pt x="10744464" y="3733800"/>
                  </a:lnTo>
                  <a:close/>
                  <a:moveTo>
                    <a:pt x="10182789" y="3733800"/>
                  </a:moveTo>
                  <a:lnTo>
                    <a:pt x="10182789" y="4000500"/>
                  </a:lnTo>
                  <a:lnTo>
                    <a:pt x="10453943" y="4000500"/>
                  </a:lnTo>
                  <a:lnTo>
                    <a:pt x="10453943" y="3733800"/>
                  </a:lnTo>
                  <a:close/>
                  <a:moveTo>
                    <a:pt x="9892267" y="3733800"/>
                  </a:moveTo>
                  <a:lnTo>
                    <a:pt x="9892267" y="4000500"/>
                  </a:lnTo>
                  <a:lnTo>
                    <a:pt x="10163421" y="4000500"/>
                  </a:lnTo>
                  <a:lnTo>
                    <a:pt x="10163421" y="3733800"/>
                  </a:lnTo>
                  <a:close/>
                  <a:moveTo>
                    <a:pt x="9601745" y="3733800"/>
                  </a:moveTo>
                  <a:lnTo>
                    <a:pt x="9601745" y="4000500"/>
                  </a:lnTo>
                  <a:lnTo>
                    <a:pt x="9872899" y="4000500"/>
                  </a:lnTo>
                  <a:lnTo>
                    <a:pt x="9872899" y="3733800"/>
                  </a:lnTo>
                  <a:close/>
                  <a:moveTo>
                    <a:pt x="9311224" y="3733800"/>
                  </a:moveTo>
                  <a:lnTo>
                    <a:pt x="9311224" y="4000500"/>
                  </a:lnTo>
                  <a:lnTo>
                    <a:pt x="9582377" y="4000500"/>
                  </a:lnTo>
                  <a:lnTo>
                    <a:pt x="9582377" y="3733800"/>
                  </a:lnTo>
                  <a:close/>
                  <a:moveTo>
                    <a:pt x="9020702" y="3733800"/>
                  </a:moveTo>
                  <a:lnTo>
                    <a:pt x="9020702" y="4000500"/>
                  </a:lnTo>
                  <a:lnTo>
                    <a:pt x="9291856" y="4000500"/>
                  </a:lnTo>
                  <a:lnTo>
                    <a:pt x="9291856" y="3733800"/>
                  </a:lnTo>
                  <a:close/>
                  <a:moveTo>
                    <a:pt x="8731793" y="3733800"/>
                  </a:moveTo>
                  <a:lnTo>
                    <a:pt x="8731793" y="4000500"/>
                  </a:lnTo>
                  <a:lnTo>
                    <a:pt x="9001334" y="4000500"/>
                  </a:lnTo>
                  <a:lnTo>
                    <a:pt x="9001334" y="3733800"/>
                  </a:lnTo>
                  <a:close/>
                  <a:moveTo>
                    <a:pt x="8441272" y="3733800"/>
                  </a:moveTo>
                  <a:lnTo>
                    <a:pt x="8441272" y="4000500"/>
                  </a:lnTo>
                  <a:lnTo>
                    <a:pt x="8712425" y="4000500"/>
                  </a:lnTo>
                  <a:lnTo>
                    <a:pt x="8712425" y="3733800"/>
                  </a:lnTo>
                  <a:close/>
                  <a:moveTo>
                    <a:pt x="8150750" y="3733800"/>
                  </a:moveTo>
                  <a:lnTo>
                    <a:pt x="8150750" y="4000500"/>
                  </a:lnTo>
                  <a:lnTo>
                    <a:pt x="8421904" y="4000500"/>
                  </a:lnTo>
                  <a:lnTo>
                    <a:pt x="8421904" y="3733800"/>
                  </a:lnTo>
                  <a:close/>
                  <a:moveTo>
                    <a:pt x="7860228" y="3733800"/>
                  </a:moveTo>
                  <a:lnTo>
                    <a:pt x="7860228" y="4000500"/>
                  </a:lnTo>
                  <a:lnTo>
                    <a:pt x="8131382" y="4000500"/>
                  </a:lnTo>
                  <a:lnTo>
                    <a:pt x="8131382" y="3733800"/>
                  </a:lnTo>
                  <a:close/>
                  <a:moveTo>
                    <a:pt x="7569706" y="3733800"/>
                  </a:moveTo>
                  <a:lnTo>
                    <a:pt x="7569706" y="4000500"/>
                  </a:lnTo>
                  <a:lnTo>
                    <a:pt x="7840860" y="4000500"/>
                  </a:lnTo>
                  <a:lnTo>
                    <a:pt x="7840860" y="3733800"/>
                  </a:lnTo>
                  <a:close/>
                  <a:moveTo>
                    <a:pt x="7279185" y="3733800"/>
                  </a:moveTo>
                  <a:lnTo>
                    <a:pt x="7279185" y="4000500"/>
                  </a:lnTo>
                  <a:lnTo>
                    <a:pt x="7550338" y="4000500"/>
                  </a:lnTo>
                  <a:lnTo>
                    <a:pt x="7550338" y="3733800"/>
                  </a:lnTo>
                  <a:close/>
                  <a:moveTo>
                    <a:pt x="6988663" y="3733800"/>
                  </a:moveTo>
                  <a:lnTo>
                    <a:pt x="6988663" y="4000500"/>
                  </a:lnTo>
                  <a:lnTo>
                    <a:pt x="7259817" y="4000500"/>
                  </a:lnTo>
                  <a:lnTo>
                    <a:pt x="7259817" y="3733800"/>
                  </a:lnTo>
                  <a:close/>
                  <a:moveTo>
                    <a:pt x="6698141" y="3733800"/>
                  </a:moveTo>
                  <a:lnTo>
                    <a:pt x="6698141" y="4000500"/>
                  </a:lnTo>
                  <a:lnTo>
                    <a:pt x="6969295" y="4000500"/>
                  </a:lnTo>
                  <a:lnTo>
                    <a:pt x="6969295" y="3733800"/>
                  </a:lnTo>
                  <a:close/>
                  <a:moveTo>
                    <a:pt x="6407619" y="3733800"/>
                  </a:moveTo>
                  <a:lnTo>
                    <a:pt x="6407619" y="4000500"/>
                  </a:lnTo>
                  <a:lnTo>
                    <a:pt x="6678773" y="4000500"/>
                  </a:lnTo>
                  <a:lnTo>
                    <a:pt x="6678773" y="3733800"/>
                  </a:lnTo>
                  <a:close/>
                  <a:moveTo>
                    <a:pt x="6117097" y="3733800"/>
                  </a:moveTo>
                  <a:lnTo>
                    <a:pt x="6117097" y="4000500"/>
                  </a:lnTo>
                  <a:lnTo>
                    <a:pt x="6388251" y="4000500"/>
                  </a:lnTo>
                  <a:lnTo>
                    <a:pt x="6388251" y="3733800"/>
                  </a:lnTo>
                  <a:close/>
                  <a:moveTo>
                    <a:pt x="5826576" y="3733800"/>
                  </a:moveTo>
                  <a:lnTo>
                    <a:pt x="5826576" y="4000500"/>
                  </a:lnTo>
                  <a:lnTo>
                    <a:pt x="6097729" y="4000500"/>
                  </a:lnTo>
                  <a:lnTo>
                    <a:pt x="6097729" y="3733800"/>
                  </a:lnTo>
                  <a:close/>
                  <a:moveTo>
                    <a:pt x="5536054" y="3733800"/>
                  </a:moveTo>
                  <a:lnTo>
                    <a:pt x="5536054" y="4000500"/>
                  </a:lnTo>
                  <a:lnTo>
                    <a:pt x="5807208" y="4000500"/>
                  </a:lnTo>
                  <a:lnTo>
                    <a:pt x="5807208" y="3733800"/>
                  </a:lnTo>
                  <a:close/>
                  <a:moveTo>
                    <a:pt x="5247147" y="3733800"/>
                  </a:moveTo>
                  <a:lnTo>
                    <a:pt x="5247147" y="4000500"/>
                  </a:lnTo>
                  <a:lnTo>
                    <a:pt x="5516686" y="4000500"/>
                  </a:lnTo>
                  <a:lnTo>
                    <a:pt x="5516686" y="3733800"/>
                  </a:lnTo>
                  <a:close/>
                  <a:moveTo>
                    <a:pt x="4956625" y="3733800"/>
                  </a:moveTo>
                  <a:lnTo>
                    <a:pt x="4956625" y="4000500"/>
                  </a:lnTo>
                  <a:lnTo>
                    <a:pt x="5227779" y="4000500"/>
                  </a:lnTo>
                  <a:lnTo>
                    <a:pt x="5227779" y="3733800"/>
                  </a:lnTo>
                  <a:close/>
                  <a:moveTo>
                    <a:pt x="4666103" y="3733800"/>
                  </a:moveTo>
                  <a:lnTo>
                    <a:pt x="4666103" y="4000500"/>
                  </a:lnTo>
                  <a:lnTo>
                    <a:pt x="4937257" y="4000500"/>
                  </a:lnTo>
                  <a:lnTo>
                    <a:pt x="4937257" y="3733800"/>
                  </a:lnTo>
                  <a:close/>
                  <a:moveTo>
                    <a:pt x="4375581" y="3733800"/>
                  </a:moveTo>
                  <a:lnTo>
                    <a:pt x="4375581" y="4000500"/>
                  </a:lnTo>
                  <a:lnTo>
                    <a:pt x="4646735" y="4000500"/>
                  </a:lnTo>
                  <a:lnTo>
                    <a:pt x="4646735" y="3733800"/>
                  </a:lnTo>
                  <a:close/>
                  <a:moveTo>
                    <a:pt x="4085059" y="3733800"/>
                  </a:moveTo>
                  <a:lnTo>
                    <a:pt x="4085059" y="4000500"/>
                  </a:lnTo>
                  <a:lnTo>
                    <a:pt x="4356213" y="4000500"/>
                  </a:lnTo>
                  <a:lnTo>
                    <a:pt x="4356213" y="3733800"/>
                  </a:lnTo>
                  <a:close/>
                  <a:moveTo>
                    <a:pt x="3794538" y="3733800"/>
                  </a:moveTo>
                  <a:lnTo>
                    <a:pt x="3794538" y="4000500"/>
                  </a:lnTo>
                  <a:lnTo>
                    <a:pt x="4065691" y="4000500"/>
                  </a:lnTo>
                  <a:lnTo>
                    <a:pt x="4065691" y="3733800"/>
                  </a:lnTo>
                  <a:close/>
                  <a:moveTo>
                    <a:pt x="3504016" y="3733800"/>
                  </a:moveTo>
                  <a:lnTo>
                    <a:pt x="3504016" y="4000500"/>
                  </a:lnTo>
                  <a:lnTo>
                    <a:pt x="3775170" y="4000500"/>
                  </a:lnTo>
                  <a:lnTo>
                    <a:pt x="3775170" y="3733800"/>
                  </a:lnTo>
                  <a:close/>
                  <a:moveTo>
                    <a:pt x="3213494" y="3733800"/>
                  </a:moveTo>
                  <a:lnTo>
                    <a:pt x="3213494" y="4000500"/>
                  </a:lnTo>
                  <a:lnTo>
                    <a:pt x="3484648" y="4000500"/>
                  </a:lnTo>
                  <a:lnTo>
                    <a:pt x="3484648" y="3733800"/>
                  </a:lnTo>
                  <a:close/>
                  <a:moveTo>
                    <a:pt x="2922972" y="3733800"/>
                  </a:moveTo>
                  <a:lnTo>
                    <a:pt x="2922972" y="4000500"/>
                  </a:lnTo>
                  <a:lnTo>
                    <a:pt x="3194126" y="4000500"/>
                  </a:lnTo>
                  <a:lnTo>
                    <a:pt x="3194126" y="3733800"/>
                  </a:lnTo>
                  <a:close/>
                  <a:moveTo>
                    <a:pt x="2632451" y="3733800"/>
                  </a:moveTo>
                  <a:lnTo>
                    <a:pt x="2632451" y="4000500"/>
                  </a:lnTo>
                  <a:lnTo>
                    <a:pt x="2903604" y="4000500"/>
                  </a:lnTo>
                  <a:lnTo>
                    <a:pt x="2903604" y="3733800"/>
                  </a:lnTo>
                  <a:close/>
                  <a:moveTo>
                    <a:pt x="2341929" y="3733800"/>
                  </a:moveTo>
                  <a:lnTo>
                    <a:pt x="2341929" y="4000500"/>
                  </a:lnTo>
                  <a:lnTo>
                    <a:pt x="2613083" y="4000500"/>
                  </a:lnTo>
                  <a:lnTo>
                    <a:pt x="2613083" y="3733800"/>
                  </a:lnTo>
                  <a:close/>
                  <a:moveTo>
                    <a:pt x="2051407" y="3733800"/>
                  </a:moveTo>
                  <a:lnTo>
                    <a:pt x="2051407" y="4000500"/>
                  </a:lnTo>
                  <a:lnTo>
                    <a:pt x="2322561" y="4000500"/>
                  </a:lnTo>
                  <a:lnTo>
                    <a:pt x="2322561" y="3733800"/>
                  </a:lnTo>
                  <a:close/>
                  <a:moveTo>
                    <a:pt x="1760886" y="3733800"/>
                  </a:moveTo>
                  <a:lnTo>
                    <a:pt x="1760886" y="4000500"/>
                  </a:lnTo>
                  <a:lnTo>
                    <a:pt x="2032039" y="4000500"/>
                  </a:lnTo>
                  <a:lnTo>
                    <a:pt x="2032039" y="3733800"/>
                  </a:lnTo>
                  <a:close/>
                  <a:moveTo>
                    <a:pt x="1471977" y="3733800"/>
                  </a:moveTo>
                  <a:lnTo>
                    <a:pt x="1471977" y="4000500"/>
                  </a:lnTo>
                  <a:lnTo>
                    <a:pt x="1743131" y="4000500"/>
                  </a:lnTo>
                  <a:lnTo>
                    <a:pt x="1743131" y="3733800"/>
                  </a:lnTo>
                  <a:close/>
                  <a:moveTo>
                    <a:pt x="1181455" y="3733800"/>
                  </a:moveTo>
                  <a:lnTo>
                    <a:pt x="1181455" y="4000500"/>
                  </a:lnTo>
                  <a:lnTo>
                    <a:pt x="1452609" y="4000500"/>
                  </a:lnTo>
                  <a:lnTo>
                    <a:pt x="1452609" y="3733800"/>
                  </a:lnTo>
                  <a:close/>
                  <a:moveTo>
                    <a:pt x="890933" y="3733800"/>
                  </a:moveTo>
                  <a:lnTo>
                    <a:pt x="890933" y="4000500"/>
                  </a:lnTo>
                  <a:lnTo>
                    <a:pt x="1162087" y="4000500"/>
                  </a:lnTo>
                  <a:lnTo>
                    <a:pt x="1162087" y="3733800"/>
                  </a:lnTo>
                  <a:close/>
                  <a:moveTo>
                    <a:pt x="600412" y="3733800"/>
                  </a:moveTo>
                  <a:lnTo>
                    <a:pt x="600412" y="4000500"/>
                  </a:lnTo>
                  <a:lnTo>
                    <a:pt x="871565" y="4000500"/>
                  </a:lnTo>
                  <a:lnTo>
                    <a:pt x="871565" y="3733800"/>
                  </a:lnTo>
                  <a:close/>
                  <a:moveTo>
                    <a:pt x="309890" y="3733800"/>
                  </a:moveTo>
                  <a:lnTo>
                    <a:pt x="309890" y="4000500"/>
                  </a:lnTo>
                  <a:lnTo>
                    <a:pt x="581044" y="4000500"/>
                  </a:lnTo>
                  <a:lnTo>
                    <a:pt x="581044" y="3733800"/>
                  </a:lnTo>
                  <a:close/>
                  <a:moveTo>
                    <a:pt x="19368" y="3733800"/>
                  </a:moveTo>
                  <a:lnTo>
                    <a:pt x="19368" y="4000500"/>
                  </a:lnTo>
                  <a:lnTo>
                    <a:pt x="290522" y="4000500"/>
                  </a:lnTo>
                  <a:lnTo>
                    <a:pt x="290522" y="3733800"/>
                  </a:lnTo>
                  <a:close/>
                  <a:moveTo>
                    <a:pt x="11925920" y="3448050"/>
                  </a:moveTo>
                  <a:lnTo>
                    <a:pt x="11925920" y="3714750"/>
                  </a:lnTo>
                  <a:lnTo>
                    <a:pt x="12197073" y="3714750"/>
                  </a:lnTo>
                  <a:lnTo>
                    <a:pt x="12197073" y="3448050"/>
                  </a:lnTo>
                  <a:close/>
                  <a:moveTo>
                    <a:pt x="11635398" y="3448050"/>
                  </a:moveTo>
                  <a:lnTo>
                    <a:pt x="11635398" y="3714750"/>
                  </a:lnTo>
                  <a:lnTo>
                    <a:pt x="11906552" y="3714750"/>
                  </a:lnTo>
                  <a:lnTo>
                    <a:pt x="11906552" y="3448050"/>
                  </a:lnTo>
                  <a:close/>
                  <a:moveTo>
                    <a:pt x="11344876" y="3448050"/>
                  </a:moveTo>
                  <a:lnTo>
                    <a:pt x="11344876" y="3714750"/>
                  </a:lnTo>
                  <a:lnTo>
                    <a:pt x="11616030" y="3714750"/>
                  </a:lnTo>
                  <a:lnTo>
                    <a:pt x="11616030" y="3448050"/>
                  </a:lnTo>
                  <a:close/>
                  <a:moveTo>
                    <a:pt x="11054354" y="3448050"/>
                  </a:moveTo>
                  <a:lnTo>
                    <a:pt x="11054354" y="3714750"/>
                  </a:lnTo>
                  <a:lnTo>
                    <a:pt x="11325508" y="3714750"/>
                  </a:lnTo>
                  <a:lnTo>
                    <a:pt x="11325508" y="3448050"/>
                  </a:lnTo>
                  <a:close/>
                  <a:moveTo>
                    <a:pt x="10763832" y="3448050"/>
                  </a:moveTo>
                  <a:lnTo>
                    <a:pt x="10763832" y="3714750"/>
                  </a:lnTo>
                  <a:lnTo>
                    <a:pt x="11034986" y="3714750"/>
                  </a:lnTo>
                  <a:lnTo>
                    <a:pt x="11034986" y="3448050"/>
                  </a:lnTo>
                  <a:close/>
                  <a:moveTo>
                    <a:pt x="10473311" y="3448050"/>
                  </a:moveTo>
                  <a:lnTo>
                    <a:pt x="10473311" y="3714750"/>
                  </a:lnTo>
                  <a:lnTo>
                    <a:pt x="10744464" y="3714750"/>
                  </a:lnTo>
                  <a:lnTo>
                    <a:pt x="10744464" y="3448050"/>
                  </a:lnTo>
                  <a:close/>
                  <a:moveTo>
                    <a:pt x="10182789" y="3448050"/>
                  </a:moveTo>
                  <a:lnTo>
                    <a:pt x="10182789" y="3714750"/>
                  </a:lnTo>
                  <a:lnTo>
                    <a:pt x="10453943" y="3714750"/>
                  </a:lnTo>
                  <a:lnTo>
                    <a:pt x="10453943" y="3448050"/>
                  </a:lnTo>
                  <a:close/>
                  <a:moveTo>
                    <a:pt x="9892267" y="3448050"/>
                  </a:moveTo>
                  <a:lnTo>
                    <a:pt x="9892267" y="3714750"/>
                  </a:lnTo>
                  <a:lnTo>
                    <a:pt x="10163421" y="3714750"/>
                  </a:lnTo>
                  <a:lnTo>
                    <a:pt x="10163421" y="3448050"/>
                  </a:lnTo>
                  <a:close/>
                  <a:moveTo>
                    <a:pt x="9601745" y="3448050"/>
                  </a:moveTo>
                  <a:lnTo>
                    <a:pt x="9601745" y="3714750"/>
                  </a:lnTo>
                  <a:lnTo>
                    <a:pt x="9872899" y="3714750"/>
                  </a:lnTo>
                  <a:lnTo>
                    <a:pt x="9872899" y="3448050"/>
                  </a:lnTo>
                  <a:close/>
                  <a:moveTo>
                    <a:pt x="9311224" y="3448050"/>
                  </a:moveTo>
                  <a:lnTo>
                    <a:pt x="9311224" y="3714750"/>
                  </a:lnTo>
                  <a:lnTo>
                    <a:pt x="9582377" y="3714750"/>
                  </a:lnTo>
                  <a:lnTo>
                    <a:pt x="9582377" y="3448050"/>
                  </a:lnTo>
                  <a:close/>
                  <a:moveTo>
                    <a:pt x="9020702" y="3448050"/>
                  </a:moveTo>
                  <a:lnTo>
                    <a:pt x="9020702" y="3714750"/>
                  </a:lnTo>
                  <a:lnTo>
                    <a:pt x="9291856" y="3714750"/>
                  </a:lnTo>
                  <a:lnTo>
                    <a:pt x="9291856" y="3448050"/>
                  </a:lnTo>
                  <a:close/>
                  <a:moveTo>
                    <a:pt x="8731793" y="3448050"/>
                  </a:moveTo>
                  <a:lnTo>
                    <a:pt x="8731793" y="3714750"/>
                  </a:lnTo>
                  <a:lnTo>
                    <a:pt x="9001334" y="3714750"/>
                  </a:lnTo>
                  <a:lnTo>
                    <a:pt x="9001334" y="3448050"/>
                  </a:lnTo>
                  <a:close/>
                  <a:moveTo>
                    <a:pt x="8441272" y="3448050"/>
                  </a:moveTo>
                  <a:lnTo>
                    <a:pt x="8441272" y="3714750"/>
                  </a:lnTo>
                  <a:lnTo>
                    <a:pt x="8712425" y="3714750"/>
                  </a:lnTo>
                  <a:lnTo>
                    <a:pt x="8712425" y="3448050"/>
                  </a:lnTo>
                  <a:close/>
                  <a:moveTo>
                    <a:pt x="8150750" y="3448050"/>
                  </a:moveTo>
                  <a:lnTo>
                    <a:pt x="8150750" y="3714750"/>
                  </a:lnTo>
                  <a:lnTo>
                    <a:pt x="8421904" y="3714750"/>
                  </a:lnTo>
                  <a:lnTo>
                    <a:pt x="8421904" y="3448050"/>
                  </a:lnTo>
                  <a:close/>
                  <a:moveTo>
                    <a:pt x="7860228" y="3448050"/>
                  </a:moveTo>
                  <a:lnTo>
                    <a:pt x="7860228" y="3714750"/>
                  </a:lnTo>
                  <a:lnTo>
                    <a:pt x="8131382" y="3714750"/>
                  </a:lnTo>
                  <a:lnTo>
                    <a:pt x="8131382" y="3448050"/>
                  </a:lnTo>
                  <a:close/>
                  <a:moveTo>
                    <a:pt x="7569706" y="3448050"/>
                  </a:moveTo>
                  <a:lnTo>
                    <a:pt x="7569706" y="3714750"/>
                  </a:lnTo>
                  <a:lnTo>
                    <a:pt x="7840860" y="3714750"/>
                  </a:lnTo>
                  <a:lnTo>
                    <a:pt x="7840860" y="3448050"/>
                  </a:lnTo>
                  <a:close/>
                  <a:moveTo>
                    <a:pt x="7279185" y="3448050"/>
                  </a:moveTo>
                  <a:lnTo>
                    <a:pt x="7279185" y="3714750"/>
                  </a:lnTo>
                  <a:lnTo>
                    <a:pt x="7550338" y="3714750"/>
                  </a:lnTo>
                  <a:lnTo>
                    <a:pt x="7550338" y="3448050"/>
                  </a:lnTo>
                  <a:close/>
                  <a:moveTo>
                    <a:pt x="6988663" y="3448050"/>
                  </a:moveTo>
                  <a:lnTo>
                    <a:pt x="6988663" y="3714750"/>
                  </a:lnTo>
                  <a:lnTo>
                    <a:pt x="7259817" y="3714750"/>
                  </a:lnTo>
                  <a:lnTo>
                    <a:pt x="7259817" y="3448050"/>
                  </a:lnTo>
                  <a:close/>
                  <a:moveTo>
                    <a:pt x="6698141" y="3448050"/>
                  </a:moveTo>
                  <a:lnTo>
                    <a:pt x="6698141" y="3714750"/>
                  </a:lnTo>
                  <a:lnTo>
                    <a:pt x="6969295" y="3714750"/>
                  </a:lnTo>
                  <a:lnTo>
                    <a:pt x="6969295" y="3448050"/>
                  </a:lnTo>
                  <a:close/>
                  <a:moveTo>
                    <a:pt x="6407619" y="3448050"/>
                  </a:moveTo>
                  <a:lnTo>
                    <a:pt x="6407619" y="3714750"/>
                  </a:lnTo>
                  <a:lnTo>
                    <a:pt x="6678773" y="3714750"/>
                  </a:lnTo>
                  <a:lnTo>
                    <a:pt x="6678773" y="3448050"/>
                  </a:lnTo>
                  <a:close/>
                  <a:moveTo>
                    <a:pt x="6117097" y="3448050"/>
                  </a:moveTo>
                  <a:lnTo>
                    <a:pt x="6117097" y="3714750"/>
                  </a:lnTo>
                  <a:lnTo>
                    <a:pt x="6388251" y="3714750"/>
                  </a:lnTo>
                  <a:lnTo>
                    <a:pt x="6388251" y="3448050"/>
                  </a:lnTo>
                  <a:close/>
                  <a:moveTo>
                    <a:pt x="5826576" y="3448050"/>
                  </a:moveTo>
                  <a:lnTo>
                    <a:pt x="5826576" y="3714750"/>
                  </a:lnTo>
                  <a:lnTo>
                    <a:pt x="6097729" y="3714750"/>
                  </a:lnTo>
                  <a:lnTo>
                    <a:pt x="6097729" y="3448050"/>
                  </a:lnTo>
                  <a:close/>
                  <a:moveTo>
                    <a:pt x="5536054" y="3448050"/>
                  </a:moveTo>
                  <a:lnTo>
                    <a:pt x="5536054" y="3714750"/>
                  </a:lnTo>
                  <a:lnTo>
                    <a:pt x="5807208" y="3714750"/>
                  </a:lnTo>
                  <a:lnTo>
                    <a:pt x="5807208" y="3448050"/>
                  </a:lnTo>
                  <a:close/>
                  <a:moveTo>
                    <a:pt x="5247147" y="3448050"/>
                  </a:moveTo>
                  <a:lnTo>
                    <a:pt x="5247147" y="3714750"/>
                  </a:lnTo>
                  <a:lnTo>
                    <a:pt x="5516686" y="3714750"/>
                  </a:lnTo>
                  <a:lnTo>
                    <a:pt x="5516686" y="3448050"/>
                  </a:lnTo>
                  <a:close/>
                  <a:moveTo>
                    <a:pt x="4956625" y="3448050"/>
                  </a:moveTo>
                  <a:lnTo>
                    <a:pt x="4956625" y="3714750"/>
                  </a:lnTo>
                  <a:lnTo>
                    <a:pt x="5227779" y="3714750"/>
                  </a:lnTo>
                  <a:lnTo>
                    <a:pt x="5227779" y="3448050"/>
                  </a:lnTo>
                  <a:close/>
                  <a:moveTo>
                    <a:pt x="4666103" y="3448050"/>
                  </a:moveTo>
                  <a:lnTo>
                    <a:pt x="4666103" y="3714750"/>
                  </a:lnTo>
                  <a:lnTo>
                    <a:pt x="4937257" y="3714750"/>
                  </a:lnTo>
                  <a:lnTo>
                    <a:pt x="4937257" y="3448050"/>
                  </a:lnTo>
                  <a:close/>
                  <a:moveTo>
                    <a:pt x="4375581" y="3448050"/>
                  </a:moveTo>
                  <a:lnTo>
                    <a:pt x="4375581" y="3714750"/>
                  </a:lnTo>
                  <a:lnTo>
                    <a:pt x="4646735" y="3714750"/>
                  </a:lnTo>
                  <a:lnTo>
                    <a:pt x="4646735" y="3448050"/>
                  </a:lnTo>
                  <a:close/>
                  <a:moveTo>
                    <a:pt x="4085059" y="3448050"/>
                  </a:moveTo>
                  <a:lnTo>
                    <a:pt x="4085059" y="3714750"/>
                  </a:lnTo>
                  <a:lnTo>
                    <a:pt x="4356213" y="3714750"/>
                  </a:lnTo>
                  <a:lnTo>
                    <a:pt x="4356213" y="3448050"/>
                  </a:lnTo>
                  <a:close/>
                  <a:moveTo>
                    <a:pt x="3794538" y="3448050"/>
                  </a:moveTo>
                  <a:lnTo>
                    <a:pt x="3794538" y="3714750"/>
                  </a:lnTo>
                  <a:lnTo>
                    <a:pt x="4065691" y="3714750"/>
                  </a:lnTo>
                  <a:lnTo>
                    <a:pt x="4065691" y="3448050"/>
                  </a:lnTo>
                  <a:close/>
                  <a:moveTo>
                    <a:pt x="3504016" y="3448050"/>
                  </a:moveTo>
                  <a:lnTo>
                    <a:pt x="3504016" y="3714750"/>
                  </a:lnTo>
                  <a:lnTo>
                    <a:pt x="3775170" y="3714750"/>
                  </a:lnTo>
                  <a:lnTo>
                    <a:pt x="3775170" y="3448050"/>
                  </a:lnTo>
                  <a:close/>
                  <a:moveTo>
                    <a:pt x="3213494" y="3448050"/>
                  </a:moveTo>
                  <a:lnTo>
                    <a:pt x="3213494" y="3714750"/>
                  </a:lnTo>
                  <a:lnTo>
                    <a:pt x="3484648" y="3714750"/>
                  </a:lnTo>
                  <a:lnTo>
                    <a:pt x="3484648" y="3448050"/>
                  </a:lnTo>
                  <a:close/>
                  <a:moveTo>
                    <a:pt x="2922972" y="3448050"/>
                  </a:moveTo>
                  <a:lnTo>
                    <a:pt x="2922972" y="3714750"/>
                  </a:lnTo>
                  <a:lnTo>
                    <a:pt x="3194126" y="3714750"/>
                  </a:lnTo>
                  <a:lnTo>
                    <a:pt x="3194126" y="3448050"/>
                  </a:lnTo>
                  <a:close/>
                  <a:moveTo>
                    <a:pt x="2632451" y="3448050"/>
                  </a:moveTo>
                  <a:lnTo>
                    <a:pt x="2632451" y="3714750"/>
                  </a:lnTo>
                  <a:lnTo>
                    <a:pt x="2903604" y="3714750"/>
                  </a:lnTo>
                  <a:lnTo>
                    <a:pt x="2903604" y="3448050"/>
                  </a:lnTo>
                  <a:close/>
                  <a:moveTo>
                    <a:pt x="2341929" y="3448050"/>
                  </a:moveTo>
                  <a:lnTo>
                    <a:pt x="2341929" y="3714750"/>
                  </a:lnTo>
                  <a:lnTo>
                    <a:pt x="2613083" y="3714750"/>
                  </a:lnTo>
                  <a:lnTo>
                    <a:pt x="2613083" y="3448050"/>
                  </a:lnTo>
                  <a:close/>
                  <a:moveTo>
                    <a:pt x="2051407" y="3448050"/>
                  </a:moveTo>
                  <a:lnTo>
                    <a:pt x="2051407" y="3714750"/>
                  </a:lnTo>
                  <a:lnTo>
                    <a:pt x="2322561" y="3714750"/>
                  </a:lnTo>
                  <a:lnTo>
                    <a:pt x="2322561" y="3448050"/>
                  </a:lnTo>
                  <a:close/>
                  <a:moveTo>
                    <a:pt x="1760886" y="3448050"/>
                  </a:moveTo>
                  <a:lnTo>
                    <a:pt x="1760886" y="3714750"/>
                  </a:lnTo>
                  <a:lnTo>
                    <a:pt x="2032039" y="3714750"/>
                  </a:lnTo>
                  <a:lnTo>
                    <a:pt x="2032039" y="3448050"/>
                  </a:lnTo>
                  <a:close/>
                  <a:moveTo>
                    <a:pt x="1471977" y="3448050"/>
                  </a:moveTo>
                  <a:lnTo>
                    <a:pt x="1471977" y="3714750"/>
                  </a:lnTo>
                  <a:lnTo>
                    <a:pt x="1743131" y="3714750"/>
                  </a:lnTo>
                  <a:lnTo>
                    <a:pt x="1743131" y="3448050"/>
                  </a:lnTo>
                  <a:close/>
                  <a:moveTo>
                    <a:pt x="1181455" y="3448050"/>
                  </a:moveTo>
                  <a:lnTo>
                    <a:pt x="1181455" y="3714750"/>
                  </a:lnTo>
                  <a:lnTo>
                    <a:pt x="1452609" y="3714750"/>
                  </a:lnTo>
                  <a:lnTo>
                    <a:pt x="1452609" y="3448050"/>
                  </a:lnTo>
                  <a:close/>
                  <a:moveTo>
                    <a:pt x="890933" y="3448050"/>
                  </a:moveTo>
                  <a:lnTo>
                    <a:pt x="890933" y="3714750"/>
                  </a:lnTo>
                  <a:lnTo>
                    <a:pt x="1162087" y="3714750"/>
                  </a:lnTo>
                  <a:lnTo>
                    <a:pt x="1162087" y="3448050"/>
                  </a:lnTo>
                  <a:close/>
                  <a:moveTo>
                    <a:pt x="600412" y="3448050"/>
                  </a:moveTo>
                  <a:lnTo>
                    <a:pt x="600412" y="3714750"/>
                  </a:lnTo>
                  <a:lnTo>
                    <a:pt x="871565" y="3714750"/>
                  </a:lnTo>
                  <a:lnTo>
                    <a:pt x="871565" y="3448050"/>
                  </a:lnTo>
                  <a:close/>
                  <a:moveTo>
                    <a:pt x="309890" y="3448050"/>
                  </a:moveTo>
                  <a:lnTo>
                    <a:pt x="309890" y="3714750"/>
                  </a:lnTo>
                  <a:lnTo>
                    <a:pt x="581044" y="3714750"/>
                  </a:lnTo>
                  <a:lnTo>
                    <a:pt x="581044" y="3448050"/>
                  </a:lnTo>
                  <a:close/>
                  <a:moveTo>
                    <a:pt x="19368" y="3448050"/>
                  </a:moveTo>
                  <a:lnTo>
                    <a:pt x="19368" y="3714750"/>
                  </a:lnTo>
                  <a:lnTo>
                    <a:pt x="290522" y="3714750"/>
                  </a:lnTo>
                  <a:lnTo>
                    <a:pt x="290522" y="3448050"/>
                  </a:lnTo>
                  <a:close/>
                  <a:moveTo>
                    <a:pt x="11925920" y="3162300"/>
                  </a:moveTo>
                  <a:lnTo>
                    <a:pt x="11925920" y="3429000"/>
                  </a:lnTo>
                  <a:lnTo>
                    <a:pt x="12197073" y="3429000"/>
                  </a:lnTo>
                  <a:lnTo>
                    <a:pt x="12197073" y="3162300"/>
                  </a:lnTo>
                  <a:close/>
                  <a:moveTo>
                    <a:pt x="11635398" y="3162300"/>
                  </a:moveTo>
                  <a:lnTo>
                    <a:pt x="11635398" y="3429000"/>
                  </a:lnTo>
                  <a:lnTo>
                    <a:pt x="11906552" y="3429000"/>
                  </a:lnTo>
                  <a:lnTo>
                    <a:pt x="11906552" y="3162300"/>
                  </a:lnTo>
                  <a:close/>
                  <a:moveTo>
                    <a:pt x="11344876" y="3162300"/>
                  </a:moveTo>
                  <a:lnTo>
                    <a:pt x="11344876" y="3429000"/>
                  </a:lnTo>
                  <a:lnTo>
                    <a:pt x="11616030" y="3429000"/>
                  </a:lnTo>
                  <a:lnTo>
                    <a:pt x="11616030" y="3162300"/>
                  </a:lnTo>
                  <a:close/>
                  <a:moveTo>
                    <a:pt x="11054354" y="3162300"/>
                  </a:moveTo>
                  <a:lnTo>
                    <a:pt x="11054354" y="3429000"/>
                  </a:lnTo>
                  <a:lnTo>
                    <a:pt x="11325508" y="3429000"/>
                  </a:lnTo>
                  <a:lnTo>
                    <a:pt x="11325508" y="3162300"/>
                  </a:lnTo>
                  <a:close/>
                  <a:moveTo>
                    <a:pt x="10763832" y="3162300"/>
                  </a:moveTo>
                  <a:lnTo>
                    <a:pt x="10763832" y="3429000"/>
                  </a:lnTo>
                  <a:lnTo>
                    <a:pt x="11034986" y="3429000"/>
                  </a:lnTo>
                  <a:lnTo>
                    <a:pt x="11034986" y="3162300"/>
                  </a:lnTo>
                  <a:close/>
                  <a:moveTo>
                    <a:pt x="10473311" y="3162300"/>
                  </a:moveTo>
                  <a:lnTo>
                    <a:pt x="10473311" y="3429000"/>
                  </a:lnTo>
                  <a:lnTo>
                    <a:pt x="10744464" y="3429000"/>
                  </a:lnTo>
                  <a:lnTo>
                    <a:pt x="10744464" y="3162300"/>
                  </a:lnTo>
                  <a:close/>
                  <a:moveTo>
                    <a:pt x="10182789" y="3162300"/>
                  </a:moveTo>
                  <a:lnTo>
                    <a:pt x="10182789" y="3429000"/>
                  </a:lnTo>
                  <a:lnTo>
                    <a:pt x="10453943" y="3429000"/>
                  </a:lnTo>
                  <a:lnTo>
                    <a:pt x="10453943" y="3162300"/>
                  </a:lnTo>
                  <a:close/>
                  <a:moveTo>
                    <a:pt x="9892267" y="3162300"/>
                  </a:moveTo>
                  <a:lnTo>
                    <a:pt x="9892267" y="3429000"/>
                  </a:lnTo>
                  <a:lnTo>
                    <a:pt x="10163421" y="3429000"/>
                  </a:lnTo>
                  <a:lnTo>
                    <a:pt x="10163421" y="3162300"/>
                  </a:lnTo>
                  <a:close/>
                  <a:moveTo>
                    <a:pt x="9601745" y="3162300"/>
                  </a:moveTo>
                  <a:lnTo>
                    <a:pt x="9601745" y="3429000"/>
                  </a:lnTo>
                  <a:lnTo>
                    <a:pt x="9872899" y="3429000"/>
                  </a:lnTo>
                  <a:lnTo>
                    <a:pt x="9872899" y="3162300"/>
                  </a:lnTo>
                  <a:close/>
                  <a:moveTo>
                    <a:pt x="9311224" y="3162300"/>
                  </a:moveTo>
                  <a:lnTo>
                    <a:pt x="9311224" y="3429000"/>
                  </a:lnTo>
                  <a:lnTo>
                    <a:pt x="9582377" y="3429000"/>
                  </a:lnTo>
                  <a:lnTo>
                    <a:pt x="9582377" y="3162300"/>
                  </a:lnTo>
                  <a:close/>
                  <a:moveTo>
                    <a:pt x="9020702" y="3162300"/>
                  </a:moveTo>
                  <a:lnTo>
                    <a:pt x="9020702" y="3429000"/>
                  </a:lnTo>
                  <a:lnTo>
                    <a:pt x="9291856" y="3429000"/>
                  </a:lnTo>
                  <a:lnTo>
                    <a:pt x="9291856" y="3162300"/>
                  </a:lnTo>
                  <a:close/>
                  <a:moveTo>
                    <a:pt x="8731793" y="3162300"/>
                  </a:moveTo>
                  <a:lnTo>
                    <a:pt x="8731793" y="3429000"/>
                  </a:lnTo>
                  <a:lnTo>
                    <a:pt x="9001334" y="3429000"/>
                  </a:lnTo>
                  <a:lnTo>
                    <a:pt x="9001334" y="3162300"/>
                  </a:lnTo>
                  <a:close/>
                  <a:moveTo>
                    <a:pt x="8441272" y="3162300"/>
                  </a:moveTo>
                  <a:lnTo>
                    <a:pt x="8441272" y="3429000"/>
                  </a:lnTo>
                  <a:lnTo>
                    <a:pt x="8712425" y="3429000"/>
                  </a:lnTo>
                  <a:lnTo>
                    <a:pt x="8712425" y="3162300"/>
                  </a:lnTo>
                  <a:close/>
                  <a:moveTo>
                    <a:pt x="8150750" y="3162300"/>
                  </a:moveTo>
                  <a:lnTo>
                    <a:pt x="8150750" y="3429000"/>
                  </a:lnTo>
                  <a:lnTo>
                    <a:pt x="8421904" y="3429000"/>
                  </a:lnTo>
                  <a:lnTo>
                    <a:pt x="8421904" y="3162300"/>
                  </a:lnTo>
                  <a:close/>
                  <a:moveTo>
                    <a:pt x="7860228" y="3162300"/>
                  </a:moveTo>
                  <a:lnTo>
                    <a:pt x="7860228" y="3429000"/>
                  </a:lnTo>
                  <a:lnTo>
                    <a:pt x="8131382" y="3429000"/>
                  </a:lnTo>
                  <a:lnTo>
                    <a:pt x="8131382" y="3162300"/>
                  </a:lnTo>
                  <a:close/>
                  <a:moveTo>
                    <a:pt x="7569706" y="3162300"/>
                  </a:moveTo>
                  <a:lnTo>
                    <a:pt x="7569706" y="3429000"/>
                  </a:lnTo>
                  <a:lnTo>
                    <a:pt x="7840860" y="3429000"/>
                  </a:lnTo>
                  <a:lnTo>
                    <a:pt x="7840860" y="3162300"/>
                  </a:lnTo>
                  <a:close/>
                  <a:moveTo>
                    <a:pt x="7279185" y="3162300"/>
                  </a:moveTo>
                  <a:lnTo>
                    <a:pt x="7279185" y="3429000"/>
                  </a:lnTo>
                  <a:lnTo>
                    <a:pt x="7550338" y="3429000"/>
                  </a:lnTo>
                  <a:lnTo>
                    <a:pt x="7550338" y="3162300"/>
                  </a:lnTo>
                  <a:close/>
                  <a:moveTo>
                    <a:pt x="6988663" y="3162300"/>
                  </a:moveTo>
                  <a:lnTo>
                    <a:pt x="6988663" y="3429000"/>
                  </a:lnTo>
                  <a:lnTo>
                    <a:pt x="7259817" y="3429000"/>
                  </a:lnTo>
                  <a:lnTo>
                    <a:pt x="7259817" y="3162300"/>
                  </a:lnTo>
                  <a:close/>
                  <a:moveTo>
                    <a:pt x="6698141" y="3162300"/>
                  </a:moveTo>
                  <a:lnTo>
                    <a:pt x="6698141" y="3429000"/>
                  </a:lnTo>
                  <a:lnTo>
                    <a:pt x="6969295" y="3429000"/>
                  </a:lnTo>
                  <a:lnTo>
                    <a:pt x="6969295" y="3162300"/>
                  </a:lnTo>
                  <a:close/>
                  <a:moveTo>
                    <a:pt x="6407619" y="3162300"/>
                  </a:moveTo>
                  <a:lnTo>
                    <a:pt x="6407619" y="3429000"/>
                  </a:lnTo>
                  <a:lnTo>
                    <a:pt x="6678773" y="3429000"/>
                  </a:lnTo>
                  <a:lnTo>
                    <a:pt x="6678773" y="3162300"/>
                  </a:lnTo>
                  <a:close/>
                  <a:moveTo>
                    <a:pt x="6117097" y="3162300"/>
                  </a:moveTo>
                  <a:lnTo>
                    <a:pt x="6117097" y="3429000"/>
                  </a:lnTo>
                  <a:lnTo>
                    <a:pt x="6388251" y="3429000"/>
                  </a:lnTo>
                  <a:lnTo>
                    <a:pt x="6388251" y="3162300"/>
                  </a:lnTo>
                  <a:close/>
                  <a:moveTo>
                    <a:pt x="5826576" y="3162300"/>
                  </a:moveTo>
                  <a:lnTo>
                    <a:pt x="5826576" y="3429000"/>
                  </a:lnTo>
                  <a:lnTo>
                    <a:pt x="6097729" y="3429000"/>
                  </a:lnTo>
                  <a:lnTo>
                    <a:pt x="6097729" y="3162300"/>
                  </a:lnTo>
                  <a:close/>
                  <a:moveTo>
                    <a:pt x="5536054" y="3162300"/>
                  </a:moveTo>
                  <a:lnTo>
                    <a:pt x="5536054" y="3429000"/>
                  </a:lnTo>
                  <a:lnTo>
                    <a:pt x="5807208" y="3429000"/>
                  </a:lnTo>
                  <a:lnTo>
                    <a:pt x="5807208" y="3162300"/>
                  </a:lnTo>
                  <a:close/>
                  <a:moveTo>
                    <a:pt x="5247147" y="3162300"/>
                  </a:moveTo>
                  <a:lnTo>
                    <a:pt x="5247147" y="3429000"/>
                  </a:lnTo>
                  <a:lnTo>
                    <a:pt x="5516686" y="3429000"/>
                  </a:lnTo>
                  <a:lnTo>
                    <a:pt x="5516686" y="3162300"/>
                  </a:lnTo>
                  <a:close/>
                  <a:moveTo>
                    <a:pt x="4956625" y="3162300"/>
                  </a:moveTo>
                  <a:lnTo>
                    <a:pt x="4956625" y="3429000"/>
                  </a:lnTo>
                  <a:lnTo>
                    <a:pt x="5227779" y="3429000"/>
                  </a:lnTo>
                  <a:lnTo>
                    <a:pt x="5227779" y="3162300"/>
                  </a:lnTo>
                  <a:close/>
                  <a:moveTo>
                    <a:pt x="4666103" y="3162300"/>
                  </a:moveTo>
                  <a:lnTo>
                    <a:pt x="4666103" y="3429000"/>
                  </a:lnTo>
                  <a:lnTo>
                    <a:pt x="4937257" y="3429000"/>
                  </a:lnTo>
                  <a:lnTo>
                    <a:pt x="4937257" y="3162300"/>
                  </a:lnTo>
                  <a:close/>
                  <a:moveTo>
                    <a:pt x="4375581" y="3162300"/>
                  </a:moveTo>
                  <a:lnTo>
                    <a:pt x="4375581" y="3429000"/>
                  </a:lnTo>
                  <a:lnTo>
                    <a:pt x="4646735" y="3429000"/>
                  </a:lnTo>
                  <a:lnTo>
                    <a:pt x="4646735" y="3162300"/>
                  </a:lnTo>
                  <a:close/>
                  <a:moveTo>
                    <a:pt x="4085059" y="3162300"/>
                  </a:moveTo>
                  <a:lnTo>
                    <a:pt x="4085059" y="3429000"/>
                  </a:lnTo>
                  <a:lnTo>
                    <a:pt x="4356213" y="3429000"/>
                  </a:lnTo>
                  <a:lnTo>
                    <a:pt x="4356213" y="3162300"/>
                  </a:lnTo>
                  <a:close/>
                  <a:moveTo>
                    <a:pt x="3794538" y="3162300"/>
                  </a:moveTo>
                  <a:lnTo>
                    <a:pt x="3794538" y="3429000"/>
                  </a:lnTo>
                  <a:lnTo>
                    <a:pt x="4065691" y="3429000"/>
                  </a:lnTo>
                  <a:lnTo>
                    <a:pt x="4065691" y="3162300"/>
                  </a:lnTo>
                  <a:close/>
                  <a:moveTo>
                    <a:pt x="3504016" y="3162300"/>
                  </a:moveTo>
                  <a:lnTo>
                    <a:pt x="3504016" y="3429000"/>
                  </a:lnTo>
                  <a:lnTo>
                    <a:pt x="3775170" y="3429000"/>
                  </a:lnTo>
                  <a:lnTo>
                    <a:pt x="3775170" y="3162300"/>
                  </a:lnTo>
                  <a:close/>
                  <a:moveTo>
                    <a:pt x="3213494" y="3162300"/>
                  </a:moveTo>
                  <a:lnTo>
                    <a:pt x="3213494" y="3429000"/>
                  </a:lnTo>
                  <a:lnTo>
                    <a:pt x="3484648" y="3429000"/>
                  </a:lnTo>
                  <a:lnTo>
                    <a:pt x="3484648" y="3162300"/>
                  </a:lnTo>
                  <a:close/>
                  <a:moveTo>
                    <a:pt x="2922972" y="3162300"/>
                  </a:moveTo>
                  <a:lnTo>
                    <a:pt x="2922972" y="3429000"/>
                  </a:lnTo>
                  <a:lnTo>
                    <a:pt x="3194126" y="3429000"/>
                  </a:lnTo>
                  <a:lnTo>
                    <a:pt x="3194126" y="3162300"/>
                  </a:lnTo>
                  <a:close/>
                  <a:moveTo>
                    <a:pt x="2632451" y="3162300"/>
                  </a:moveTo>
                  <a:lnTo>
                    <a:pt x="2632451" y="3429000"/>
                  </a:lnTo>
                  <a:lnTo>
                    <a:pt x="2903604" y="3429000"/>
                  </a:lnTo>
                  <a:lnTo>
                    <a:pt x="2903604" y="3162300"/>
                  </a:lnTo>
                  <a:close/>
                  <a:moveTo>
                    <a:pt x="2341929" y="3162300"/>
                  </a:moveTo>
                  <a:lnTo>
                    <a:pt x="2341929" y="3429000"/>
                  </a:lnTo>
                  <a:lnTo>
                    <a:pt x="2613083" y="3429000"/>
                  </a:lnTo>
                  <a:lnTo>
                    <a:pt x="2613083" y="3162300"/>
                  </a:lnTo>
                  <a:close/>
                  <a:moveTo>
                    <a:pt x="2051407" y="3162300"/>
                  </a:moveTo>
                  <a:lnTo>
                    <a:pt x="2051407" y="3429000"/>
                  </a:lnTo>
                  <a:lnTo>
                    <a:pt x="2322561" y="3429000"/>
                  </a:lnTo>
                  <a:lnTo>
                    <a:pt x="2322561" y="3162300"/>
                  </a:lnTo>
                  <a:close/>
                  <a:moveTo>
                    <a:pt x="1760886" y="3162300"/>
                  </a:moveTo>
                  <a:lnTo>
                    <a:pt x="1760886" y="3429000"/>
                  </a:lnTo>
                  <a:lnTo>
                    <a:pt x="2032039" y="3429000"/>
                  </a:lnTo>
                  <a:lnTo>
                    <a:pt x="2032039" y="3162300"/>
                  </a:lnTo>
                  <a:close/>
                  <a:moveTo>
                    <a:pt x="1471977" y="3162300"/>
                  </a:moveTo>
                  <a:lnTo>
                    <a:pt x="1471977" y="3429000"/>
                  </a:lnTo>
                  <a:lnTo>
                    <a:pt x="1743131" y="3429000"/>
                  </a:lnTo>
                  <a:lnTo>
                    <a:pt x="1743131" y="3162300"/>
                  </a:lnTo>
                  <a:close/>
                  <a:moveTo>
                    <a:pt x="1181455" y="3162300"/>
                  </a:moveTo>
                  <a:lnTo>
                    <a:pt x="1181455" y="3429000"/>
                  </a:lnTo>
                  <a:lnTo>
                    <a:pt x="1452609" y="3429000"/>
                  </a:lnTo>
                  <a:lnTo>
                    <a:pt x="1452609" y="3162300"/>
                  </a:lnTo>
                  <a:close/>
                  <a:moveTo>
                    <a:pt x="890933" y="3162300"/>
                  </a:moveTo>
                  <a:lnTo>
                    <a:pt x="890933" y="3429000"/>
                  </a:lnTo>
                  <a:lnTo>
                    <a:pt x="1162087" y="3429000"/>
                  </a:lnTo>
                  <a:lnTo>
                    <a:pt x="1162087" y="3162300"/>
                  </a:lnTo>
                  <a:close/>
                  <a:moveTo>
                    <a:pt x="600412" y="3162300"/>
                  </a:moveTo>
                  <a:lnTo>
                    <a:pt x="600412" y="3429000"/>
                  </a:lnTo>
                  <a:lnTo>
                    <a:pt x="871565" y="3429000"/>
                  </a:lnTo>
                  <a:lnTo>
                    <a:pt x="871565" y="3162300"/>
                  </a:lnTo>
                  <a:close/>
                  <a:moveTo>
                    <a:pt x="309890" y="3162300"/>
                  </a:moveTo>
                  <a:lnTo>
                    <a:pt x="309890" y="3429000"/>
                  </a:lnTo>
                  <a:lnTo>
                    <a:pt x="581044" y="3429000"/>
                  </a:lnTo>
                  <a:lnTo>
                    <a:pt x="581044" y="3162300"/>
                  </a:lnTo>
                  <a:close/>
                  <a:moveTo>
                    <a:pt x="19368" y="3162300"/>
                  </a:moveTo>
                  <a:lnTo>
                    <a:pt x="19368" y="3429000"/>
                  </a:lnTo>
                  <a:lnTo>
                    <a:pt x="290522" y="3429000"/>
                  </a:lnTo>
                  <a:lnTo>
                    <a:pt x="290522" y="3162300"/>
                  </a:lnTo>
                  <a:close/>
                  <a:moveTo>
                    <a:pt x="11925920" y="2876550"/>
                  </a:moveTo>
                  <a:lnTo>
                    <a:pt x="11925920" y="3143250"/>
                  </a:lnTo>
                  <a:lnTo>
                    <a:pt x="12197073" y="3143250"/>
                  </a:lnTo>
                  <a:lnTo>
                    <a:pt x="12197073" y="2876550"/>
                  </a:lnTo>
                  <a:close/>
                  <a:moveTo>
                    <a:pt x="11635398" y="2876550"/>
                  </a:moveTo>
                  <a:lnTo>
                    <a:pt x="11635398" y="3143250"/>
                  </a:lnTo>
                  <a:lnTo>
                    <a:pt x="11906552" y="3143250"/>
                  </a:lnTo>
                  <a:lnTo>
                    <a:pt x="11906552" y="2876550"/>
                  </a:lnTo>
                  <a:close/>
                  <a:moveTo>
                    <a:pt x="11344876" y="2876550"/>
                  </a:moveTo>
                  <a:lnTo>
                    <a:pt x="11344876" y="3143250"/>
                  </a:lnTo>
                  <a:lnTo>
                    <a:pt x="11616030" y="3143250"/>
                  </a:lnTo>
                  <a:lnTo>
                    <a:pt x="11616030" y="2876550"/>
                  </a:lnTo>
                  <a:close/>
                  <a:moveTo>
                    <a:pt x="11054354" y="2876550"/>
                  </a:moveTo>
                  <a:lnTo>
                    <a:pt x="11054354" y="3143250"/>
                  </a:lnTo>
                  <a:lnTo>
                    <a:pt x="11325508" y="3143250"/>
                  </a:lnTo>
                  <a:lnTo>
                    <a:pt x="11325508" y="2876550"/>
                  </a:lnTo>
                  <a:close/>
                  <a:moveTo>
                    <a:pt x="10763832" y="2876550"/>
                  </a:moveTo>
                  <a:lnTo>
                    <a:pt x="10763832" y="3143250"/>
                  </a:lnTo>
                  <a:lnTo>
                    <a:pt x="11034986" y="3143250"/>
                  </a:lnTo>
                  <a:lnTo>
                    <a:pt x="11034986" y="2876550"/>
                  </a:lnTo>
                  <a:close/>
                  <a:moveTo>
                    <a:pt x="10473311" y="2876550"/>
                  </a:moveTo>
                  <a:lnTo>
                    <a:pt x="10473311" y="3143250"/>
                  </a:lnTo>
                  <a:lnTo>
                    <a:pt x="10744464" y="3143250"/>
                  </a:lnTo>
                  <a:lnTo>
                    <a:pt x="10744464" y="2876550"/>
                  </a:lnTo>
                  <a:close/>
                  <a:moveTo>
                    <a:pt x="10182789" y="2876550"/>
                  </a:moveTo>
                  <a:lnTo>
                    <a:pt x="10182789" y="3143250"/>
                  </a:lnTo>
                  <a:lnTo>
                    <a:pt x="10453943" y="3143250"/>
                  </a:lnTo>
                  <a:lnTo>
                    <a:pt x="10453943" y="2876550"/>
                  </a:lnTo>
                  <a:close/>
                  <a:moveTo>
                    <a:pt x="9892267" y="2876550"/>
                  </a:moveTo>
                  <a:lnTo>
                    <a:pt x="9892267" y="3143250"/>
                  </a:lnTo>
                  <a:lnTo>
                    <a:pt x="10163421" y="3143250"/>
                  </a:lnTo>
                  <a:lnTo>
                    <a:pt x="10163421" y="2876550"/>
                  </a:lnTo>
                  <a:close/>
                  <a:moveTo>
                    <a:pt x="9601745" y="2876550"/>
                  </a:moveTo>
                  <a:lnTo>
                    <a:pt x="9601745" y="3143250"/>
                  </a:lnTo>
                  <a:lnTo>
                    <a:pt x="9872899" y="3143250"/>
                  </a:lnTo>
                  <a:lnTo>
                    <a:pt x="9872899" y="2876550"/>
                  </a:lnTo>
                  <a:close/>
                  <a:moveTo>
                    <a:pt x="9311224" y="2876550"/>
                  </a:moveTo>
                  <a:lnTo>
                    <a:pt x="9311224" y="3143250"/>
                  </a:lnTo>
                  <a:lnTo>
                    <a:pt x="9582377" y="3143250"/>
                  </a:lnTo>
                  <a:lnTo>
                    <a:pt x="9582377" y="2876550"/>
                  </a:lnTo>
                  <a:close/>
                  <a:moveTo>
                    <a:pt x="9020702" y="2876550"/>
                  </a:moveTo>
                  <a:lnTo>
                    <a:pt x="9020702" y="3143250"/>
                  </a:lnTo>
                  <a:lnTo>
                    <a:pt x="9291856" y="3143250"/>
                  </a:lnTo>
                  <a:lnTo>
                    <a:pt x="9291856" y="2876550"/>
                  </a:lnTo>
                  <a:close/>
                  <a:moveTo>
                    <a:pt x="8731793" y="2876550"/>
                  </a:moveTo>
                  <a:lnTo>
                    <a:pt x="8731793" y="3143250"/>
                  </a:lnTo>
                  <a:lnTo>
                    <a:pt x="9001334" y="3143250"/>
                  </a:lnTo>
                  <a:lnTo>
                    <a:pt x="9001334" y="2876550"/>
                  </a:lnTo>
                  <a:close/>
                  <a:moveTo>
                    <a:pt x="8441272" y="2876550"/>
                  </a:moveTo>
                  <a:lnTo>
                    <a:pt x="8441272" y="3143250"/>
                  </a:lnTo>
                  <a:lnTo>
                    <a:pt x="8712425" y="3143250"/>
                  </a:lnTo>
                  <a:lnTo>
                    <a:pt x="8712425" y="2876550"/>
                  </a:lnTo>
                  <a:close/>
                  <a:moveTo>
                    <a:pt x="8150750" y="2876550"/>
                  </a:moveTo>
                  <a:lnTo>
                    <a:pt x="8150750" y="3143250"/>
                  </a:lnTo>
                  <a:lnTo>
                    <a:pt x="8421904" y="3143250"/>
                  </a:lnTo>
                  <a:lnTo>
                    <a:pt x="8421904" y="2876550"/>
                  </a:lnTo>
                  <a:close/>
                  <a:moveTo>
                    <a:pt x="7860228" y="2876550"/>
                  </a:moveTo>
                  <a:lnTo>
                    <a:pt x="7860228" y="3143250"/>
                  </a:lnTo>
                  <a:lnTo>
                    <a:pt x="8131382" y="3143250"/>
                  </a:lnTo>
                  <a:lnTo>
                    <a:pt x="8131382" y="2876550"/>
                  </a:lnTo>
                  <a:close/>
                  <a:moveTo>
                    <a:pt x="7569706" y="2876550"/>
                  </a:moveTo>
                  <a:lnTo>
                    <a:pt x="7569706" y="3143250"/>
                  </a:lnTo>
                  <a:lnTo>
                    <a:pt x="7840860" y="3143250"/>
                  </a:lnTo>
                  <a:lnTo>
                    <a:pt x="7840860" y="2876550"/>
                  </a:lnTo>
                  <a:close/>
                  <a:moveTo>
                    <a:pt x="7279185" y="2876550"/>
                  </a:moveTo>
                  <a:lnTo>
                    <a:pt x="7279185" y="3143250"/>
                  </a:lnTo>
                  <a:lnTo>
                    <a:pt x="7550338" y="3143250"/>
                  </a:lnTo>
                  <a:lnTo>
                    <a:pt x="7550338" y="2876550"/>
                  </a:lnTo>
                  <a:close/>
                  <a:moveTo>
                    <a:pt x="6988663" y="2876550"/>
                  </a:moveTo>
                  <a:lnTo>
                    <a:pt x="6988663" y="3143250"/>
                  </a:lnTo>
                  <a:lnTo>
                    <a:pt x="7259817" y="3143250"/>
                  </a:lnTo>
                  <a:lnTo>
                    <a:pt x="7259817" y="2876550"/>
                  </a:lnTo>
                  <a:close/>
                  <a:moveTo>
                    <a:pt x="6698141" y="2876550"/>
                  </a:moveTo>
                  <a:lnTo>
                    <a:pt x="6698141" y="3143250"/>
                  </a:lnTo>
                  <a:lnTo>
                    <a:pt x="6969295" y="3143250"/>
                  </a:lnTo>
                  <a:lnTo>
                    <a:pt x="6969295" y="2876550"/>
                  </a:lnTo>
                  <a:close/>
                  <a:moveTo>
                    <a:pt x="6407619" y="2876550"/>
                  </a:moveTo>
                  <a:lnTo>
                    <a:pt x="6407619" y="3143250"/>
                  </a:lnTo>
                  <a:lnTo>
                    <a:pt x="6678773" y="3143250"/>
                  </a:lnTo>
                  <a:lnTo>
                    <a:pt x="6678773" y="2876550"/>
                  </a:lnTo>
                  <a:close/>
                  <a:moveTo>
                    <a:pt x="6117097" y="2876550"/>
                  </a:moveTo>
                  <a:lnTo>
                    <a:pt x="6117097" y="3143250"/>
                  </a:lnTo>
                  <a:lnTo>
                    <a:pt x="6388251" y="3143250"/>
                  </a:lnTo>
                  <a:lnTo>
                    <a:pt x="6388251" y="2876550"/>
                  </a:lnTo>
                  <a:close/>
                  <a:moveTo>
                    <a:pt x="5826576" y="2876550"/>
                  </a:moveTo>
                  <a:lnTo>
                    <a:pt x="5826576" y="3143250"/>
                  </a:lnTo>
                  <a:lnTo>
                    <a:pt x="6097729" y="3143250"/>
                  </a:lnTo>
                  <a:lnTo>
                    <a:pt x="6097729" y="2876550"/>
                  </a:lnTo>
                  <a:close/>
                  <a:moveTo>
                    <a:pt x="5536054" y="2876550"/>
                  </a:moveTo>
                  <a:lnTo>
                    <a:pt x="5536054" y="3143250"/>
                  </a:lnTo>
                  <a:lnTo>
                    <a:pt x="5807208" y="3143250"/>
                  </a:lnTo>
                  <a:lnTo>
                    <a:pt x="5807208" y="2876550"/>
                  </a:lnTo>
                  <a:close/>
                  <a:moveTo>
                    <a:pt x="5247147" y="2876550"/>
                  </a:moveTo>
                  <a:lnTo>
                    <a:pt x="5247147" y="3143250"/>
                  </a:lnTo>
                  <a:lnTo>
                    <a:pt x="5516686" y="3143250"/>
                  </a:lnTo>
                  <a:lnTo>
                    <a:pt x="5516686" y="2876550"/>
                  </a:lnTo>
                  <a:close/>
                  <a:moveTo>
                    <a:pt x="4956625" y="2876550"/>
                  </a:moveTo>
                  <a:lnTo>
                    <a:pt x="4956625" y="3143250"/>
                  </a:lnTo>
                  <a:lnTo>
                    <a:pt x="5227779" y="3143250"/>
                  </a:lnTo>
                  <a:lnTo>
                    <a:pt x="5227779" y="2876550"/>
                  </a:lnTo>
                  <a:close/>
                  <a:moveTo>
                    <a:pt x="4666103" y="2876550"/>
                  </a:moveTo>
                  <a:lnTo>
                    <a:pt x="4666103" y="3143250"/>
                  </a:lnTo>
                  <a:lnTo>
                    <a:pt x="4937257" y="3143250"/>
                  </a:lnTo>
                  <a:lnTo>
                    <a:pt x="4937257" y="2876550"/>
                  </a:lnTo>
                  <a:close/>
                  <a:moveTo>
                    <a:pt x="4375581" y="2876550"/>
                  </a:moveTo>
                  <a:lnTo>
                    <a:pt x="4375581" y="3143250"/>
                  </a:lnTo>
                  <a:lnTo>
                    <a:pt x="4646735" y="3143250"/>
                  </a:lnTo>
                  <a:lnTo>
                    <a:pt x="4646735" y="2876550"/>
                  </a:lnTo>
                  <a:close/>
                  <a:moveTo>
                    <a:pt x="4085059" y="2876550"/>
                  </a:moveTo>
                  <a:lnTo>
                    <a:pt x="4085059" y="3143250"/>
                  </a:lnTo>
                  <a:lnTo>
                    <a:pt x="4356213" y="3143250"/>
                  </a:lnTo>
                  <a:lnTo>
                    <a:pt x="4356213" y="2876550"/>
                  </a:lnTo>
                  <a:close/>
                  <a:moveTo>
                    <a:pt x="3794538" y="2876550"/>
                  </a:moveTo>
                  <a:lnTo>
                    <a:pt x="3794538" y="3143250"/>
                  </a:lnTo>
                  <a:lnTo>
                    <a:pt x="4065691" y="3143250"/>
                  </a:lnTo>
                  <a:lnTo>
                    <a:pt x="4065691" y="2876550"/>
                  </a:lnTo>
                  <a:close/>
                  <a:moveTo>
                    <a:pt x="3504016" y="2876550"/>
                  </a:moveTo>
                  <a:lnTo>
                    <a:pt x="3504016" y="3143250"/>
                  </a:lnTo>
                  <a:lnTo>
                    <a:pt x="3775170" y="3143250"/>
                  </a:lnTo>
                  <a:lnTo>
                    <a:pt x="3775170" y="2876550"/>
                  </a:lnTo>
                  <a:close/>
                  <a:moveTo>
                    <a:pt x="3213494" y="2876550"/>
                  </a:moveTo>
                  <a:lnTo>
                    <a:pt x="3213494" y="3143250"/>
                  </a:lnTo>
                  <a:lnTo>
                    <a:pt x="3484648" y="3143250"/>
                  </a:lnTo>
                  <a:lnTo>
                    <a:pt x="3484648" y="2876550"/>
                  </a:lnTo>
                  <a:close/>
                  <a:moveTo>
                    <a:pt x="2922972" y="2876550"/>
                  </a:moveTo>
                  <a:lnTo>
                    <a:pt x="2922972" y="3143250"/>
                  </a:lnTo>
                  <a:lnTo>
                    <a:pt x="3194126" y="3143250"/>
                  </a:lnTo>
                  <a:lnTo>
                    <a:pt x="3194126" y="2876550"/>
                  </a:lnTo>
                  <a:close/>
                  <a:moveTo>
                    <a:pt x="2632451" y="2876550"/>
                  </a:moveTo>
                  <a:lnTo>
                    <a:pt x="2632451" y="3143250"/>
                  </a:lnTo>
                  <a:lnTo>
                    <a:pt x="2903604" y="3143250"/>
                  </a:lnTo>
                  <a:lnTo>
                    <a:pt x="2903604" y="2876550"/>
                  </a:lnTo>
                  <a:close/>
                  <a:moveTo>
                    <a:pt x="2341929" y="2876550"/>
                  </a:moveTo>
                  <a:lnTo>
                    <a:pt x="2341929" y="3143250"/>
                  </a:lnTo>
                  <a:lnTo>
                    <a:pt x="2613083" y="3143250"/>
                  </a:lnTo>
                  <a:lnTo>
                    <a:pt x="2613083" y="2876550"/>
                  </a:lnTo>
                  <a:close/>
                  <a:moveTo>
                    <a:pt x="2051407" y="2876550"/>
                  </a:moveTo>
                  <a:lnTo>
                    <a:pt x="2051407" y="3143250"/>
                  </a:lnTo>
                  <a:lnTo>
                    <a:pt x="2322561" y="3143250"/>
                  </a:lnTo>
                  <a:lnTo>
                    <a:pt x="2322561" y="2876550"/>
                  </a:lnTo>
                  <a:close/>
                  <a:moveTo>
                    <a:pt x="1760886" y="2876550"/>
                  </a:moveTo>
                  <a:lnTo>
                    <a:pt x="1760886" y="3143250"/>
                  </a:lnTo>
                  <a:lnTo>
                    <a:pt x="2032039" y="3143250"/>
                  </a:lnTo>
                  <a:lnTo>
                    <a:pt x="2032039" y="2876550"/>
                  </a:lnTo>
                  <a:close/>
                  <a:moveTo>
                    <a:pt x="1471977" y="2876550"/>
                  </a:moveTo>
                  <a:lnTo>
                    <a:pt x="1471977" y="3143250"/>
                  </a:lnTo>
                  <a:lnTo>
                    <a:pt x="1743131" y="3143250"/>
                  </a:lnTo>
                  <a:lnTo>
                    <a:pt x="1743131" y="2876550"/>
                  </a:lnTo>
                  <a:close/>
                  <a:moveTo>
                    <a:pt x="1181455" y="2876550"/>
                  </a:moveTo>
                  <a:lnTo>
                    <a:pt x="1181455" y="3143250"/>
                  </a:lnTo>
                  <a:lnTo>
                    <a:pt x="1452609" y="3143250"/>
                  </a:lnTo>
                  <a:lnTo>
                    <a:pt x="1452609" y="2876550"/>
                  </a:lnTo>
                  <a:close/>
                  <a:moveTo>
                    <a:pt x="890933" y="2876550"/>
                  </a:moveTo>
                  <a:lnTo>
                    <a:pt x="890933" y="3143250"/>
                  </a:lnTo>
                  <a:lnTo>
                    <a:pt x="1162087" y="3143250"/>
                  </a:lnTo>
                  <a:lnTo>
                    <a:pt x="1162087" y="2876550"/>
                  </a:lnTo>
                  <a:close/>
                  <a:moveTo>
                    <a:pt x="600412" y="2876550"/>
                  </a:moveTo>
                  <a:lnTo>
                    <a:pt x="600412" y="3143250"/>
                  </a:lnTo>
                  <a:lnTo>
                    <a:pt x="871565" y="3143250"/>
                  </a:lnTo>
                  <a:lnTo>
                    <a:pt x="871565" y="2876550"/>
                  </a:lnTo>
                  <a:close/>
                  <a:moveTo>
                    <a:pt x="309890" y="2876550"/>
                  </a:moveTo>
                  <a:lnTo>
                    <a:pt x="309890" y="3143250"/>
                  </a:lnTo>
                  <a:lnTo>
                    <a:pt x="581044" y="3143250"/>
                  </a:lnTo>
                  <a:lnTo>
                    <a:pt x="581044" y="2876550"/>
                  </a:lnTo>
                  <a:close/>
                  <a:moveTo>
                    <a:pt x="19368" y="2876550"/>
                  </a:moveTo>
                  <a:lnTo>
                    <a:pt x="19368" y="3143250"/>
                  </a:lnTo>
                  <a:lnTo>
                    <a:pt x="290522" y="3143250"/>
                  </a:lnTo>
                  <a:lnTo>
                    <a:pt x="290522" y="2876550"/>
                  </a:lnTo>
                  <a:close/>
                  <a:moveTo>
                    <a:pt x="11925920" y="2590800"/>
                  </a:moveTo>
                  <a:lnTo>
                    <a:pt x="11925920" y="2857500"/>
                  </a:lnTo>
                  <a:lnTo>
                    <a:pt x="12197073" y="2857500"/>
                  </a:lnTo>
                  <a:lnTo>
                    <a:pt x="12197073" y="2590800"/>
                  </a:lnTo>
                  <a:close/>
                  <a:moveTo>
                    <a:pt x="11635398" y="2590800"/>
                  </a:moveTo>
                  <a:lnTo>
                    <a:pt x="11635398" y="2857500"/>
                  </a:lnTo>
                  <a:lnTo>
                    <a:pt x="11906552" y="2857500"/>
                  </a:lnTo>
                  <a:lnTo>
                    <a:pt x="11906552" y="2590800"/>
                  </a:lnTo>
                  <a:close/>
                  <a:moveTo>
                    <a:pt x="11344876" y="2590800"/>
                  </a:moveTo>
                  <a:lnTo>
                    <a:pt x="11344876" y="2857500"/>
                  </a:lnTo>
                  <a:lnTo>
                    <a:pt x="11616030" y="2857500"/>
                  </a:lnTo>
                  <a:lnTo>
                    <a:pt x="11616030" y="2590800"/>
                  </a:lnTo>
                  <a:close/>
                  <a:moveTo>
                    <a:pt x="11054354" y="2590800"/>
                  </a:moveTo>
                  <a:lnTo>
                    <a:pt x="11054354" y="2857500"/>
                  </a:lnTo>
                  <a:lnTo>
                    <a:pt x="11325508" y="2857500"/>
                  </a:lnTo>
                  <a:lnTo>
                    <a:pt x="11325508" y="2590800"/>
                  </a:lnTo>
                  <a:close/>
                  <a:moveTo>
                    <a:pt x="10763832" y="2590800"/>
                  </a:moveTo>
                  <a:lnTo>
                    <a:pt x="10763832" y="2857500"/>
                  </a:lnTo>
                  <a:lnTo>
                    <a:pt x="11034986" y="2857500"/>
                  </a:lnTo>
                  <a:lnTo>
                    <a:pt x="11034986" y="2590800"/>
                  </a:lnTo>
                  <a:close/>
                  <a:moveTo>
                    <a:pt x="10473311" y="2590800"/>
                  </a:moveTo>
                  <a:lnTo>
                    <a:pt x="10473311" y="2857500"/>
                  </a:lnTo>
                  <a:lnTo>
                    <a:pt x="10744464" y="2857500"/>
                  </a:lnTo>
                  <a:lnTo>
                    <a:pt x="10744464" y="2590800"/>
                  </a:lnTo>
                  <a:close/>
                  <a:moveTo>
                    <a:pt x="10182789" y="2590800"/>
                  </a:moveTo>
                  <a:lnTo>
                    <a:pt x="10182789" y="2857500"/>
                  </a:lnTo>
                  <a:lnTo>
                    <a:pt x="10453943" y="2857500"/>
                  </a:lnTo>
                  <a:lnTo>
                    <a:pt x="10453943" y="2590800"/>
                  </a:lnTo>
                  <a:close/>
                  <a:moveTo>
                    <a:pt x="9892267" y="2590800"/>
                  </a:moveTo>
                  <a:lnTo>
                    <a:pt x="9892267" y="2857500"/>
                  </a:lnTo>
                  <a:lnTo>
                    <a:pt x="10163421" y="2857500"/>
                  </a:lnTo>
                  <a:lnTo>
                    <a:pt x="10163421" y="2590800"/>
                  </a:lnTo>
                  <a:close/>
                  <a:moveTo>
                    <a:pt x="9601745" y="2590800"/>
                  </a:moveTo>
                  <a:lnTo>
                    <a:pt x="9601745" y="2857500"/>
                  </a:lnTo>
                  <a:lnTo>
                    <a:pt x="9872899" y="2857500"/>
                  </a:lnTo>
                  <a:lnTo>
                    <a:pt x="9872899" y="2590800"/>
                  </a:lnTo>
                  <a:close/>
                  <a:moveTo>
                    <a:pt x="9311224" y="2590800"/>
                  </a:moveTo>
                  <a:lnTo>
                    <a:pt x="9311224" y="2857500"/>
                  </a:lnTo>
                  <a:lnTo>
                    <a:pt x="9582377" y="2857500"/>
                  </a:lnTo>
                  <a:lnTo>
                    <a:pt x="9582377" y="2590800"/>
                  </a:lnTo>
                  <a:close/>
                  <a:moveTo>
                    <a:pt x="9020702" y="2590800"/>
                  </a:moveTo>
                  <a:lnTo>
                    <a:pt x="9020702" y="2857500"/>
                  </a:lnTo>
                  <a:lnTo>
                    <a:pt x="9291856" y="2857500"/>
                  </a:lnTo>
                  <a:lnTo>
                    <a:pt x="9291856" y="2590800"/>
                  </a:lnTo>
                  <a:close/>
                  <a:moveTo>
                    <a:pt x="8731793" y="2590800"/>
                  </a:moveTo>
                  <a:lnTo>
                    <a:pt x="8731793" y="2857500"/>
                  </a:lnTo>
                  <a:lnTo>
                    <a:pt x="9001334" y="2857500"/>
                  </a:lnTo>
                  <a:lnTo>
                    <a:pt x="9001334" y="2590800"/>
                  </a:lnTo>
                  <a:close/>
                  <a:moveTo>
                    <a:pt x="8441272" y="2590800"/>
                  </a:moveTo>
                  <a:lnTo>
                    <a:pt x="8441272" y="2857500"/>
                  </a:lnTo>
                  <a:lnTo>
                    <a:pt x="8712425" y="2857500"/>
                  </a:lnTo>
                  <a:lnTo>
                    <a:pt x="8712425" y="2590800"/>
                  </a:lnTo>
                  <a:close/>
                  <a:moveTo>
                    <a:pt x="8150750" y="2590800"/>
                  </a:moveTo>
                  <a:lnTo>
                    <a:pt x="8150750" y="2857500"/>
                  </a:lnTo>
                  <a:lnTo>
                    <a:pt x="8421904" y="2857500"/>
                  </a:lnTo>
                  <a:lnTo>
                    <a:pt x="8421904" y="2590800"/>
                  </a:lnTo>
                  <a:close/>
                  <a:moveTo>
                    <a:pt x="7860228" y="2590800"/>
                  </a:moveTo>
                  <a:lnTo>
                    <a:pt x="7860228" y="2857500"/>
                  </a:lnTo>
                  <a:lnTo>
                    <a:pt x="8131382" y="2857500"/>
                  </a:lnTo>
                  <a:lnTo>
                    <a:pt x="8131382" y="2590800"/>
                  </a:lnTo>
                  <a:close/>
                  <a:moveTo>
                    <a:pt x="7569706" y="2590800"/>
                  </a:moveTo>
                  <a:lnTo>
                    <a:pt x="7569706" y="2857500"/>
                  </a:lnTo>
                  <a:lnTo>
                    <a:pt x="7840860" y="2857500"/>
                  </a:lnTo>
                  <a:lnTo>
                    <a:pt x="7840860" y="2590800"/>
                  </a:lnTo>
                  <a:close/>
                  <a:moveTo>
                    <a:pt x="7279185" y="2590800"/>
                  </a:moveTo>
                  <a:lnTo>
                    <a:pt x="7279185" y="2857500"/>
                  </a:lnTo>
                  <a:lnTo>
                    <a:pt x="7550338" y="2857500"/>
                  </a:lnTo>
                  <a:lnTo>
                    <a:pt x="7550338" y="2590800"/>
                  </a:lnTo>
                  <a:close/>
                  <a:moveTo>
                    <a:pt x="6988663" y="2590800"/>
                  </a:moveTo>
                  <a:lnTo>
                    <a:pt x="6988663" y="2857500"/>
                  </a:lnTo>
                  <a:lnTo>
                    <a:pt x="7259817" y="2857500"/>
                  </a:lnTo>
                  <a:lnTo>
                    <a:pt x="7259817" y="2590800"/>
                  </a:lnTo>
                  <a:close/>
                  <a:moveTo>
                    <a:pt x="6698141" y="2590800"/>
                  </a:moveTo>
                  <a:lnTo>
                    <a:pt x="6698141" y="2857500"/>
                  </a:lnTo>
                  <a:lnTo>
                    <a:pt x="6969295" y="2857500"/>
                  </a:lnTo>
                  <a:lnTo>
                    <a:pt x="6969295" y="2590800"/>
                  </a:lnTo>
                  <a:close/>
                  <a:moveTo>
                    <a:pt x="6407619" y="2590800"/>
                  </a:moveTo>
                  <a:lnTo>
                    <a:pt x="6407619" y="2857500"/>
                  </a:lnTo>
                  <a:lnTo>
                    <a:pt x="6678773" y="2857500"/>
                  </a:lnTo>
                  <a:lnTo>
                    <a:pt x="6678773" y="2590800"/>
                  </a:lnTo>
                  <a:close/>
                  <a:moveTo>
                    <a:pt x="6117097" y="2590800"/>
                  </a:moveTo>
                  <a:lnTo>
                    <a:pt x="6117097" y="2857500"/>
                  </a:lnTo>
                  <a:lnTo>
                    <a:pt x="6388251" y="2857500"/>
                  </a:lnTo>
                  <a:lnTo>
                    <a:pt x="6388251" y="2590800"/>
                  </a:lnTo>
                  <a:close/>
                  <a:moveTo>
                    <a:pt x="5826576" y="2590800"/>
                  </a:moveTo>
                  <a:lnTo>
                    <a:pt x="5826576" y="2857500"/>
                  </a:lnTo>
                  <a:lnTo>
                    <a:pt x="6097729" y="2857500"/>
                  </a:lnTo>
                  <a:lnTo>
                    <a:pt x="6097729" y="2590800"/>
                  </a:lnTo>
                  <a:close/>
                  <a:moveTo>
                    <a:pt x="5536054" y="2590800"/>
                  </a:moveTo>
                  <a:lnTo>
                    <a:pt x="5536054" y="2857500"/>
                  </a:lnTo>
                  <a:lnTo>
                    <a:pt x="5807208" y="2857500"/>
                  </a:lnTo>
                  <a:lnTo>
                    <a:pt x="5807208" y="2590800"/>
                  </a:lnTo>
                  <a:close/>
                  <a:moveTo>
                    <a:pt x="5247147" y="2590800"/>
                  </a:moveTo>
                  <a:lnTo>
                    <a:pt x="5247147" y="2857500"/>
                  </a:lnTo>
                  <a:lnTo>
                    <a:pt x="5516686" y="2857500"/>
                  </a:lnTo>
                  <a:lnTo>
                    <a:pt x="5516686" y="2590800"/>
                  </a:lnTo>
                  <a:close/>
                  <a:moveTo>
                    <a:pt x="4956625" y="2590800"/>
                  </a:moveTo>
                  <a:lnTo>
                    <a:pt x="4956625" y="2857500"/>
                  </a:lnTo>
                  <a:lnTo>
                    <a:pt x="5227779" y="2857500"/>
                  </a:lnTo>
                  <a:lnTo>
                    <a:pt x="5227779" y="2590800"/>
                  </a:lnTo>
                  <a:close/>
                  <a:moveTo>
                    <a:pt x="4666103" y="2590800"/>
                  </a:moveTo>
                  <a:lnTo>
                    <a:pt x="4666103" y="2857500"/>
                  </a:lnTo>
                  <a:lnTo>
                    <a:pt x="4937257" y="2857500"/>
                  </a:lnTo>
                  <a:lnTo>
                    <a:pt x="4937257" y="2590800"/>
                  </a:lnTo>
                  <a:close/>
                  <a:moveTo>
                    <a:pt x="4375581" y="2590800"/>
                  </a:moveTo>
                  <a:lnTo>
                    <a:pt x="4375581" y="2857500"/>
                  </a:lnTo>
                  <a:lnTo>
                    <a:pt x="4646735" y="2857500"/>
                  </a:lnTo>
                  <a:lnTo>
                    <a:pt x="4646735" y="2590800"/>
                  </a:lnTo>
                  <a:close/>
                  <a:moveTo>
                    <a:pt x="4085059" y="2590800"/>
                  </a:moveTo>
                  <a:lnTo>
                    <a:pt x="4085059" y="2857500"/>
                  </a:lnTo>
                  <a:lnTo>
                    <a:pt x="4356213" y="2857500"/>
                  </a:lnTo>
                  <a:lnTo>
                    <a:pt x="4356213" y="2590800"/>
                  </a:lnTo>
                  <a:close/>
                  <a:moveTo>
                    <a:pt x="3794538" y="2590800"/>
                  </a:moveTo>
                  <a:lnTo>
                    <a:pt x="3794538" y="2857500"/>
                  </a:lnTo>
                  <a:lnTo>
                    <a:pt x="4065691" y="2857500"/>
                  </a:lnTo>
                  <a:lnTo>
                    <a:pt x="4065691" y="2590800"/>
                  </a:lnTo>
                  <a:close/>
                  <a:moveTo>
                    <a:pt x="3504016" y="2590800"/>
                  </a:moveTo>
                  <a:lnTo>
                    <a:pt x="3504016" y="2857500"/>
                  </a:lnTo>
                  <a:lnTo>
                    <a:pt x="3775170" y="2857500"/>
                  </a:lnTo>
                  <a:lnTo>
                    <a:pt x="3775170" y="2590800"/>
                  </a:lnTo>
                  <a:close/>
                  <a:moveTo>
                    <a:pt x="3213494" y="2590800"/>
                  </a:moveTo>
                  <a:lnTo>
                    <a:pt x="3213494" y="2857500"/>
                  </a:lnTo>
                  <a:lnTo>
                    <a:pt x="3484648" y="2857500"/>
                  </a:lnTo>
                  <a:lnTo>
                    <a:pt x="3484648" y="2590800"/>
                  </a:lnTo>
                  <a:close/>
                  <a:moveTo>
                    <a:pt x="2922972" y="2590800"/>
                  </a:moveTo>
                  <a:lnTo>
                    <a:pt x="2922972" y="2857500"/>
                  </a:lnTo>
                  <a:lnTo>
                    <a:pt x="3194126" y="2857500"/>
                  </a:lnTo>
                  <a:lnTo>
                    <a:pt x="3194126" y="2590800"/>
                  </a:lnTo>
                  <a:close/>
                  <a:moveTo>
                    <a:pt x="2632451" y="2590800"/>
                  </a:moveTo>
                  <a:lnTo>
                    <a:pt x="2632451" y="2857500"/>
                  </a:lnTo>
                  <a:lnTo>
                    <a:pt x="2903604" y="2857500"/>
                  </a:lnTo>
                  <a:lnTo>
                    <a:pt x="2903604" y="2590800"/>
                  </a:lnTo>
                  <a:close/>
                  <a:moveTo>
                    <a:pt x="2341929" y="2590800"/>
                  </a:moveTo>
                  <a:lnTo>
                    <a:pt x="2341929" y="2857500"/>
                  </a:lnTo>
                  <a:lnTo>
                    <a:pt x="2613083" y="2857500"/>
                  </a:lnTo>
                  <a:lnTo>
                    <a:pt x="2613083" y="2590800"/>
                  </a:lnTo>
                  <a:close/>
                  <a:moveTo>
                    <a:pt x="2051407" y="2590800"/>
                  </a:moveTo>
                  <a:lnTo>
                    <a:pt x="2051407" y="2857500"/>
                  </a:lnTo>
                  <a:lnTo>
                    <a:pt x="2322561" y="2857500"/>
                  </a:lnTo>
                  <a:lnTo>
                    <a:pt x="2322561" y="2590800"/>
                  </a:lnTo>
                  <a:close/>
                  <a:moveTo>
                    <a:pt x="1760886" y="2590800"/>
                  </a:moveTo>
                  <a:lnTo>
                    <a:pt x="1760886" y="2857500"/>
                  </a:lnTo>
                  <a:lnTo>
                    <a:pt x="2032039" y="2857500"/>
                  </a:lnTo>
                  <a:lnTo>
                    <a:pt x="2032039" y="2590800"/>
                  </a:lnTo>
                  <a:close/>
                  <a:moveTo>
                    <a:pt x="1471977" y="2590800"/>
                  </a:moveTo>
                  <a:lnTo>
                    <a:pt x="1471977" y="2857500"/>
                  </a:lnTo>
                  <a:lnTo>
                    <a:pt x="1743131" y="2857500"/>
                  </a:lnTo>
                  <a:lnTo>
                    <a:pt x="1743131" y="2590800"/>
                  </a:lnTo>
                  <a:close/>
                  <a:moveTo>
                    <a:pt x="1181455" y="2590800"/>
                  </a:moveTo>
                  <a:lnTo>
                    <a:pt x="1181455" y="2857500"/>
                  </a:lnTo>
                  <a:lnTo>
                    <a:pt x="1452609" y="2857500"/>
                  </a:lnTo>
                  <a:lnTo>
                    <a:pt x="1452609" y="2590800"/>
                  </a:lnTo>
                  <a:close/>
                  <a:moveTo>
                    <a:pt x="890933" y="2590800"/>
                  </a:moveTo>
                  <a:lnTo>
                    <a:pt x="890933" y="2857500"/>
                  </a:lnTo>
                  <a:lnTo>
                    <a:pt x="1162087" y="2857500"/>
                  </a:lnTo>
                  <a:lnTo>
                    <a:pt x="1162087" y="2590800"/>
                  </a:lnTo>
                  <a:close/>
                  <a:moveTo>
                    <a:pt x="600412" y="2590800"/>
                  </a:moveTo>
                  <a:lnTo>
                    <a:pt x="600412" y="2857500"/>
                  </a:lnTo>
                  <a:lnTo>
                    <a:pt x="871565" y="2857500"/>
                  </a:lnTo>
                  <a:lnTo>
                    <a:pt x="871565" y="2590800"/>
                  </a:lnTo>
                  <a:close/>
                  <a:moveTo>
                    <a:pt x="309890" y="2590800"/>
                  </a:moveTo>
                  <a:lnTo>
                    <a:pt x="309890" y="2857500"/>
                  </a:lnTo>
                  <a:lnTo>
                    <a:pt x="581044" y="2857500"/>
                  </a:lnTo>
                  <a:lnTo>
                    <a:pt x="581044" y="2590800"/>
                  </a:lnTo>
                  <a:close/>
                  <a:moveTo>
                    <a:pt x="19368" y="2590800"/>
                  </a:moveTo>
                  <a:lnTo>
                    <a:pt x="19368" y="2857500"/>
                  </a:lnTo>
                  <a:lnTo>
                    <a:pt x="290522" y="2857500"/>
                  </a:lnTo>
                  <a:lnTo>
                    <a:pt x="290522" y="2590800"/>
                  </a:lnTo>
                  <a:close/>
                  <a:moveTo>
                    <a:pt x="11925920" y="2305050"/>
                  </a:moveTo>
                  <a:lnTo>
                    <a:pt x="11925920" y="2571750"/>
                  </a:lnTo>
                  <a:lnTo>
                    <a:pt x="12197073" y="2571750"/>
                  </a:lnTo>
                  <a:lnTo>
                    <a:pt x="12197073" y="2305050"/>
                  </a:lnTo>
                  <a:close/>
                  <a:moveTo>
                    <a:pt x="11635398" y="2305050"/>
                  </a:moveTo>
                  <a:lnTo>
                    <a:pt x="11635398" y="2571750"/>
                  </a:lnTo>
                  <a:lnTo>
                    <a:pt x="11906552" y="2571750"/>
                  </a:lnTo>
                  <a:lnTo>
                    <a:pt x="11906552" y="2305050"/>
                  </a:lnTo>
                  <a:close/>
                  <a:moveTo>
                    <a:pt x="11344876" y="2305050"/>
                  </a:moveTo>
                  <a:lnTo>
                    <a:pt x="11344876" y="2571750"/>
                  </a:lnTo>
                  <a:lnTo>
                    <a:pt x="11616030" y="2571750"/>
                  </a:lnTo>
                  <a:lnTo>
                    <a:pt x="11616030" y="2305050"/>
                  </a:lnTo>
                  <a:close/>
                  <a:moveTo>
                    <a:pt x="11054354" y="2305050"/>
                  </a:moveTo>
                  <a:lnTo>
                    <a:pt x="11054354" y="2571750"/>
                  </a:lnTo>
                  <a:lnTo>
                    <a:pt x="11325508" y="2571750"/>
                  </a:lnTo>
                  <a:lnTo>
                    <a:pt x="11325508" y="2305050"/>
                  </a:lnTo>
                  <a:close/>
                  <a:moveTo>
                    <a:pt x="10763832" y="2305050"/>
                  </a:moveTo>
                  <a:lnTo>
                    <a:pt x="10763832" y="2571750"/>
                  </a:lnTo>
                  <a:lnTo>
                    <a:pt x="11034986" y="2571750"/>
                  </a:lnTo>
                  <a:lnTo>
                    <a:pt x="11034986" y="2305050"/>
                  </a:lnTo>
                  <a:close/>
                  <a:moveTo>
                    <a:pt x="10473311" y="2305050"/>
                  </a:moveTo>
                  <a:lnTo>
                    <a:pt x="10473311" y="2571750"/>
                  </a:lnTo>
                  <a:lnTo>
                    <a:pt x="10744464" y="2571750"/>
                  </a:lnTo>
                  <a:lnTo>
                    <a:pt x="10744464" y="2305050"/>
                  </a:lnTo>
                  <a:close/>
                  <a:moveTo>
                    <a:pt x="10182789" y="2305050"/>
                  </a:moveTo>
                  <a:lnTo>
                    <a:pt x="10182789" y="2571750"/>
                  </a:lnTo>
                  <a:lnTo>
                    <a:pt x="10453943" y="2571750"/>
                  </a:lnTo>
                  <a:lnTo>
                    <a:pt x="10453943" y="2305050"/>
                  </a:lnTo>
                  <a:close/>
                  <a:moveTo>
                    <a:pt x="9892267" y="2305050"/>
                  </a:moveTo>
                  <a:lnTo>
                    <a:pt x="9892267" y="2571750"/>
                  </a:lnTo>
                  <a:lnTo>
                    <a:pt x="10163421" y="2571750"/>
                  </a:lnTo>
                  <a:lnTo>
                    <a:pt x="10163421" y="2305050"/>
                  </a:lnTo>
                  <a:close/>
                  <a:moveTo>
                    <a:pt x="9601745" y="2305050"/>
                  </a:moveTo>
                  <a:lnTo>
                    <a:pt x="9601745" y="2571750"/>
                  </a:lnTo>
                  <a:lnTo>
                    <a:pt x="9872899" y="2571750"/>
                  </a:lnTo>
                  <a:lnTo>
                    <a:pt x="9872899" y="2305050"/>
                  </a:lnTo>
                  <a:close/>
                  <a:moveTo>
                    <a:pt x="9311224" y="2305050"/>
                  </a:moveTo>
                  <a:lnTo>
                    <a:pt x="9311224" y="2571750"/>
                  </a:lnTo>
                  <a:lnTo>
                    <a:pt x="9582377" y="2571750"/>
                  </a:lnTo>
                  <a:lnTo>
                    <a:pt x="9582377" y="2305050"/>
                  </a:lnTo>
                  <a:close/>
                  <a:moveTo>
                    <a:pt x="9020702" y="2305050"/>
                  </a:moveTo>
                  <a:lnTo>
                    <a:pt x="9020702" y="2571750"/>
                  </a:lnTo>
                  <a:lnTo>
                    <a:pt x="9291856" y="2571750"/>
                  </a:lnTo>
                  <a:lnTo>
                    <a:pt x="9291856" y="2305050"/>
                  </a:lnTo>
                  <a:close/>
                  <a:moveTo>
                    <a:pt x="8731793" y="2305050"/>
                  </a:moveTo>
                  <a:lnTo>
                    <a:pt x="8731793" y="2571750"/>
                  </a:lnTo>
                  <a:lnTo>
                    <a:pt x="9001334" y="2571750"/>
                  </a:lnTo>
                  <a:lnTo>
                    <a:pt x="9001334" y="2305050"/>
                  </a:lnTo>
                  <a:close/>
                  <a:moveTo>
                    <a:pt x="8441272" y="2305050"/>
                  </a:moveTo>
                  <a:lnTo>
                    <a:pt x="8441272" y="2571750"/>
                  </a:lnTo>
                  <a:lnTo>
                    <a:pt x="8712425" y="2571750"/>
                  </a:lnTo>
                  <a:lnTo>
                    <a:pt x="8712425" y="2305050"/>
                  </a:lnTo>
                  <a:close/>
                  <a:moveTo>
                    <a:pt x="8150750" y="2305050"/>
                  </a:moveTo>
                  <a:lnTo>
                    <a:pt x="8150750" y="2571750"/>
                  </a:lnTo>
                  <a:lnTo>
                    <a:pt x="8421904" y="2571750"/>
                  </a:lnTo>
                  <a:lnTo>
                    <a:pt x="8421904" y="2305050"/>
                  </a:lnTo>
                  <a:close/>
                  <a:moveTo>
                    <a:pt x="7860228" y="2305050"/>
                  </a:moveTo>
                  <a:lnTo>
                    <a:pt x="7860228" y="2571750"/>
                  </a:lnTo>
                  <a:lnTo>
                    <a:pt x="8131382" y="2571750"/>
                  </a:lnTo>
                  <a:lnTo>
                    <a:pt x="8131382" y="2305050"/>
                  </a:lnTo>
                  <a:close/>
                  <a:moveTo>
                    <a:pt x="7569706" y="2305050"/>
                  </a:moveTo>
                  <a:lnTo>
                    <a:pt x="7569706" y="2571750"/>
                  </a:lnTo>
                  <a:lnTo>
                    <a:pt x="7840860" y="2571750"/>
                  </a:lnTo>
                  <a:lnTo>
                    <a:pt x="7840860" y="2305050"/>
                  </a:lnTo>
                  <a:close/>
                  <a:moveTo>
                    <a:pt x="7279185" y="2305050"/>
                  </a:moveTo>
                  <a:lnTo>
                    <a:pt x="7279185" y="2571750"/>
                  </a:lnTo>
                  <a:lnTo>
                    <a:pt x="7550338" y="2571750"/>
                  </a:lnTo>
                  <a:lnTo>
                    <a:pt x="7550338" y="2305050"/>
                  </a:lnTo>
                  <a:close/>
                  <a:moveTo>
                    <a:pt x="6988663" y="2305050"/>
                  </a:moveTo>
                  <a:lnTo>
                    <a:pt x="6988663" y="2571750"/>
                  </a:lnTo>
                  <a:lnTo>
                    <a:pt x="7259817" y="2571750"/>
                  </a:lnTo>
                  <a:lnTo>
                    <a:pt x="7259817" y="2305050"/>
                  </a:lnTo>
                  <a:close/>
                  <a:moveTo>
                    <a:pt x="6698141" y="2305050"/>
                  </a:moveTo>
                  <a:lnTo>
                    <a:pt x="6698141" y="2571750"/>
                  </a:lnTo>
                  <a:lnTo>
                    <a:pt x="6969295" y="2571750"/>
                  </a:lnTo>
                  <a:lnTo>
                    <a:pt x="6969295" y="2305050"/>
                  </a:lnTo>
                  <a:close/>
                  <a:moveTo>
                    <a:pt x="6407619" y="2305050"/>
                  </a:moveTo>
                  <a:lnTo>
                    <a:pt x="6407619" y="2571750"/>
                  </a:lnTo>
                  <a:lnTo>
                    <a:pt x="6678773" y="2571750"/>
                  </a:lnTo>
                  <a:lnTo>
                    <a:pt x="6678773" y="2305050"/>
                  </a:lnTo>
                  <a:close/>
                  <a:moveTo>
                    <a:pt x="6117097" y="2305050"/>
                  </a:moveTo>
                  <a:lnTo>
                    <a:pt x="6117097" y="2571750"/>
                  </a:lnTo>
                  <a:lnTo>
                    <a:pt x="6388251" y="2571750"/>
                  </a:lnTo>
                  <a:lnTo>
                    <a:pt x="6388251" y="2305050"/>
                  </a:lnTo>
                  <a:close/>
                  <a:moveTo>
                    <a:pt x="5826576" y="2305050"/>
                  </a:moveTo>
                  <a:lnTo>
                    <a:pt x="5826576" y="2571750"/>
                  </a:lnTo>
                  <a:lnTo>
                    <a:pt x="6097729" y="2571750"/>
                  </a:lnTo>
                  <a:lnTo>
                    <a:pt x="6097729" y="2305050"/>
                  </a:lnTo>
                  <a:close/>
                  <a:moveTo>
                    <a:pt x="5536054" y="2305050"/>
                  </a:moveTo>
                  <a:lnTo>
                    <a:pt x="5536054" y="2571750"/>
                  </a:lnTo>
                  <a:lnTo>
                    <a:pt x="5807208" y="2571750"/>
                  </a:lnTo>
                  <a:lnTo>
                    <a:pt x="5807208" y="2305050"/>
                  </a:lnTo>
                  <a:close/>
                  <a:moveTo>
                    <a:pt x="5247147" y="2305050"/>
                  </a:moveTo>
                  <a:lnTo>
                    <a:pt x="5247147" y="2571750"/>
                  </a:lnTo>
                  <a:lnTo>
                    <a:pt x="5516686" y="2571750"/>
                  </a:lnTo>
                  <a:lnTo>
                    <a:pt x="5516686" y="2305050"/>
                  </a:lnTo>
                  <a:close/>
                  <a:moveTo>
                    <a:pt x="4956625" y="2305050"/>
                  </a:moveTo>
                  <a:lnTo>
                    <a:pt x="4956625" y="2571750"/>
                  </a:lnTo>
                  <a:lnTo>
                    <a:pt x="5227779" y="2571750"/>
                  </a:lnTo>
                  <a:lnTo>
                    <a:pt x="5227779" y="2305050"/>
                  </a:lnTo>
                  <a:close/>
                  <a:moveTo>
                    <a:pt x="4666103" y="2305050"/>
                  </a:moveTo>
                  <a:lnTo>
                    <a:pt x="4666103" y="2571750"/>
                  </a:lnTo>
                  <a:lnTo>
                    <a:pt x="4937257" y="2571750"/>
                  </a:lnTo>
                  <a:lnTo>
                    <a:pt x="4937257" y="2305050"/>
                  </a:lnTo>
                  <a:close/>
                  <a:moveTo>
                    <a:pt x="4375581" y="2305050"/>
                  </a:moveTo>
                  <a:lnTo>
                    <a:pt x="4375581" y="2571750"/>
                  </a:lnTo>
                  <a:lnTo>
                    <a:pt x="4646735" y="2571750"/>
                  </a:lnTo>
                  <a:lnTo>
                    <a:pt x="4646735" y="2305050"/>
                  </a:lnTo>
                  <a:close/>
                  <a:moveTo>
                    <a:pt x="4085059" y="2305050"/>
                  </a:moveTo>
                  <a:lnTo>
                    <a:pt x="4085059" y="2571750"/>
                  </a:lnTo>
                  <a:lnTo>
                    <a:pt x="4356213" y="2571750"/>
                  </a:lnTo>
                  <a:lnTo>
                    <a:pt x="4356213" y="2305050"/>
                  </a:lnTo>
                  <a:close/>
                  <a:moveTo>
                    <a:pt x="3794538" y="2305050"/>
                  </a:moveTo>
                  <a:lnTo>
                    <a:pt x="3794538" y="2571750"/>
                  </a:lnTo>
                  <a:lnTo>
                    <a:pt x="4065691" y="2571750"/>
                  </a:lnTo>
                  <a:lnTo>
                    <a:pt x="4065691" y="2305050"/>
                  </a:lnTo>
                  <a:close/>
                  <a:moveTo>
                    <a:pt x="3504016" y="2305050"/>
                  </a:moveTo>
                  <a:lnTo>
                    <a:pt x="3504016" y="2571750"/>
                  </a:lnTo>
                  <a:lnTo>
                    <a:pt x="3775170" y="2571750"/>
                  </a:lnTo>
                  <a:lnTo>
                    <a:pt x="3775170" y="2305050"/>
                  </a:lnTo>
                  <a:close/>
                  <a:moveTo>
                    <a:pt x="3213494" y="2305050"/>
                  </a:moveTo>
                  <a:lnTo>
                    <a:pt x="3213494" y="2571750"/>
                  </a:lnTo>
                  <a:lnTo>
                    <a:pt x="3484648" y="2571750"/>
                  </a:lnTo>
                  <a:lnTo>
                    <a:pt x="3484648" y="2305050"/>
                  </a:lnTo>
                  <a:close/>
                  <a:moveTo>
                    <a:pt x="2922972" y="2305050"/>
                  </a:moveTo>
                  <a:lnTo>
                    <a:pt x="2922972" y="2571750"/>
                  </a:lnTo>
                  <a:lnTo>
                    <a:pt x="3194126" y="2571750"/>
                  </a:lnTo>
                  <a:lnTo>
                    <a:pt x="3194126" y="2305050"/>
                  </a:lnTo>
                  <a:close/>
                  <a:moveTo>
                    <a:pt x="2632451" y="2305050"/>
                  </a:moveTo>
                  <a:lnTo>
                    <a:pt x="2632451" y="2571750"/>
                  </a:lnTo>
                  <a:lnTo>
                    <a:pt x="2903604" y="2571750"/>
                  </a:lnTo>
                  <a:lnTo>
                    <a:pt x="2903604" y="2305050"/>
                  </a:lnTo>
                  <a:close/>
                  <a:moveTo>
                    <a:pt x="2341929" y="2305050"/>
                  </a:moveTo>
                  <a:lnTo>
                    <a:pt x="2341929" y="2571750"/>
                  </a:lnTo>
                  <a:lnTo>
                    <a:pt x="2613083" y="2571750"/>
                  </a:lnTo>
                  <a:lnTo>
                    <a:pt x="2613083" y="2305050"/>
                  </a:lnTo>
                  <a:close/>
                  <a:moveTo>
                    <a:pt x="2051407" y="2305050"/>
                  </a:moveTo>
                  <a:lnTo>
                    <a:pt x="2051407" y="2571750"/>
                  </a:lnTo>
                  <a:lnTo>
                    <a:pt x="2322561" y="2571750"/>
                  </a:lnTo>
                  <a:lnTo>
                    <a:pt x="2322561" y="2305050"/>
                  </a:lnTo>
                  <a:close/>
                  <a:moveTo>
                    <a:pt x="1760886" y="2305050"/>
                  </a:moveTo>
                  <a:lnTo>
                    <a:pt x="1760886" y="2571750"/>
                  </a:lnTo>
                  <a:lnTo>
                    <a:pt x="2032039" y="2571750"/>
                  </a:lnTo>
                  <a:lnTo>
                    <a:pt x="2032039" y="2305050"/>
                  </a:lnTo>
                  <a:close/>
                  <a:moveTo>
                    <a:pt x="1471977" y="2305050"/>
                  </a:moveTo>
                  <a:lnTo>
                    <a:pt x="1471977" y="2571750"/>
                  </a:lnTo>
                  <a:lnTo>
                    <a:pt x="1743131" y="2571750"/>
                  </a:lnTo>
                  <a:lnTo>
                    <a:pt x="1743131" y="2305050"/>
                  </a:lnTo>
                  <a:close/>
                  <a:moveTo>
                    <a:pt x="1181455" y="2305050"/>
                  </a:moveTo>
                  <a:lnTo>
                    <a:pt x="1181455" y="2571750"/>
                  </a:lnTo>
                  <a:lnTo>
                    <a:pt x="1452609" y="2571750"/>
                  </a:lnTo>
                  <a:lnTo>
                    <a:pt x="1452609" y="2305050"/>
                  </a:lnTo>
                  <a:close/>
                  <a:moveTo>
                    <a:pt x="890933" y="2305050"/>
                  </a:moveTo>
                  <a:lnTo>
                    <a:pt x="890933" y="2571750"/>
                  </a:lnTo>
                  <a:lnTo>
                    <a:pt x="1162087" y="2571750"/>
                  </a:lnTo>
                  <a:lnTo>
                    <a:pt x="1162087" y="2305050"/>
                  </a:lnTo>
                  <a:close/>
                  <a:moveTo>
                    <a:pt x="600412" y="2305050"/>
                  </a:moveTo>
                  <a:lnTo>
                    <a:pt x="600412" y="2571750"/>
                  </a:lnTo>
                  <a:lnTo>
                    <a:pt x="871565" y="2571750"/>
                  </a:lnTo>
                  <a:lnTo>
                    <a:pt x="871565" y="2305050"/>
                  </a:lnTo>
                  <a:close/>
                  <a:moveTo>
                    <a:pt x="309890" y="2305050"/>
                  </a:moveTo>
                  <a:lnTo>
                    <a:pt x="309890" y="2571750"/>
                  </a:lnTo>
                  <a:lnTo>
                    <a:pt x="581044" y="2571750"/>
                  </a:lnTo>
                  <a:lnTo>
                    <a:pt x="581044" y="2305050"/>
                  </a:lnTo>
                  <a:close/>
                  <a:moveTo>
                    <a:pt x="19368" y="2305050"/>
                  </a:moveTo>
                  <a:lnTo>
                    <a:pt x="19368" y="2571750"/>
                  </a:lnTo>
                  <a:lnTo>
                    <a:pt x="290522" y="2571750"/>
                  </a:lnTo>
                  <a:lnTo>
                    <a:pt x="290522" y="2305050"/>
                  </a:lnTo>
                  <a:close/>
                  <a:moveTo>
                    <a:pt x="11925920" y="2019300"/>
                  </a:moveTo>
                  <a:lnTo>
                    <a:pt x="11925920" y="2286000"/>
                  </a:lnTo>
                  <a:lnTo>
                    <a:pt x="12197073" y="2286000"/>
                  </a:lnTo>
                  <a:lnTo>
                    <a:pt x="12197073" y="2019300"/>
                  </a:lnTo>
                  <a:close/>
                  <a:moveTo>
                    <a:pt x="11635398" y="2019300"/>
                  </a:moveTo>
                  <a:lnTo>
                    <a:pt x="11635398" y="2286000"/>
                  </a:lnTo>
                  <a:lnTo>
                    <a:pt x="11906552" y="2286000"/>
                  </a:lnTo>
                  <a:lnTo>
                    <a:pt x="11906552" y="2019300"/>
                  </a:lnTo>
                  <a:close/>
                  <a:moveTo>
                    <a:pt x="11344876" y="2019300"/>
                  </a:moveTo>
                  <a:lnTo>
                    <a:pt x="11344876" y="2286000"/>
                  </a:lnTo>
                  <a:lnTo>
                    <a:pt x="11616030" y="2286000"/>
                  </a:lnTo>
                  <a:lnTo>
                    <a:pt x="11616030" y="2019300"/>
                  </a:lnTo>
                  <a:close/>
                  <a:moveTo>
                    <a:pt x="11054354" y="2019300"/>
                  </a:moveTo>
                  <a:lnTo>
                    <a:pt x="11054354" y="2286000"/>
                  </a:lnTo>
                  <a:lnTo>
                    <a:pt x="11325508" y="2286000"/>
                  </a:lnTo>
                  <a:lnTo>
                    <a:pt x="11325508" y="2019300"/>
                  </a:lnTo>
                  <a:close/>
                  <a:moveTo>
                    <a:pt x="10763832" y="2019300"/>
                  </a:moveTo>
                  <a:lnTo>
                    <a:pt x="10763832" y="2286000"/>
                  </a:lnTo>
                  <a:lnTo>
                    <a:pt x="11034986" y="2286000"/>
                  </a:lnTo>
                  <a:lnTo>
                    <a:pt x="11034986" y="2019300"/>
                  </a:lnTo>
                  <a:close/>
                  <a:moveTo>
                    <a:pt x="10473311" y="2019300"/>
                  </a:moveTo>
                  <a:lnTo>
                    <a:pt x="10473311" y="2286000"/>
                  </a:lnTo>
                  <a:lnTo>
                    <a:pt x="10744464" y="2286000"/>
                  </a:lnTo>
                  <a:lnTo>
                    <a:pt x="10744464" y="2019300"/>
                  </a:lnTo>
                  <a:close/>
                  <a:moveTo>
                    <a:pt x="10182789" y="2019300"/>
                  </a:moveTo>
                  <a:lnTo>
                    <a:pt x="10182789" y="2286000"/>
                  </a:lnTo>
                  <a:lnTo>
                    <a:pt x="10453943" y="2286000"/>
                  </a:lnTo>
                  <a:lnTo>
                    <a:pt x="10453943" y="2019300"/>
                  </a:lnTo>
                  <a:close/>
                  <a:moveTo>
                    <a:pt x="9892267" y="2019300"/>
                  </a:moveTo>
                  <a:lnTo>
                    <a:pt x="9892267" y="2286000"/>
                  </a:lnTo>
                  <a:lnTo>
                    <a:pt x="10163421" y="2286000"/>
                  </a:lnTo>
                  <a:lnTo>
                    <a:pt x="10163421" y="2019300"/>
                  </a:lnTo>
                  <a:close/>
                  <a:moveTo>
                    <a:pt x="9601745" y="2019300"/>
                  </a:moveTo>
                  <a:lnTo>
                    <a:pt x="9601745" y="2286000"/>
                  </a:lnTo>
                  <a:lnTo>
                    <a:pt x="9872899" y="2286000"/>
                  </a:lnTo>
                  <a:lnTo>
                    <a:pt x="9872899" y="2019300"/>
                  </a:lnTo>
                  <a:close/>
                  <a:moveTo>
                    <a:pt x="9311224" y="2019300"/>
                  </a:moveTo>
                  <a:lnTo>
                    <a:pt x="9311224" y="2286000"/>
                  </a:lnTo>
                  <a:lnTo>
                    <a:pt x="9582377" y="2286000"/>
                  </a:lnTo>
                  <a:lnTo>
                    <a:pt x="9582377" y="2019300"/>
                  </a:lnTo>
                  <a:close/>
                  <a:moveTo>
                    <a:pt x="9020702" y="2019300"/>
                  </a:moveTo>
                  <a:lnTo>
                    <a:pt x="9020702" y="2286000"/>
                  </a:lnTo>
                  <a:lnTo>
                    <a:pt x="9291856" y="2286000"/>
                  </a:lnTo>
                  <a:lnTo>
                    <a:pt x="9291856" y="2019300"/>
                  </a:lnTo>
                  <a:close/>
                  <a:moveTo>
                    <a:pt x="8731793" y="2019300"/>
                  </a:moveTo>
                  <a:lnTo>
                    <a:pt x="8731793" y="2286000"/>
                  </a:lnTo>
                  <a:lnTo>
                    <a:pt x="9001334" y="2286000"/>
                  </a:lnTo>
                  <a:lnTo>
                    <a:pt x="9001334" y="2019300"/>
                  </a:lnTo>
                  <a:close/>
                  <a:moveTo>
                    <a:pt x="8441272" y="2019300"/>
                  </a:moveTo>
                  <a:lnTo>
                    <a:pt x="8441272" y="2286000"/>
                  </a:lnTo>
                  <a:lnTo>
                    <a:pt x="8712425" y="2286000"/>
                  </a:lnTo>
                  <a:lnTo>
                    <a:pt x="8712425" y="2019300"/>
                  </a:lnTo>
                  <a:close/>
                  <a:moveTo>
                    <a:pt x="8150750" y="2019300"/>
                  </a:moveTo>
                  <a:lnTo>
                    <a:pt x="8150750" y="2286000"/>
                  </a:lnTo>
                  <a:lnTo>
                    <a:pt x="8421904" y="2286000"/>
                  </a:lnTo>
                  <a:lnTo>
                    <a:pt x="8421904" y="2019300"/>
                  </a:lnTo>
                  <a:close/>
                  <a:moveTo>
                    <a:pt x="7860228" y="2019300"/>
                  </a:moveTo>
                  <a:lnTo>
                    <a:pt x="7860228" y="2286000"/>
                  </a:lnTo>
                  <a:lnTo>
                    <a:pt x="8131382" y="2286000"/>
                  </a:lnTo>
                  <a:lnTo>
                    <a:pt x="8131382" y="2019300"/>
                  </a:lnTo>
                  <a:close/>
                  <a:moveTo>
                    <a:pt x="7569706" y="2019300"/>
                  </a:moveTo>
                  <a:lnTo>
                    <a:pt x="7569706" y="2286000"/>
                  </a:lnTo>
                  <a:lnTo>
                    <a:pt x="7840860" y="2286000"/>
                  </a:lnTo>
                  <a:lnTo>
                    <a:pt x="7840860" y="2019300"/>
                  </a:lnTo>
                  <a:close/>
                  <a:moveTo>
                    <a:pt x="7279185" y="2019300"/>
                  </a:moveTo>
                  <a:lnTo>
                    <a:pt x="7279185" y="2286000"/>
                  </a:lnTo>
                  <a:lnTo>
                    <a:pt x="7550338" y="2286000"/>
                  </a:lnTo>
                  <a:lnTo>
                    <a:pt x="7550338" y="2019300"/>
                  </a:lnTo>
                  <a:close/>
                  <a:moveTo>
                    <a:pt x="6988663" y="2019300"/>
                  </a:moveTo>
                  <a:lnTo>
                    <a:pt x="6988663" y="2286000"/>
                  </a:lnTo>
                  <a:lnTo>
                    <a:pt x="7259817" y="2286000"/>
                  </a:lnTo>
                  <a:lnTo>
                    <a:pt x="7259817" y="2019300"/>
                  </a:lnTo>
                  <a:close/>
                  <a:moveTo>
                    <a:pt x="6698141" y="2019300"/>
                  </a:moveTo>
                  <a:lnTo>
                    <a:pt x="6698141" y="2286000"/>
                  </a:lnTo>
                  <a:lnTo>
                    <a:pt x="6969295" y="2286000"/>
                  </a:lnTo>
                  <a:lnTo>
                    <a:pt x="6969295" y="2019300"/>
                  </a:lnTo>
                  <a:close/>
                  <a:moveTo>
                    <a:pt x="6407619" y="2019300"/>
                  </a:moveTo>
                  <a:lnTo>
                    <a:pt x="6407619" y="2286000"/>
                  </a:lnTo>
                  <a:lnTo>
                    <a:pt x="6678773" y="2286000"/>
                  </a:lnTo>
                  <a:lnTo>
                    <a:pt x="6678773" y="2019300"/>
                  </a:lnTo>
                  <a:close/>
                  <a:moveTo>
                    <a:pt x="6117097" y="2019300"/>
                  </a:moveTo>
                  <a:lnTo>
                    <a:pt x="6117097" y="2286000"/>
                  </a:lnTo>
                  <a:lnTo>
                    <a:pt x="6388251" y="2286000"/>
                  </a:lnTo>
                  <a:lnTo>
                    <a:pt x="6388251" y="2019300"/>
                  </a:lnTo>
                  <a:close/>
                  <a:moveTo>
                    <a:pt x="5826576" y="2019300"/>
                  </a:moveTo>
                  <a:lnTo>
                    <a:pt x="5826576" y="2286000"/>
                  </a:lnTo>
                  <a:lnTo>
                    <a:pt x="6097729" y="2286000"/>
                  </a:lnTo>
                  <a:lnTo>
                    <a:pt x="6097729" y="2019300"/>
                  </a:lnTo>
                  <a:close/>
                  <a:moveTo>
                    <a:pt x="5536054" y="2019300"/>
                  </a:moveTo>
                  <a:lnTo>
                    <a:pt x="5536054" y="2286000"/>
                  </a:lnTo>
                  <a:lnTo>
                    <a:pt x="5807208" y="2286000"/>
                  </a:lnTo>
                  <a:lnTo>
                    <a:pt x="5807208" y="2019300"/>
                  </a:lnTo>
                  <a:close/>
                  <a:moveTo>
                    <a:pt x="5247147" y="2019300"/>
                  </a:moveTo>
                  <a:lnTo>
                    <a:pt x="5247147" y="2286000"/>
                  </a:lnTo>
                  <a:lnTo>
                    <a:pt x="5516686" y="2286000"/>
                  </a:lnTo>
                  <a:lnTo>
                    <a:pt x="5516686" y="2019300"/>
                  </a:lnTo>
                  <a:close/>
                  <a:moveTo>
                    <a:pt x="4956625" y="2019300"/>
                  </a:moveTo>
                  <a:lnTo>
                    <a:pt x="4956625" y="2286000"/>
                  </a:lnTo>
                  <a:lnTo>
                    <a:pt x="5227779" y="2286000"/>
                  </a:lnTo>
                  <a:lnTo>
                    <a:pt x="5227779" y="2019300"/>
                  </a:lnTo>
                  <a:close/>
                  <a:moveTo>
                    <a:pt x="4666103" y="2019300"/>
                  </a:moveTo>
                  <a:lnTo>
                    <a:pt x="4666103" y="2286000"/>
                  </a:lnTo>
                  <a:lnTo>
                    <a:pt x="4937257" y="2286000"/>
                  </a:lnTo>
                  <a:lnTo>
                    <a:pt x="4937257" y="2019300"/>
                  </a:lnTo>
                  <a:close/>
                  <a:moveTo>
                    <a:pt x="4375581" y="2019300"/>
                  </a:moveTo>
                  <a:lnTo>
                    <a:pt x="4375581" y="2286000"/>
                  </a:lnTo>
                  <a:lnTo>
                    <a:pt x="4646735" y="2286000"/>
                  </a:lnTo>
                  <a:lnTo>
                    <a:pt x="4646735" y="2019300"/>
                  </a:lnTo>
                  <a:close/>
                  <a:moveTo>
                    <a:pt x="4085059" y="2019300"/>
                  </a:moveTo>
                  <a:lnTo>
                    <a:pt x="4085059" y="2286000"/>
                  </a:lnTo>
                  <a:lnTo>
                    <a:pt x="4356213" y="2286000"/>
                  </a:lnTo>
                  <a:lnTo>
                    <a:pt x="4356213" y="2019300"/>
                  </a:lnTo>
                  <a:close/>
                  <a:moveTo>
                    <a:pt x="3794538" y="2019300"/>
                  </a:moveTo>
                  <a:lnTo>
                    <a:pt x="3794538" y="2286000"/>
                  </a:lnTo>
                  <a:lnTo>
                    <a:pt x="4065691" y="2286000"/>
                  </a:lnTo>
                  <a:lnTo>
                    <a:pt x="4065691" y="2019300"/>
                  </a:lnTo>
                  <a:close/>
                  <a:moveTo>
                    <a:pt x="3504016" y="2019300"/>
                  </a:moveTo>
                  <a:lnTo>
                    <a:pt x="3504016" y="2286000"/>
                  </a:lnTo>
                  <a:lnTo>
                    <a:pt x="3775170" y="2286000"/>
                  </a:lnTo>
                  <a:lnTo>
                    <a:pt x="3775170" y="2019300"/>
                  </a:lnTo>
                  <a:close/>
                  <a:moveTo>
                    <a:pt x="3213494" y="2019300"/>
                  </a:moveTo>
                  <a:lnTo>
                    <a:pt x="3213494" y="2286000"/>
                  </a:lnTo>
                  <a:lnTo>
                    <a:pt x="3484648" y="2286000"/>
                  </a:lnTo>
                  <a:lnTo>
                    <a:pt x="3484648" y="2019300"/>
                  </a:lnTo>
                  <a:close/>
                  <a:moveTo>
                    <a:pt x="2922972" y="2019300"/>
                  </a:moveTo>
                  <a:lnTo>
                    <a:pt x="2922972" y="2286000"/>
                  </a:lnTo>
                  <a:lnTo>
                    <a:pt x="3194126" y="2286000"/>
                  </a:lnTo>
                  <a:lnTo>
                    <a:pt x="3194126" y="2019300"/>
                  </a:lnTo>
                  <a:close/>
                  <a:moveTo>
                    <a:pt x="2632451" y="2019300"/>
                  </a:moveTo>
                  <a:lnTo>
                    <a:pt x="2632451" y="2286000"/>
                  </a:lnTo>
                  <a:lnTo>
                    <a:pt x="2903604" y="2286000"/>
                  </a:lnTo>
                  <a:lnTo>
                    <a:pt x="2903604" y="2019300"/>
                  </a:lnTo>
                  <a:close/>
                  <a:moveTo>
                    <a:pt x="2341929" y="2019300"/>
                  </a:moveTo>
                  <a:lnTo>
                    <a:pt x="2341929" y="2286000"/>
                  </a:lnTo>
                  <a:lnTo>
                    <a:pt x="2613083" y="2286000"/>
                  </a:lnTo>
                  <a:lnTo>
                    <a:pt x="2613083" y="2019300"/>
                  </a:lnTo>
                  <a:close/>
                  <a:moveTo>
                    <a:pt x="2051407" y="2019300"/>
                  </a:moveTo>
                  <a:lnTo>
                    <a:pt x="2051407" y="2286000"/>
                  </a:lnTo>
                  <a:lnTo>
                    <a:pt x="2322561" y="2286000"/>
                  </a:lnTo>
                  <a:lnTo>
                    <a:pt x="2322561" y="2019300"/>
                  </a:lnTo>
                  <a:close/>
                  <a:moveTo>
                    <a:pt x="1760886" y="2019300"/>
                  </a:moveTo>
                  <a:lnTo>
                    <a:pt x="1760886" y="2286000"/>
                  </a:lnTo>
                  <a:lnTo>
                    <a:pt x="2032039" y="2286000"/>
                  </a:lnTo>
                  <a:lnTo>
                    <a:pt x="2032039" y="2019300"/>
                  </a:lnTo>
                  <a:close/>
                  <a:moveTo>
                    <a:pt x="1471977" y="2019300"/>
                  </a:moveTo>
                  <a:lnTo>
                    <a:pt x="1471977" y="2286000"/>
                  </a:lnTo>
                  <a:lnTo>
                    <a:pt x="1743131" y="2286000"/>
                  </a:lnTo>
                  <a:lnTo>
                    <a:pt x="1743131" y="2019300"/>
                  </a:lnTo>
                  <a:close/>
                  <a:moveTo>
                    <a:pt x="1181455" y="2019300"/>
                  </a:moveTo>
                  <a:lnTo>
                    <a:pt x="1181455" y="2286000"/>
                  </a:lnTo>
                  <a:lnTo>
                    <a:pt x="1452609" y="2286000"/>
                  </a:lnTo>
                  <a:lnTo>
                    <a:pt x="1452609" y="2019300"/>
                  </a:lnTo>
                  <a:close/>
                  <a:moveTo>
                    <a:pt x="890933" y="2019300"/>
                  </a:moveTo>
                  <a:lnTo>
                    <a:pt x="890933" y="2286000"/>
                  </a:lnTo>
                  <a:lnTo>
                    <a:pt x="1162087" y="2286000"/>
                  </a:lnTo>
                  <a:lnTo>
                    <a:pt x="1162087" y="2019300"/>
                  </a:lnTo>
                  <a:close/>
                  <a:moveTo>
                    <a:pt x="600412" y="2019300"/>
                  </a:moveTo>
                  <a:lnTo>
                    <a:pt x="600412" y="2286000"/>
                  </a:lnTo>
                  <a:lnTo>
                    <a:pt x="871565" y="2286000"/>
                  </a:lnTo>
                  <a:lnTo>
                    <a:pt x="871565" y="2019300"/>
                  </a:lnTo>
                  <a:close/>
                  <a:moveTo>
                    <a:pt x="309890" y="2019300"/>
                  </a:moveTo>
                  <a:lnTo>
                    <a:pt x="309890" y="2286000"/>
                  </a:lnTo>
                  <a:lnTo>
                    <a:pt x="581044" y="2286000"/>
                  </a:lnTo>
                  <a:lnTo>
                    <a:pt x="581044" y="2019300"/>
                  </a:lnTo>
                  <a:close/>
                  <a:moveTo>
                    <a:pt x="19368" y="2019300"/>
                  </a:moveTo>
                  <a:lnTo>
                    <a:pt x="19368" y="2286000"/>
                  </a:lnTo>
                  <a:lnTo>
                    <a:pt x="290522" y="2286000"/>
                  </a:lnTo>
                  <a:lnTo>
                    <a:pt x="290522" y="2019300"/>
                  </a:lnTo>
                  <a:close/>
                  <a:moveTo>
                    <a:pt x="11925920" y="1733550"/>
                  </a:moveTo>
                  <a:lnTo>
                    <a:pt x="11925920" y="2000250"/>
                  </a:lnTo>
                  <a:lnTo>
                    <a:pt x="12197073" y="2000250"/>
                  </a:lnTo>
                  <a:lnTo>
                    <a:pt x="12197073" y="1733550"/>
                  </a:lnTo>
                  <a:close/>
                  <a:moveTo>
                    <a:pt x="11635398" y="1733550"/>
                  </a:moveTo>
                  <a:lnTo>
                    <a:pt x="11635398" y="2000250"/>
                  </a:lnTo>
                  <a:lnTo>
                    <a:pt x="11906552" y="2000250"/>
                  </a:lnTo>
                  <a:lnTo>
                    <a:pt x="11906552" y="1733550"/>
                  </a:lnTo>
                  <a:close/>
                  <a:moveTo>
                    <a:pt x="11344876" y="1733550"/>
                  </a:moveTo>
                  <a:lnTo>
                    <a:pt x="11344876" y="2000250"/>
                  </a:lnTo>
                  <a:lnTo>
                    <a:pt x="11616030" y="2000250"/>
                  </a:lnTo>
                  <a:lnTo>
                    <a:pt x="11616030" y="1733550"/>
                  </a:lnTo>
                  <a:close/>
                  <a:moveTo>
                    <a:pt x="11054354" y="1733550"/>
                  </a:moveTo>
                  <a:lnTo>
                    <a:pt x="11054354" y="2000250"/>
                  </a:lnTo>
                  <a:lnTo>
                    <a:pt x="11325508" y="2000250"/>
                  </a:lnTo>
                  <a:lnTo>
                    <a:pt x="11325508" y="1733550"/>
                  </a:lnTo>
                  <a:close/>
                  <a:moveTo>
                    <a:pt x="10763832" y="1733550"/>
                  </a:moveTo>
                  <a:lnTo>
                    <a:pt x="10763832" y="2000250"/>
                  </a:lnTo>
                  <a:lnTo>
                    <a:pt x="11034986" y="2000250"/>
                  </a:lnTo>
                  <a:lnTo>
                    <a:pt x="11034986" y="1733550"/>
                  </a:lnTo>
                  <a:close/>
                  <a:moveTo>
                    <a:pt x="10473311" y="1733550"/>
                  </a:moveTo>
                  <a:lnTo>
                    <a:pt x="10473311" y="2000250"/>
                  </a:lnTo>
                  <a:lnTo>
                    <a:pt x="10744464" y="2000250"/>
                  </a:lnTo>
                  <a:lnTo>
                    <a:pt x="10744464" y="1733550"/>
                  </a:lnTo>
                  <a:close/>
                  <a:moveTo>
                    <a:pt x="10182789" y="1733550"/>
                  </a:moveTo>
                  <a:lnTo>
                    <a:pt x="10182789" y="2000250"/>
                  </a:lnTo>
                  <a:lnTo>
                    <a:pt x="10453943" y="2000250"/>
                  </a:lnTo>
                  <a:lnTo>
                    <a:pt x="10453943" y="1733550"/>
                  </a:lnTo>
                  <a:close/>
                  <a:moveTo>
                    <a:pt x="9892267" y="1733550"/>
                  </a:moveTo>
                  <a:lnTo>
                    <a:pt x="9892267" y="2000250"/>
                  </a:lnTo>
                  <a:lnTo>
                    <a:pt x="10163421" y="2000250"/>
                  </a:lnTo>
                  <a:lnTo>
                    <a:pt x="10163421" y="1733550"/>
                  </a:lnTo>
                  <a:close/>
                  <a:moveTo>
                    <a:pt x="9601745" y="1733550"/>
                  </a:moveTo>
                  <a:lnTo>
                    <a:pt x="9601745" y="2000250"/>
                  </a:lnTo>
                  <a:lnTo>
                    <a:pt x="9872899" y="2000250"/>
                  </a:lnTo>
                  <a:lnTo>
                    <a:pt x="9872899" y="1733550"/>
                  </a:lnTo>
                  <a:close/>
                  <a:moveTo>
                    <a:pt x="9311224" y="1733550"/>
                  </a:moveTo>
                  <a:lnTo>
                    <a:pt x="9311224" y="2000250"/>
                  </a:lnTo>
                  <a:lnTo>
                    <a:pt x="9582377" y="2000250"/>
                  </a:lnTo>
                  <a:lnTo>
                    <a:pt x="9582377" y="1733550"/>
                  </a:lnTo>
                  <a:close/>
                  <a:moveTo>
                    <a:pt x="9020702" y="1733550"/>
                  </a:moveTo>
                  <a:lnTo>
                    <a:pt x="9020702" y="2000250"/>
                  </a:lnTo>
                  <a:lnTo>
                    <a:pt x="9291856" y="2000250"/>
                  </a:lnTo>
                  <a:lnTo>
                    <a:pt x="9291856" y="1733550"/>
                  </a:lnTo>
                  <a:close/>
                  <a:moveTo>
                    <a:pt x="8731793" y="1733550"/>
                  </a:moveTo>
                  <a:lnTo>
                    <a:pt x="8731793" y="2000250"/>
                  </a:lnTo>
                  <a:lnTo>
                    <a:pt x="9001334" y="2000250"/>
                  </a:lnTo>
                  <a:lnTo>
                    <a:pt x="9001334" y="1733550"/>
                  </a:lnTo>
                  <a:close/>
                  <a:moveTo>
                    <a:pt x="8441272" y="1733550"/>
                  </a:moveTo>
                  <a:lnTo>
                    <a:pt x="8441272" y="2000250"/>
                  </a:lnTo>
                  <a:lnTo>
                    <a:pt x="8712425" y="2000250"/>
                  </a:lnTo>
                  <a:lnTo>
                    <a:pt x="8712425" y="1733550"/>
                  </a:lnTo>
                  <a:close/>
                  <a:moveTo>
                    <a:pt x="8150750" y="1733550"/>
                  </a:moveTo>
                  <a:lnTo>
                    <a:pt x="8150750" y="2000250"/>
                  </a:lnTo>
                  <a:lnTo>
                    <a:pt x="8421904" y="2000250"/>
                  </a:lnTo>
                  <a:lnTo>
                    <a:pt x="8421904" y="1733550"/>
                  </a:lnTo>
                  <a:close/>
                  <a:moveTo>
                    <a:pt x="7860228" y="1733550"/>
                  </a:moveTo>
                  <a:lnTo>
                    <a:pt x="7860228" y="2000250"/>
                  </a:lnTo>
                  <a:lnTo>
                    <a:pt x="8131382" y="2000250"/>
                  </a:lnTo>
                  <a:lnTo>
                    <a:pt x="8131382" y="1733550"/>
                  </a:lnTo>
                  <a:close/>
                  <a:moveTo>
                    <a:pt x="7569706" y="1733550"/>
                  </a:moveTo>
                  <a:lnTo>
                    <a:pt x="7569706" y="2000250"/>
                  </a:lnTo>
                  <a:lnTo>
                    <a:pt x="7840860" y="2000250"/>
                  </a:lnTo>
                  <a:lnTo>
                    <a:pt x="7840860" y="1733550"/>
                  </a:lnTo>
                  <a:close/>
                  <a:moveTo>
                    <a:pt x="7279185" y="1733550"/>
                  </a:moveTo>
                  <a:lnTo>
                    <a:pt x="7279185" y="2000250"/>
                  </a:lnTo>
                  <a:lnTo>
                    <a:pt x="7550338" y="2000250"/>
                  </a:lnTo>
                  <a:lnTo>
                    <a:pt x="7550338" y="1733550"/>
                  </a:lnTo>
                  <a:close/>
                  <a:moveTo>
                    <a:pt x="6988663" y="1733550"/>
                  </a:moveTo>
                  <a:lnTo>
                    <a:pt x="6988663" y="2000250"/>
                  </a:lnTo>
                  <a:lnTo>
                    <a:pt x="7259817" y="2000250"/>
                  </a:lnTo>
                  <a:lnTo>
                    <a:pt x="7259817" y="1733550"/>
                  </a:lnTo>
                  <a:close/>
                  <a:moveTo>
                    <a:pt x="6698141" y="1733550"/>
                  </a:moveTo>
                  <a:lnTo>
                    <a:pt x="6698141" y="2000250"/>
                  </a:lnTo>
                  <a:lnTo>
                    <a:pt x="6969295" y="2000250"/>
                  </a:lnTo>
                  <a:lnTo>
                    <a:pt x="6969295" y="1733550"/>
                  </a:lnTo>
                  <a:close/>
                  <a:moveTo>
                    <a:pt x="6407619" y="1733550"/>
                  </a:moveTo>
                  <a:lnTo>
                    <a:pt x="6407619" y="2000250"/>
                  </a:lnTo>
                  <a:lnTo>
                    <a:pt x="6678773" y="2000250"/>
                  </a:lnTo>
                  <a:lnTo>
                    <a:pt x="6678773" y="1733550"/>
                  </a:lnTo>
                  <a:close/>
                  <a:moveTo>
                    <a:pt x="6117097" y="1733550"/>
                  </a:moveTo>
                  <a:lnTo>
                    <a:pt x="6117097" y="2000250"/>
                  </a:lnTo>
                  <a:lnTo>
                    <a:pt x="6388251" y="2000250"/>
                  </a:lnTo>
                  <a:lnTo>
                    <a:pt x="6388251" y="1733550"/>
                  </a:lnTo>
                  <a:close/>
                  <a:moveTo>
                    <a:pt x="5826576" y="1733550"/>
                  </a:moveTo>
                  <a:lnTo>
                    <a:pt x="5826576" y="2000250"/>
                  </a:lnTo>
                  <a:lnTo>
                    <a:pt x="6097729" y="2000250"/>
                  </a:lnTo>
                  <a:lnTo>
                    <a:pt x="6097729" y="1733550"/>
                  </a:lnTo>
                  <a:close/>
                  <a:moveTo>
                    <a:pt x="5536054" y="1733550"/>
                  </a:moveTo>
                  <a:lnTo>
                    <a:pt x="5536054" y="2000250"/>
                  </a:lnTo>
                  <a:lnTo>
                    <a:pt x="5807208" y="2000250"/>
                  </a:lnTo>
                  <a:lnTo>
                    <a:pt x="5807208" y="1733550"/>
                  </a:lnTo>
                  <a:close/>
                  <a:moveTo>
                    <a:pt x="5247147" y="1733550"/>
                  </a:moveTo>
                  <a:lnTo>
                    <a:pt x="5247147" y="2000250"/>
                  </a:lnTo>
                  <a:lnTo>
                    <a:pt x="5516686" y="2000250"/>
                  </a:lnTo>
                  <a:lnTo>
                    <a:pt x="5516686" y="1733550"/>
                  </a:lnTo>
                  <a:close/>
                  <a:moveTo>
                    <a:pt x="4956625" y="1733550"/>
                  </a:moveTo>
                  <a:lnTo>
                    <a:pt x="4956625" y="2000250"/>
                  </a:lnTo>
                  <a:lnTo>
                    <a:pt x="5227779" y="2000250"/>
                  </a:lnTo>
                  <a:lnTo>
                    <a:pt x="5227779" y="1733550"/>
                  </a:lnTo>
                  <a:close/>
                  <a:moveTo>
                    <a:pt x="4666103" y="1733550"/>
                  </a:moveTo>
                  <a:lnTo>
                    <a:pt x="4666103" y="2000250"/>
                  </a:lnTo>
                  <a:lnTo>
                    <a:pt x="4937257" y="2000250"/>
                  </a:lnTo>
                  <a:lnTo>
                    <a:pt x="4937257" y="1733550"/>
                  </a:lnTo>
                  <a:close/>
                  <a:moveTo>
                    <a:pt x="4375581" y="1733550"/>
                  </a:moveTo>
                  <a:lnTo>
                    <a:pt x="4375581" y="2000250"/>
                  </a:lnTo>
                  <a:lnTo>
                    <a:pt x="4646735" y="2000250"/>
                  </a:lnTo>
                  <a:lnTo>
                    <a:pt x="4646735" y="1733550"/>
                  </a:lnTo>
                  <a:close/>
                  <a:moveTo>
                    <a:pt x="4085059" y="1733550"/>
                  </a:moveTo>
                  <a:lnTo>
                    <a:pt x="4085059" y="2000250"/>
                  </a:lnTo>
                  <a:lnTo>
                    <a:pt x="4356213" y="2000250"/>
                  </a:lnTo>
                  <a:lnTo>
                    <a:pt x="4356213" y="1733550"/>
                  </a:lnTo>
                  <a:close/>
                  <a:moveTo>
                    <a:pt x="3794538" y="1733550"/>
                  </a:moveTo>
                  <a:lnTo>
                    <a:pt x="3794538" y="2000250"/>
                  </a:lnTo>
                  <a:lnTo>
                    <a:pt x="4065691" y="2000250"/>
                  </a:lnTo>
                  <a:lnTo>
                    <a:pt x="4065691" y="1733550"/>
                  </a:lnTo>
                  <a:close/>
                  <a:moveTo>
                    <a:pt x="3504016" y="1733550"/>
                  </a:moveTo>
                  <a:lnTo>
                    <a:pt x="3504016" y="2000250"/>
                  </a:lnTo>
                  <a:lnTo>
                    <a:pt x="3775170" y="2000250"/>
                  </a:lnTo>
                  <a:lnTo>
                    <a:pt x="3775170" y="1733550"/>
                  </a:lnTo>
                  <a:close/>
                  <a:moveTo>
                    <a:pt x="3213494" y="1733550"/>
                  </a:moveTo>
                  <a:lnTo>
                    <a:pt x="3213494" y="2000250"/>
                  </a:lnTo>
                  <a:lnTo>
                    <a:pt x="3484648" y="2000250"/>
                  </a:lnTo>
                  <a:lnTo>
                    <a:pt x="3484648" y="1733550"/>
                  </a:lnTo>
                  <a:close/>
                  <a:moveTo>
                    <a:pt x="2922972" y="1733550"/>
                  </a:moveTo>
                  <a:lnTo>
                    <a:pt x="2922972" y="2000250"/>
                  </a:lnTo>
                  <a:lnTo>
                    <a:pt x="3194126" y="2000250"/>
                  </a:lnTo>
                  <a:lnTo>
                    <a:pt x="3194126" y="1733550"/>
                  </a:lnTo>
                  <a:close/>
                  <a:moveTo>
                    <a:pt x="2632451" y="1733550"/>
                  </a:moveTo>
                  <a:lnTo>
                    <a:pt x="2632451" y="2000250"/>
                  </a:lnTo>
                  <a:lnTo>
                    <a:pt x="2903604" y="2000250"/>
                  </a:lnTo>
                  <a:lnTo>
                    <a:pt x="2903604" y="1733550"/>
                  </a:lnTo>
                  <a:close/>
                  <a:moveTo>
                    <a:pt x="2341929" y="1733550"/>
                  </a:moveTo>
                  <a:lnTo>
                    <a:pt x="2341929" y="2000250"/>
                  </a:lnTo>
                  <a:lnTo>
                    <a:pt x="2613083" y="2000250"/>
                  </a:lnTo>
                  <a:lnTo>
                    <a:pt x="2613083" y="1733550"/>
                  </a:lnTo>
                  <a:close/>
                  <a:moveTo>
                    <a:pt x="2051407" y="1733550"/>
                  </a:moveTo>
                  <a:lnTo>
                    <a:pt x="2051407" y="2000250"/>
                  </a:lnTo>
                  <a:lnTo>
                    <a:pt x="2322561" y="2000250"/>
                  </a:lnTo>
                  <a:lnTo>
                    <a:pt x="2322561" y="1733550"/>
                  </a:lnTo>
                  <a:close/>
                  <a:moveTo>
                    <a:pt x="1760886" y="1733550"/>
                  </a:moveTo>
                  <a:lnTo>
                    <a:pt x="1760886" y="2000250"/>
                  </a:lnTo>
                  <a:lnTo>
                    <a:pt x="2032039" y="2000250"/>
                  </a:lnTo>
                  <a:lnTo>
                    <a:pt x="2032039" y="1733550"/>
                  </a:lnTo>
                  <a:close/>
                  <a:moveTo>
                    <a:pt x="1471977" y="1733550"/>
                  </a:moveTo>
                  <a:lnTo>
                    <a:pt x="1471977" y="2000250"/>
                  </a:lnTo>
                  <a:lnTo>
                    <a:pt x="1743131" y="2000250"/>
                  </a:lnTo>
                  <a:lnTo>
                    <a:pt x="1743131" y="1733550"/>
                  </a:lnTo>
                  <a:close/>
                  <a:moveTo>
                    <a:pt x="1181455" y="1733550"/>
                  </a:moveTo>
                  <a:lnTo>
                    <a:pt x="1181455" y="2000250"/>
                  </a:lnTo>
                  <a:lnTo>
                    <a:pt x="1452609" y="2000250"/>
                  </a:lnTo>
                  <a:lnTo>
                    <a:pt x="1452609" y="1733550"/>
                  </a:lnTo>
                  <a:close/>
                  <a:moveTo>
                    <a:pt x="890933" y="1733550"/>
                  </a:moveTo>
                  <a:lnTo>
                    <a:pt x="890933" y="2000250"/>
                  </a:lnTo>
                  <a:lnTo>
                    <a:pt x="1162087" y="2000250"/>
                  </a:lnTo>
                  <a:lnTo>
                    <a:pt x="1162087" y="1733550"/>
                  </a:lnTo>
                  <a:close/>
                  <a:moveTo>
                    <a:pt x="600412" y="1733550"/>
                  </a:moveTo>
                  <a:lnTo>
                    <a:pt x="600412" y="2000250"/>
                  </a:lnTo>
                  <a:lnTo>
                    <a:pt x="871565" y="2000250"/>
                  </a:lnTo>
                  <a:lnTo>
                    <a:pt x="871565" y="1733550"/>
                  </a:lnTo>
                  <a:close/>
                  <a:moveTo>
                    <a:pt x="309890" y="1733550"/>
                  </a:moveTo>
                  <a:lnTo>
                    <a:pt x="309890" y="2000250"/>
                  </a:lnTo>
                  <a:lnTo>
                    <a:pt x="581044" y="2000250"/>
                  </a:lnTo>
                  <a:lnTo>
                    <a:pt x="581044" y="1733550"/>
                  </a:lnTo>
                  <a:close/>
                  <a:moveTo>
                    <a:pt x="19368" y="1733550"/>
                  </a:moveTo>
                  <a:lnTo>
                    <a:pt x="19368" y="2000250"/>
                  </a:lnTo>
                  <a:lnTo>
                    <a:pt x="290522" y="2000250"/>
                  </a:lnTo>
                  <a:lnTo>
                    <a:pt x="290522" y="1733550"/>
                  </a:lnTo>
                  <a:close/>
                  <a:moveTo>
                    <a:pt x="11925920" y="1447800"/>
                  </a:moveTo>
                  <a:lnTo>
                    <a:pt x="11925920" y="1714500"/>
                  </a:lnTo>
                  <a:lnTo>
                    <a:pt x="12197073" y="1714500"/>
                  </a:lnTo>
                  <a:lnTo>
                    <a:pt x="12197073" y="1447800"/>
                  </a:lnTo>
                  <a:close/>
                  <a:moveTo>
                    <a:pt x="11635398" y="1447800"/>
                  </a:moveTo>
                  <a:lnTo>
                    <a:pt x="11635398" y="1714500"/>
                  </a:lnTo>
                  <a:lnTo>
                    <a:pt x="11906552" y="1714500"/>
                  </a:lnTo>
                  <a:lnTo>
                    <a:pt x="11906552" y="1447800"/>
                  </a:lnTo>
                  <a:close/>
                  <a:moveTo>
                    <a:pt x="11344876" y="1447800"/>
                  </a:moveTo>
                  <a:lnTo>
                    <a:pt x="11344876" y="1714500"/>
                  </a:lnTo>
                  <a:lnTo>
                    <a:pt x="11616030" y="1714500"/>
                  </a:lnTo>
                  <a:lnTo>
                    <a:pt x="11616030" y="1447800"/>
                  </a:lnTo>
                  <a:close/>
                  <a:moveTo>
                    <a:pt x="11054354" y="1447800"/>
                  </a:moveTo>
                  <a:lnTo>
                    <a:pt x="11054354" y="1714500"/>
                  </a:lnTo>
                  <a:lnTo>
                    <a:pt x="11325508" y="1714500"/>
                  </a:lnTo>
                  <a:lnTo>
                    <a:pt x="11325508" y="1447800"/>
                  </a:lnTo>
                  <a:close/>
                  <a:moveTo>
                    <a:pt x="10763832" y="1447800"/>
                  </a:moveTo>
                  <a:lnTo>
                    <a:pt x="10763832" y="1714500"/>
                  </a:lnTo>
                  <a:lnTo>
                    <a:pt x="11034986" y="1714500"/>
                  </a:lnTo>
                  <a:lnTo>
                    <a:pt x="11034986" y="1447800"/>
                  </a:lnTo>
                  <a:close/>
                  <a:moveTo>
                    <a:pt x="10473311" y="1447800"/>
                  </a:moveTo>
                  <a:lnTo>
                    <a:pt x="10473311" y="1714500"/>
                  </a:lnTo>
                  <a:lnTo>
                    <a:pt x="10744464" y="1714500"/>
                  </a:lnTo>
                  <a:lnTo>
                    <a:pt x="10744464" y="1447800"/>
                  </a:lnTo>
                  <a:close/>
                  <a:moveTo>
                    <a:pt x="10182789" y="1447800"/>
                  </a:moveTo>
                  <a:lnTo>
                    <a:pt x="10182789" y="1714500"/>
                  </a:lnTo>
                  <a:lnTo>
                    <a:pt x="10453943" y="1714500"/>
                  </a:lnTo>
                  <a:lnTo>
                    <a:pt x="10453943" y="1447800"/>
                  </a:lnTo>
                  <a:close/>
                  <a:moveTo>
                    <a:pt x="9892267" y="1447800"/>
                  </a:moveTo>
                  <a:lnTo>
                    <a:pt x="9892267" y="1714500"/>
                  </a:lnTo>
                  <a:lnTo>
                    <a:pt x="10163421" y="1714500"/>
                  </a:lnTo>
                  <a:lnTo>
                    <a:pt x="10163421" y="1447800"/>
                  </a:lnTo>
                  <a:close/>
                  <a:moveTo>
                    <a:pt x="9601745" y="1447800"/>
                  </a:moveTo>
                  <a:lnTo>
                    <a:pt x="9601745" y="1714500"/>
                  </a:lnTo>
                  <a:lnTo>
                    <a:pt x="9872899" y="1714500"/>
                  </a:lnTo>
                  <a:lnTo>
                    <a:pt x="9872899" y="1447800"/>
                  </a:lnTo>
                  <a:close/>
                  <a:moveTo>
                    <a:pt x="9311224" y="1447800"/>
                  </a:moveTo>
                  <a:lnTo>
                    <a:pt x="9311224" y="1714500"/>
                  </a:lnTo>
                  <a:lnTo>
                    <a:pt x="9582377" y="1714500"/>
                  </a:lnTo>
                  <a:lnTo>
                    <a:pt x="9582377" y="1447800"/>
                  </a:lnTo>
                  <a:close/>
                  <a:moveTo>
                    <a:pt x="9020702" y="1447800"/>
                  </a:moveTo>
                  <a:lnTo>
                    <a:pt x="9020702" y="1714500"/>
                  </a:lnTo>
                  <a:lnTo>
                    <a:pt x="9291856" y="1714500"/>
                  </a:lnTo>
                  <a:lnTo>
                    <a:pt x="9291856" y="1447800"/>
                  </a:lnTo>
                  <a:close/>
                  <a:moveTo>
                    <a:pt x="8731793" y="1447800"/>
                  </a:moveTo>
                  <a:lnTo>
                    <a:pt x="8731793" y="1714500"/>
                  </a:lnTo>
                  <a:lnTo>
                    <a:pt x="9001334" y="1714500"/>
                  </a:lnTo>
                  <a:lnTo>
                    <a:pt x="9001334" y="1447800"/>
                  </a:lnTo>
                  <a:close/>
                  <a:moveTo>
                    <a:pt x="8441272" y="1447800"/>
                  </a:moveTo>
                  <a:lnTo>
                    <a:pt x="8441272" y="1714500"/>
                  </a:lnTo>
                  <a:lnTo>
                    <a:pt x="8712425" y="1714500"/>
                  </a:lnTo>
                  <a:lnTo>
                    <a:pt x="8712425" y="1447800"/>
                  </a:lnTo>
                  <a:close/>
                  <a:moveTo>
                    <a:pt x="8150750" y="1447800"/>
                  </a:moveTo>
                  <a:lnTo>
                    <a:pt x="8150750" y="1714500"/>
                  </a:lnTo>
                  <a:lnTo>
                    <a:pt x="8421904" y="1714500"/>
                  </a:lnTo>
                  <a:lnTo>
                    <a:pt x="8421904" y="1447800"/>
                  </a:lnTo>
                  <a:close/>
                  <a:moveTo>
                    <a:pt x="7860228" y="1447800"/>
                  </a:moveTo>
                  <a:lnTo>
                    <a:pt x="7860228" y="1714500"/>
                  </a:lnTo>
                  <a:lnTo>
                    <a:pt x="8131382" y="1714500"/>
                  </a:lnTo>
                  <a:lnTo>
                    <a:pt x="8131382" y="1447800"/>
                  </a:lnTo>
                  <a:close/>
                  <a:moveTo>
                    <a:pt x="7569706" y="1447800"/>
                  </a:moveTo>
                  <a:lnTo>
                    <a:pt x="7569706" y="1714500"/>
                  </a:lnTo>
                  <a:lnTo>
                    <a:pt x="7840860" y="1714500"/>
                  </a:lnTo>
                  <a:lnTo>
                    <a:pt x="7840860" y="1447800"/>
                  </a:lnTo>
                  <a:close/>
                  <a:moveTo>
                    <a:pt x="7279185" y="1447800"/>
                  </a:moveTo>
                  <a:lnTo>
                    <a:pt x="7279185" y="1714500"/>
                  </a:lnTo>
                  <a:lnTo>
                    <a:pt x="7550338" y="1714500"/>
                  </a:lnTo>
                  <a:lnTo>
                    <a:pt x="7550338" y="1447800"/>
                  </a:lnTo>
                  <a:close/>
                  <a:moveTo>
                    <a:pt x="6988663" y="1447800"/>
                  </a:moveTo>
                  <a:lnTo>
                    <a:pt x="6988663" y="1714500"/>
                  </a:lnTo>
                  <a:lnTo>
                    <a:pt x="7259817" y="1714500"/>
                  </a:lnTo>
                  <a:lnTo>
                    <a:pt x="7259817" y="1447800"/>
                  </a:lnTo>
                  <a:close/>
                  <a:moveTo>
                    <a:pt x="6698141" y="1447800"/>
                  </a:moveTo>
                  <a:lnTo>
                    <a:pt x="6698141" y="1714500"/>
                  </a:lnTo>
                  <a:lnTo>
                    <a:pt x="6969295" y="1714500"/>
                  </a:lnTo>
                  <a:lnTo>
                    <a:pt x="6969295" y="1447800"/>
                  </a:lnTo>
                  <a:close/>
                  <a:moveTo>
                    <a:pt x="6407619" y="1447800"/>
                  </a:moveTo>
                  <a:lnTo>
                    <a:pt x="6407619" y="1714500"/>
                  </a:lnTo>
                  <a:lnTo>
                    <a:pt x="6678773" y="1714500"/>
                  </a:lnTo>
                  <a:lnTo>
                    <a:pt x="6678773" y="1447800"/>
                  </a:lnTo>
                  <a:close/>
                  <a:moveTo>
                    <a:pt x="6117097" y="1447800"/>
                  </a:moveTo>
                  <a:lnTo>
                    <a:pt x="6117097" y="1714500"/>
                  </a:lnTo>
                  <a:lnTo>
                    <a:pt x="6388251" y="1714500"/>
                  </a:lnTo>
                  <a:lnTo>
                    <a:pt x="6388251" y="1447800"/>
                  </a:lnTo>
                  <a:close/>
                  <a:moveTo>
                    <a:pt x="5826576" y="1447800"/>
                  </a:moveTo>
                  <a:lnTo>
                    <a:pt x="5826576" y="1714500"/>
                  </a:lnTo>
                  <a:lnTo>
                    <a:pt x="6097729" y="1714500"/>
                  </a:lnTo>
                  <a:lnTo>
                    <a:pt x="6097729" y="1447800"/>
                  </a:lnTo>
                  <a:close/>
                  <a:moveTo>
                    <a:pt x="5536054" y="1447800"/>
                  </a:moveTo>
                  <a:lnTo>
                    <a:pt x="5536054" y="1714500"/>
                  </a:lnTo>
                  <a:lnTo>
                    <a:pt x="5807208" y="1714500"/>
                  </a:lnTo>
                  <a:lnTo>
                    <a:pt x="5807208" y="1447800"/>
                  </a:lnTo>
                  <a:close/>
                  <a:moveTo>
                    <a:pt x="5247147" y="1447800"/>
                  </a:moveTo>
                  <a:lnTo>
                    <a:pt x="5247147" y="1714500"/>
                  </a:lnTo>
                  <a:lnTo>
                    <a:pt x="5516686" y="1714500"/>
                  </a:lnTo>
                  <a:lnTo>
                    <a:pt x="5516686" y="1447800"/>
                  </a:lnTo>
                  <a:close/>
                  <a:moveTo>
                    <a:pt x="4956625" y="1447800"/>
                  </a:moveTo>
                  <a:lnTo>
                    <a:pt x="4956625" y="1714500"/>
                  </a:lnTo>
                  <a:lnTo>
                    <a:pt x="5227779" y="1714500"/>
                  </a:lnTo>
                  <a:lnTo>
                    <a:pt x="5227779" y="1447800"/>
                  </a:lnTo>
                  <a:close/>
                  <a:moveTo>
                    <a:pt x="4666103" y="1447800"/>
                  </a:moveTo>
                  <a:lnTo>
                    <a:pt x="4666103" y="1714500"/>
                  </a:lnTo>
                  <a:lnTo>
                    <a:pt x="4937257" y="1714500"/>
                  </a:lnTo>
                  <a:lnTo>
                    <a:pt x="4937257" y="1447800"/>
                  </a:lnTo>
                  <a:close/>
                  <a:moveTo>
                    <a:pt x="4375581" y="1447800"/>
                  </a:moveTo>
                  <a:lnTo>
                    <a:pt x="4375581" y="1714500"/>
                  </a:lnTo>
                  <a:lnTo>
                    <a:pt x="4646735" y="1714500"/>
                  </a:lnTo>
                  <a:lnTo>
                    <a:pt x="4646735" y="1447800"/>
                  </a:lnTo>
                  <a:close/>
                  <a:moveTo>
                    <a:pt x="4085059" y="1447800"/>
                  </a:moveTo>
                  <a:lnTo>
                    <a:pt x="4085059" y="1714500"/>
                  </a:lnTo>
                  <a:lnTo>
                    <a:pt x="4356213" y="1714500"/>
                  </a:lnTo>
                  <a:lnTo>
                    <a:pt x="4356213" y="1447800"/>
                  </a:lnTo>
                  <a:close/>
                  <a:moveTo>
                    <a:pt x="3794538" y="1447800"/>
                  </a:moveTo>
                  <a:lnTo>
                    <a:pt x="3794538" y="1714500"/>
                  </a:lnTo>
                  <a:lnTo>
                    <a:pt x="4065691" y="1714500"/>
                  </a:lnTo>
                  <a:lnTo>
                    <a:pt x="4065691" y="1447800"/>
                  </a:lnTo>
                  <a:close/>
                  <a:moveTo>
                    <a:pt x="3504016" y="1447800"/>
                  </a:moveTo>
                  <a:lnTo>
                    <a:pt x="3504016" y="1714500"/>
                  </a:lnTo>
                  <a:lnTo>
                    <a:pt x="3775170" y="1714500"/>
                  </a:lnTo>
                  <a:lnTo>
                    <a:pt x="3775170" y="1447800"/>
                  </a:lnTo>
                  <a:close/>
                  <a:moveTo>
                    <a:pt x="3213494" y="1447800"/>
                  </a:moveTo>
                  <a:lnTo>
                    <a:pt x="3213494" y="1714500"/>
                  </a:lnTo>
                  <a:lnTo>
                    <a:pt x="3484648" y="1714500"/>
                  </a:lnTo>
                  <a:lnTo>
                    <a:pt x="3484648" y="1447800"/>
                  </a:lnTo>
                  <a:close/>
                  <a:moveTo>
                    <a:pt x="2922972" y="1447800"/>
                  </a:moveTo>
                  <a:lnTo>
                    <a:pt x="2922972" y="1714500"/>
                  </a:lnTo>
                  <a:lnTo>
                    <a:pt x="3194126" y="1714500"/>
                  </a:lnTo>
                  <a:lnTo>
                    <a:pt x="3194126" y="1447800"/>
                  </a:lnTo>
                  <a:close/>
                  <a:moveTo>
                    <a:pt x="2632451" y="1447800"/>
                  </a:moveTo>
                  <a:lnTo>
                    <a:pt x="2632451" y="1714500"/>
                  </a:lnTo>
                  <a:lnTo>
                    <a:pt x="2903604" y="1714500"/>
                  </a:lnTo>
                  <a:lnTo>
                    <a:pt x="2903604" y="1447800"/>
                  </a:lnTo>
                  <a:close/>
                  <a:moveTo>
                    <a:pt x="2341929" y="1447800"/>
                  </a:moveTo>
                  <a:lnTo>
                    <a:pt x="2341929" y="1714500"/>
                  </a:lnTo>
                  <a:lnTo>
                    <a:pt x="2613083" y="1714500"/>
                  </a:lnTo>
                  <a:lnTo>
                    <a:pt x="2613083" y="1447800"/>
                  </a:lnTo>
                  <a:close/>
                  <a:moveTo>
                    <a:pt x="2051407" y="1447800"/>
                  </a:moveTo>
                  <a:lnTo>
                    <a:pt x="2051407" y="1714500"/>
                  </a:lnTo>
                  <a:lnTo>
                    <a:pt x="2322561" y="1714500"/>
                  </a:lnTo>
                  <a:lnTo>
                    <a:pt x="2322561" y="1447800"/>
                  </a:lnTo>
                  <a:close/>
                  <a:moveTo>
                    <a:pt x="1760886" y="1447800"/>
                  </a:moveTo>
                  <a:lnTo>
                    <a:pt x="1760886" y="1714500"/>
                  </a:lnTo>
                  <a:lnTo>
                    <a:pt x="2032039" y="1714500"/>
                  </a:lnTo>
                  <a:lnTo>
                    <a:pt x="2032039" y="1447800"/>
                  </a:lnTo>
                  <a:close/>
                  <a:moveTo>
                    <a:pt x="1471977" y="1447800"/>
                  </a:moveTo>
                  <a:lnTo>
                    <a:pt x="1471977" y="1714500"/>
                  </a:lnTo>
                  <a:lnTo>
                    <a:pt x="1743131" y="1714500"/>
                  </a:lnTo>
                  <a:lnTo>
                    <a:pt x="1743131" y="1447800"/>
                  </a:lnTo>
                  <a:close/>
                  <a:moveTo>
                    <a:pt x="1181455" y="1447800"/>
                  </a:moveTo>
                  <a:lnTo>
                    <a:pt x="1181455" y="1714500"/>
                  </a:lnTo>
                  <a:lnTo>
                    <a:pt x="1452609" y="1714500"/>
                  </a:lnTo>
                  <a:lnTo>
                    <a:pt x="1452609" y="1447800"/>
                  </a:lnTo>
                  <a:close/>
                  <a:moveTo>
                    <a:pt x="890933" y="1447800"/>
                  </a:moveTo>
                  <a:lnTo>
                    <a:pt x="890933" y="1714500"/>
                  </a:lnTo>
                  <a:lnTo>
                    <a:pt x="1162087" y="1714500"/>
                  </a:lnTo>
                  <a:lnTo>
                    <a:pt x="1162087" y="1447800"/>
                  </a:lnTo>
                  <a:close/>
                  <a:moveTo>
                    <a:pt x="600412" y="1447800"/>
                  </a:moveTo>
                  <a:lnTo>
                    <a:pt x="600412" y="1714500"/>
                  </a:lnTo>
                  <a:lnTo>
                    <a:pt x="871565" y="1714500"/>
                  </a:lnTo>
                  <a:lnTo>
                    <a:pt x="871565" y="1447800"/>
                  </a:lnTo>
                  <a:close/>
                  <a:moveTo>
                    <a:pt x="309890" y="1447800"/>
                  </a:moveTo>
                  <a:lnTo>
                    <a:pt x="309890" y="1714500"/>
                  </a:lnTo>
                  <a:lnTo>
                    <a:pt x="581044" y="1714500"/>
                  </a:lnTo>
                  <a:lnTo>
                    <a:pt x="581044" y="1447800"/>
                  </a:lnTo>
                  <a:close/>
                  <a:moveTo>
                    <a:pt x="19368" y="1447800"/>
                  </a:moveTo>
                  <a:lnTo>
                    <a:pt x="19368" y="1714500"/>
                  </a:lnTo>
                  <a:lnTo>
                    <a:pt x="290522" y="1714500"/>
                  </a:lnTo>
                  <a:lnTo>
                    <a:pt x="290522" y="1447800"/>
                  </a:lnTo>
                  <a:close/>
                  <a:moveTo>
                    <a:pt x="11925920" y="1162050"/>
                  </a:moveTo>
                  <a:lnTo>
                    <a:pt x="11925920" y="1428750"/>
                  </a:lnTo>
                  <a:lnTo>
                    <a:pt x="12197073" y="1428750"/>
                  </a:lnTo>
                  <a:lnTo>
                    <a:pt x="12197073" y="1162050"/>
                  </a:lnTo>
                  <a:close/>
                  <a:moveTo>
                    <a:pt x="11635398" y="1162050"/>
                  </a:moveTo>
                  <a:lnTo>
                    <a:pt x="11635398" y="1428750"/>
                  </a:lnTo>
                  <a:lnTo>
                    <a:pt x="11906552" y="1428750"/>
                  </a:lnTo>
                  <a:lnTo>
                    <a:pt x="11906552" y="1162050"/>
                  </a:lnTo>
                  <a:close/>
                  <a:moveTo>
                    <a:pt x="11344876" y="1162050"/>
                  </a:moveTo>
                  <a:lnTo>
                    <a:pt x="11344876" y="1428750"/>
                  </a:lnTo>
                  <a:lnTo>
                    <a:pt x="11616030" y="1428750"/>
                  </a:lnTo>
                  <a:lnTo>
                    <a:pt x="11616030" y="1162050"/>
                  </a:lnTo>
                  <a:close/>
                  <a:moveTo>
                    <a:pt x="11054354" y="1162050"/>
                  </a:moveTo>
                  <a:lnTo>
                    <a:pt x="11054354" y="1428750"/>
                  </a:lnTo>
                  <a:lnTo>
                    <a:pt x="11325508" y="1428750"/>
                  </a:lnTo>
                  <a:lnTo>
                    <a:pt x="11325508" y="1162050"/>
                  </a:lnTo>
                  <a:close/>
                  <a:moveTo>
                    <a:pt x="10763832" y="1162050"/>
                  </a:moveTo>
                  <a:lnTo>
                    <a:pt x="10763832" y="1428750"/>
                  </a:lnTo>
                  <a:lnTo>
                    <a:pt x="11034986" y="1428750"/>
                  </a:lnTo>
                  <a:lnTo>
                    <a:pt x="11034986" y="1162050"/>
                  </a:lnTo>
                  <a:close/>
                  <a:moveTo>
                    <a:pt x="10473311" y="1162050"/>
                  </a:moveTo>
                  <a:lnTo>
                    <a:pt x="10473311" y="1428750"/>
                  </a:lnTo>
                  <a:lnTo>
                    <a:pt x="10744464" y="1428750"/>
                  </a:lnTo>
                  <a:lnTo>
                    <a:pt x="10744464" y="1162050"/>
                  </a:lnTo>
                  <a:close/>
                  <a:moveTo>
                    <a:pt x="10182789" y="1162050"/>
                  </a:moveTo>
                  <a:lnTo>
                    <a:pt x="10182789" y="1428750"/>
                  </a:lnTo>
                  <a:lnTo>
                    <a:pt x="10453943" y="1428750"/>
                  </a:lnTo>
                  <a:lnTo>
                    <a:pt x="10453943" y="1162050"/>
                  </a:lnTo>
                  <a:close/>
                  <a:moveTo>
                    <a:pt x="9892267" y="1162050"/>
                  </a:moveTo>
                  <a:lnTo>
                    <a:pt x="9892267" y="1428750"/>
                  </a:lnTo>
                  <a:lnTo>
                    <a:pt x="10163421" y="1428750"/>
                  </a:lnTo>
                  <a:lnTo>
                    <a:pt x="10163421" y="1162050"/>
                  </a:lnTo>
                  <a:close/>
                  <a:moveTo>
                    <a:pt x="9601745" y="1162050"/>
                  </a:moveTo>
                  <a:lnTo>
                    <a:pt x="9601745" y="1428750"/>
                  </a:lnTo>
                  <a:lnTo>
                    <a:pt x="9872899" y="1428750"/>
                  </a:lnTo>
                  <a:lnTo>
                    <a:pt x="9872899" y="1162050"/>
                  </a:lnTo>
                  <a:close/>
                  <a:moveTo>
                    <a:pt x="9311224" y="1162050"/>
                  </a:moveTo>
                  <a:lnTo>
                    <a:pt x="9311224" y="1428750"/>
                  </a:lnTo>
                  <a:lnTo>
                    <a:pt x="9582377" y="1428750"/>
                  </a:lnTo>
                  <a:lnTo>
                    <a:pt x="9582377" y="1162050"/>
                  </a:lnTo>
                  <a:close/>
                  <a:moveTo>
                    <a:pt x="9020702" y="1162050"/>
                  </a:moveTo>
                  <a:lnTo>
                    <a:pt x="9020702" y="1428750"/>
                  </a:lnTo>
                  <a:lnTo>
                    <a:pt x="9291856" y="1428750"/>
                  </a:lnTo>
                  <a:lnTo>
                    <a:pt x="9291856" y="1162050"/>
                  </a:lnTo>
                  <a:close/>
                  <a:moveTo>
                    <a:pt x="8731793" y="1162050"/>
                  </a:moveTo>
                  <a:lnTo>
                    <a:pt x="8731793" y="1428750"/>
                  </a:lnTo>
                  <a:lnTo>
                    <a:pt x="9001334" y="1428750"/>
                  </a:lnTo>
                  <a:lnTo>
                    <a:pt x="9001334" y="1162050"/>
                  </a:lnTo>
                  <a:close/>
                  <a:moveTo>
                    <a:pt x="8441272" y="1162050"/>
                  </a:moveTo>
                  <a:lnTo>
                    <a:pt x="8441272" y="1428750"/>
                  </a:lnTo>
                  <a:lnTo>
                    <a:pt x="8712425" y="1428750"/>
                  </a:lnTo>
                  <a:lnTo>
                    <a:pt x="8712425" y="1162050"/>
                  </a:lnTo>
                  <a:close/>
                  <a:moveTo>
                    <a:pt x="8150750" y="1162050"/>
                  </a:moveTo>
                  <a:lnTo>
                    <a:pt x="8150750" y="1428750"/>
                  </a:lnTo>
                  <a:lnTo>
                    <a:pt x="8421904" y="1428750"/>
                  </a:lnTo>
                  <a:lnTo>
                    <a:pt x="8421904" y="1162050"/>
                  </a:lnTo>
                  <a:close/>
                  <a:moveTo>
                    <a:pt x="7860228" y="1162050"/>
                  </a:moveTo>
                  <a:lnTo>
                    <a:pt x="7860228" y="1428750"/>
                  </a:lnTo>
                  <a:lnTo>
                    <a:pt x="8131382" y="1428750"/>
                  </a:lnTo>
                  <a:lnTo>
                    <a:pt x="8131382" y="1162050"/>
                  </a:lnTo>
                  <a:close/>
                  <a:moveTo>
                    <a:pt x="7569706" y="1162050"/>
                  </a:moveTo>
                  <a:lnTo>
                    <a:pt x="7569706" y="1428750"/>
                  </a:lnTo>
                  <a:lnTo>
                    <a:pt x="7840860" y="1428750"/>
                  </a:lnTo>
                  <a:lnTo>
                    <a:pt x="7840860" y="1162050"/>
                  </a:lnTo>
                  <a:close/>
                  <a:moveTo>
                    <a:pt x="7279185" y="1162050"/>
                  </a:moveTo>
                  <a:lnTo>
                    <a:pt x="7279185" y="1428750"/>
                  </a:lnTo>
                  <a:lnTo>
                    <a:pt x="7550338" y="1428750"/>
                  </a:lnTo>
                  <a:lnTo>
                    <a:pt x="7550338" y="1162050"/>
                  </a:lnTo>
                  <a:close/>
                  <a:moveTo>
                    <a:pt x="6988663" y="1162050"/>
                  </a:moveTo>
                  <a:lnTo>
                    <a:pt x="6988663" y="1428750"/>
                  </a:lnTo>
                  <a:lnTo>
                    <a:pt x="7259817" y="1428750"/>
                  </a:lnTo>
                  <a:lnTo>
                    <a:pt x="7259817" y="1162050"/>
                  </a:lnTo>
                  <a:close/>
                  <a:moveTo>
                    <a:pt x="6698141" y="1162050"/>
                  </a:moveTo>
                  <a:lnTo>
                    <a:pt x="6698141" y="1428750"/>
                  </a:lnTo>
                  <a:lnTo>
                    <a:pt x="6969295" y="1428750"/>
                  </a:lnTo>
                  <a:lnTo>
                    <a:pt x="6969295" y="1162050"/>
                  </a:lnTo>
                  <a:close/>
                  <a:moveTo>
                    <a:pt x="6407619" y="1162050"/>
                  </a:moveTo>
                  <a:lnTo>
                    <a:pt x="6407619" y="1428750"/>
                  </a:lnTo>
                  <a:lnTo>
                    <a:pt x="6678773" y="1428750"/>
                  </a:lnTo>
                  <a:lnTo>
                    <a:pt x="6678773" y="1162050"/>
                  </a:lnTo>
                  <a:close/>
                  <a:moveTo>
                    <a:pt x="6117097" y="1162050"/>
                  </a:moveTo>
                  <a:lnTo>
                    <a:pt x="6117097" y="1428750"/>
                  </a:lnTo>
                  <a:lnTo>
                    <a:pt x="6388251" y="1428750"/>
                  </a:lnTo>
                  <a:lnTo>
                    <a:pt x="6388251" y="1162050"/>
                  </a:lnTo>
                  <a:close/>
                  <a:moveTo>
                    <a:pt x="5826576" y="1162050"/>
                  </a:moveTo>
                  <a:lnTo>
                    <a:pt x="5826576" y="1428750"/>
                  </a:lnTo>
                  <a:lnTo>
                    <a:pt x="6097729" y="1428750"/>
                  </a:lnTo>
                  <a:lnTo>
                    <a:pt x="6097729" y="1162050"/>
                  </a:lnTo>
                  <a:close/>
                  <a:moveTo>
                    <a:pt x="5536054" y="1162050"/>
                  </a:moveTo>
                  <a:lnTo>
                    <a:pt x="5536054" y="1428750"/>
                  </a:lnTo>
                  <a:lnTo>
                    <a:pt x="5807208" y="1428750"/>
                  </a:lnTo>
                  <a:lnTo>
                    <a:pt x="5807208" y="1162050"/>
                  </a:lnTo>
                  <a:close/>
                  <a:moveTo>
                    <a:pt x="5247147" y="1162050"/>
                  </a:moveTo>
                  <a:lnTo>
                    <a:pt x="5247147" y="1428750"/>
                  </a:lnTo>
                  <a:lnTo>
                    <a:pt x="5516686" y="1428750"/>
                  </a:lnTo>
                  <a:lnTo>
                    <a:pt x="5516686" y="1162050"/>
                  </a:lnTo>
                  <a:close/>
                  <a:moveTo>
                    <a:pt x="4956625" y="1162050"/>
                  </a:moveTo>
                  <a:lnTo>
                    <a:pt x="4956625" y="1428750"/>
                  </a:lnTo>
                  <a:lnTo>
                    <a:pt x="5227779" y="1428750"/>
                  </a:lnTo>
                  <a:lnTo>
                    <a:pt x="5227779" y="1162050"/>
                  </a:lnTo>
                  <a:close/>
                  <a:moveTo>
                    <a:pt x="4666103" y="1162050"/>
                  </a:moveTo>
                  <a:lnTo>
                    <a:pt x="4666103" y="1428750"/>
                  </a:lnTo>
                  <a:lnTo>
                    <a:pt x="4937257" y="1428750"/>
                  </a:lnTo>
                  <a:lnTo>
                    <a:pt x="4937257" y="1162050"/>
                  </a:lnTo>
                  <a:close/>
                  <a:moveTo>
                    <a:pt x="4375581" y="1162050"/>
                  </a:moveTo>
                  <a:lnTo>
                    <a:pt x="4375581" y="1428750"/>
                  </a:lnTo>
                  <a:lnTo>
                    <a:pt x="4646735" y="1428750"/>
                  </a:lnTo>
                  <a:lnTo>
                    <a:pt x="4646735" y="1162050"/>
                  </a:lnTo>
                  <a:close/>
                  <a:moveTo>
                    <a:pt x="4085059" y="1162050"/>
                  </a:moveTo>
                  <a:lnTo>
                    <a:pt x="4085059" y="1428750"/>
                  </a:lnTo>
                  <a:lnTo>
                    <a:pt x="4356213" y="1428750"/>
                  </a:lnTo>
                  <a:lnTo>
                    <a:pt x="4356213" y="1162050"/>
                  </a:lnTo>
                  <a:close/>
                  <a:moveTo>
                    <a:pt x="3794538" y="1162050"/>
                  </a:moveTo>
                  <a:lnTo>
                    <a:pt x="3794538" y="1428750"/>
                  </a:lnTo>
                  <a:lnTo>
                    <a:pt x="4065691" y="1428750"/>
                  </a:lnTo>
                  <a:lnTo>
                    <a:pt x="4065691" y="1162050"/>
                  </a:lnTo>
                  <a:close/>
                  <a:moveTo>
                    <a:pt x="3504016" y="1162050"/>
                  </a:moveTo>
                  <a:lnTo>
                    <a:pt x="3504016" y="1428750"/>
                  </a:lnTo>
                  <a:lnTo>
                    <a:pt x="3775170" y="1428750"/>
                  </a:lnTo>
                  <a:lnTo>
                    <a:pt x="3775170" y="1162050"/>
                  </a:lnTo>
                  <a:close/>
                  <a:moveTo>
                    <a:pt x="3213494" y="1162050"/>
                  </a:moveTo>
                  <a:lnTo>
                    <a:pt x="3213494" y="1428750"/>
                  </a:lnTo>
                  <a:lnTo>
                    <a:pt x="3484648" y="1428750"/>
                  </a:lnTo>
                  <a:lnTo>
                    <a:pt x="3484648" y="1162050"/>
                  </a:lnTo>
                  <a:close/>
                  <a:moveTo>
                    <a:pt x="2922972" y="1162050"/>
                  </a:moveTo>
                  <a:lnTo>
                    <a:pt x="2922972" y="1428750"/>
                  </a:lnTo>
                  <a:lnTo>
                    <a:pt x="3194126" y="1428750"/>
                  </a:lnTo>
                  <a:lnTo>
                    <a:pt x="3194126" y="1162050"/>
                  </a:lnTo>
                  <a:close/>
                  <a:moveTo>
                    <a:pt x="2632451" y="1162050"/>
                  </a:moveTo>
                  <a:lnTo>
                    <a:pt x="2632451" y="1428750"/>
                  </a:lnTo>
                  <a:lnTo>
                    <a:pt x="2903604" y="1428750"/>
                  </a:lnTo>
                  <a:lnTo>
                    <a:pt x="2903604" y="1162050"/>
                  </a:lnTo>
                  <a:close/>
                  <a:moveTo>
                    <a:pt x="2341929" y="1162050"/>
                  </a:moveTo>
                  <a:lnTo>
                    <a:pt x="2341929" y="1428750"/>
                  </a:lnTo>
                  <a:lnTo>
                    <a:pt x="2613083" y="1428750"/>
                  </a:lnTo>
                  <a:lnTo>
                    <a:pt x="2613083" y="1162050"/>
                  </a:lnTo>
                  <a:close/>
                  <a:moveTo>
                    <a:pt x="2051407" y="1162050"/>
                  </a:moveTo>
                  <a:lnTo>
                    <a:pt x="2051407" y="1428750"/>
                  </a:lnTo>
                  <a:lnTo>
                    <a:pt x="2322561" y="1428750"/>
                  </a:lnTo>
                  <a:lnTo>
                    <a:pt x="2322561" y="1162050"/>
                  </a:lnTo>
                  <a:close/>
                  <a:moveTo>
                    <a:pt x="1760886" y="1162050"/>
                  </a:moveTo>
                  <a:lnTo>
                    <a:pt x="1760886" y="1428750"/>
                  </a:lnTo>
                  <a:lnTo>
                    <a:pt x="2032039" y="1428750"/>
                  </a:lnTo>
                  <a:lnTo>
                    <a:pt x="2032039" y="1162050"/>
                  </a:lnTo>
                  <a:close/>
                  <a:moveTo>
                    <a:pt x="1471977" y="1162050"/>
                  </a:moveTo>
                  <a:lnTo>
                    <a:pt x="1471977" y="1428750"/>
                  </a:lnTo>
                  <a:lnTo>
                    <a:pt x="1743131" y="1428750"/>
                  </a:lnTo>
                  <a:lnTo>
                    <a:pt x="1743131" y="1162050"/>
                  </a:lnTo>
                  <a:close/>
                  <a:moveTo>
                    <a:pt x="1181455" y="1162050"/>
                  </a:moveTo>
                  <a:lnTo>
                    <a:pt x="1181455" y="1428750"/>
                  </a:lnTo>
                  <a:lnTo>
                    <a:pt x="1452609" y="1428750"/>
                  </a:lnTo>
                  <a:lnTo>
                    <a:pt x="1452609" y="1162050"/>
                  </a:lnTo>
                  <a:close/>
                  <a:moveTo>
                    <a:pt x="890933" y="1162050"/>
                  </a:moveTo>
                  <a:lnTo>
                    <a:pt x="890933" y="1428750"/>
                  </a:lnTo>
                  <a:lnTo>
                    <a:pt x="1162087" y="1428750"/>
                  </a:lnTo>
                  <a:lnTo>
                    <a:pt x="1162087" y="1162050"/>
                  </a:lnTo>
                  <a:close/>
                  <a:moveTo>
                    <a:pt x="600412" y="1162050"/>
                  </a:moveTo>
                  <a:lnTo>
                    <a:pt x="600412" y="1428750"/>
                  </a:lnTo>
                  <a:lnTo>
                    <a:pt x="871565" y="1428750"/>
                  </a:lnTo>
                  <a:lnTo>
                    <a:pt x="871565" y="1162050"/>
                  </a:lnTo>
                  <a:close/>
                  <a:moveTo>
                    <a:pt x="309890" y="1162050"/>
                  </a:moveTo>
                  <a:lnTo>
                    <a:pt x="309890" y="1428750"/>
                  </a:lnTo>
                  <a:lnTo>
                    <a:pt x="581044" y="1428750"/>
                  </a:lnTo>
                  <a:lnTo>
                    <a:pt x="581044" y="1162050"/>
                  </a:lnTo>
                  <a:close/>
                  <a:moveTo>
                    <a:pt x="19368" y="1162050"/>
                  </a:moveTo>
                  <a:lnTo>
                    <a:pt x="19368" y="1428750"/>
                  </a:lnTo>
                  <a:lnTo>
                    <a:pt x="290522" y="1428750"/>
                  </a:lnTo>
                  <a:lnTo>
                    <a:pt x="290522" y="1162050"/>
                  </a:lnTo>
                  <a:close/>
                  <a:moveTo>
                    <a:pt x="11925920" y="876300"/>
                  </a:moveTo>
                  <a:lnTo>
                    <a:pt x="11925920" y="1143000"/>
                  </a:lnTo>
                  <a:lnTo>
                    <a:pt x="12197073" y="1143000"/>
                  </a:lnTo>
                  <a:lnTo>
                    <a:pt x="12197073" y="876300"/>
                  </a:lnTo>
                  <a:close/>
                  <a:moveTo>
                    <a:pt x="11635398" y="876300"/>
                  </a:moveTo>
                  <a:lnTo>
                    <a:pt x="11635398" y="1143000"/>
                  </a:lnTo>
                  <a:lnTo>
                    <a:pt x="11906552" y="1143000"/>
                  </a:lnTo>
                  <a:lnTo>
                    <a:pt x="11906552" y="876300"/>
                  </a:lnTo>
                  <a:close/>
                  <a:moveTo>
                    <a:pt x="11344876" y="876300"/>
                  </a:moveTo>
                  <a:lnTo>
                    <a:pt x="11344876" y="1143000"/>
                  </a:lnTo>
                  <a:lnTo>
                    <a:pt x="11616030" y="1143000"/>
                  </a:lnTo>
                  <a:lnTo>
                    <a:pt x="11616030" y="876300"/>
                  </a:lnTo>
                  <a:close/>
                  <a:moveTo>
                    <a:pt x="11054354" y="876300"/>
                  </a:moveTo>
                  <a:lnTo>
                    <a:pt x="11054354" y="1143000"/>
                  </a:lnTo>
                  <a:lnTo>
                    <a:pt x="11325508" y="1143000"/>
                  </a:lnTo>
                  <a:lnTo>
                    <a:pt x="11325508" y="876300"/>
                  </a:lnTo>
                  <a:close/>
                  <a:moveTo>
                    <a:pt x="10763832" y="876300"/>
                  </a:moveTo>
                  <a:lnTo>
                    <a:pt x="10763832" y="1143000"/>
                  </a:lnTo>
                  <a:lnTo>
                    <a:pt x="11034986" y="1143000"/>
                  </a:lnTo>
                  <a:lnTo>
                    <a:pt x="11034986" y="876300"/>
                  </a:lnTo>
                  <a:close/>
                  <a:moveTo>
                    <a:pt x="10473311" y="876300"/>
                  </a:moveTo>
                  <a:lnTo>
                    <a:pt x="10473311" y="1143000"/>
                  </a:lnTo>
                  <a:lnTo>
                    <a:pt x="10744464" y="1143000"/>
                  </a:lnTo>
                  <a:lnTo>
                    <a:pt x="10744464" y="876300"/>
                  </a:lnTo>
                  <a:close/>
                  <a:moveTo>
                    <a:pt x="10182789" y="876300"/>
                  </a:moveTo>
                  <a:lnTo>
                    <a:pt x="10182789" y="1143000"/>
                  </a:lnTo>
                  <a:lnTo>
                    <a:pt x="10453943" y="1143000"/>
                  </a:lnTo>
                  <a:lnTo>
                    <a:pt x="10453943" y="876300"/>
                  </a:lnTo>
                  <a:close/>
                  <a:moveTo>
                    <a:pt x="9892267" y="876300"/>
                  </a:moveTo>
                  <a:lnTo>
                    <a:pt x="9892267" y="1143000"/>
                  </a:lnTo>
                  <a:lnTo>
                    <a:pt x="10163421" y="1143000"/>
                  </a:lnTo>
                  <a:lnTo>
                    <a:pt x="10163421" y="876300"/>
                  </a:lnTo>
                  <a:close/>
                  <a:moveTo>
                    <a:pt x="9601745" y="876300"/>
                  </a:moveTo>
                  <a:lnTo>
                    <a:pt x="9601745" y="1143000"/>
                  </a:lnTo>
                  <a:lnTo>
                    <a:pt x="9872899" y="1143000"/>
                  </a:lnTo>
                  <a:lnTo>
                    <a:pt x="9872899" y="876300"/>
                  </a:lnTo>
                  <a:close/>
                  <a:moveTo>
                    <a:pt x="9311224" y="876300"/>
                  </a:moveTo>
                  <a:lnTo>
                    <a:pt x="9311224" y="1143000"/>
                  </a:lnTo>
                  <a:lnTo>
                    <a:pt x="9582377" y="1143000"/>
                  </a:lnTo>
                  <a:lnTo>
                    <a:pt x="9582377" y="876300"/>
                  </a:lnTo>
                  <a:close/>
                  <a:moveTo>
                    <a:pt x="9020702" y="876300"/>
                  </a:moveTo>
                  <a:lnTo>
                    <a:pt x="9020702" y="1143000"/>
                  </a:lnTo>
                  <a:lnTo>
                    <a:pt x="9291856" y="1143000"/>
                  </a:lnTo>
                  <a:lnTo>
                    <a:pt x="9291856" y="876300"/>
                  </a:lnTo>
                  <a:close/>
                  <a:moveTo>
                    <a:pt x="8731793" y="876300"/>
                  </a:moveTo>
                  <a:lnTo>
                    <a:pt x="8731793" y="1143000"/>
                  </a:lnTo>
                  <a:lnTo>
                    <a:pt x="9001334" y="1143000"/>
                  </a:lnTo>
                  <a:lnTo>
                    <a:pt x="9001334" y="876300"/>
                  </a:lnTo>
                  <a:close/>
                  <a:moveTo>
                    <a:pt x="8441272" y="876300"/>
                  </a:moveTo>
                  <a:lnTo>
                    <a:pt x="8441272" y="1143000"/>
                  </a:lnTo>
                  <a:lnTo>
                    <a:pt x="8712425" y="1143000"/>
                  </a:lnTo>
                  <a:lnTo>
                    <a:pt x="8712425" y="876300"/>
                  </a:lnTo>
                  <a:close/>
                  <a:moveTo>
                    <a:pt x="8150750" y="876300"/>
                  </a:moveTo>
                  <a:lnTo>
                    <a:pt x="8150750" y="1143000"/>
                  </a:lnTo>
                  <a:lnTo>
                    <a:pt x="8421904" y="1143000"/>
                  </a:lnTo>
                  <a:lnTo>
                    <a:pt x="8421904" y="876300"/>
                  </a:lnTo>
                  <a:close/>
                  <a:moveTo>
                    <a:pt x="7860228" y="876300"/>
                  </a:moveTo>
                  <a:lnTo>
                    <a:pt x="7860228" y="1143000"/>
                  </a:lnTo>
                  <a:lnTo>
                    <a:pt x="8131382" y="1143000"/>
                  </a:lnTo>
                  <a:lnTo>
                    <a:pt x="8131382" y="876300"/>
                  </a:lnTo>
                  <a:close/>
                  <a:moveTo>
                    <a:pt x="7569706" y="876300"/>
                  </a:moveTo>
                  <a:lnTo>
                    <a:pt x="7569706" y="1143000"/>
                  </a:lnTo>
                  <a:lnTo>
                    <a:pt x="7840860" y="1143000"/>
                  </a:lnTo>
                  <a:lnTo>
                    <a:pt x="7840860" y="876300"/>
                  </a:lnTo>
                  <a:close/>
                  <a:moveTo>
                    <a:pt x="7279185" y="876300"/>
                  </a:moveTo>
                  <a:lnTo>
                    <a:pt x="7279185" y="1143000"/>
                  </a:lnTo>
                  <a:lnTo>
                    <a:pt x="7550338" y="1143000"/>
                  </a:lnTo>
                  <a:lnTo>
                    <a:pt x="7550338" y="876300"/>
                  </a:lnTo>
                  <a:close/>
                  <a:moveTo>
                    <a:pt x="6988663" y="876300"/>
                  </a:moveTo>
                  <a:lnTo>
                    <a:pt x="6988663" y="1143000"/>
                  </a:lnTo>
                  <a:lnTo>
                    <a:pt x="7259817" y="1143000"/>
                  </a:lnTo>
                  <a:lnTo>
                    <a:pt x="7259817" y="876300"/>
                  </a:lnTo>
                  <a:close/>
                  <a:moveTo>
                    <a:pt x="6698141" y="876300"/>
                  </a:moveTo>
                  <a:lnTo>
                    <a:pt x="6698141" y="1143000"/>
                  </a:lnTo>
                  <a:lnTo>
                    <a:pt x="6969295" y="1143000"/>
                  </a:lnTo>
                  <a:lnTo>
                    <a:pt x="6969295" y="876300"/>
                  </a:lnTo>
                  <a:close/>
                  <a:moveTo>
                    <a:pt x="6407619" y="876300"/>
                  </a:moveTo>
                  <a:lnTo>
                    <a:pt x="6407619" y="1143000"/>
                  </a:lnTo>
                  <a:lnTo>
                    <a:pt x="6678773" y="1143000"/>
                  </a:lnTo>
                  <a:lnTo>
                    <a:pt x="6678773" y="876300"/>
                  </a:lnTo>
                  <a:close/>
                  <a:moveTo>
                    <a:pt x="6117097" y="876300"/>
                  </a:moveTo>
                  <a:lnTo>
                    <a:pt x="6117097" y="1143000"/>
                  </a:lnTo>
                  <a:lnTo>
                    <a:pt x="6388251" y="1143000"/>
                  </a:lnTo>
                  <a:lnTo>
                    <a:pt x="6388251" y="876300"/>
                  </a:lnTo>
                  <a:close/>
                  <a:moveTo>
                    <a:pt x="5826576" y="876300"/>
                  </a:moveTo>
                  <a:lnTo>
                    <a:pt x="5826576" y="1143000"/>
                  </a:lnTo>
                  <a:lnTo>
                    <a:pt x="6097729" y="1143000"/>
                  </a:lnTo>
                  <a:lnTo>
                    <a:pt x="6097729" y="876300"/>
                  </a:lnTo>
                  <a:close/>
                  <a:moveTo>
                    <a:pt x="5536054" y="876300"/>
                  </a:moveTo>
                  <a:lnTo>
                    <a:pt x="5536054" y="1143000"/>
                  </a:lnTo>
                  <a:lnTo>
                    <a:pt x="5807208" y="1143000"/>
                  </a:lnTo>
                  <a:lnTo>
                    <a:pt x="5807208" y="876300"/>
                  </a:lnTo>
                  <a:close/>
                  <a:moveTo>
                    <a:pt x="5247147" y="876300"/>
                  </a:moveTo>
                  <a:lnTo>
                    <a:pt x="5247147" y="1143000"/>
                  </a:lnTo>
                  <a:lnTo>
                    <a:pt x="5516686" y="1143000"/>
                  </a:lnTo>
                  <a:lnTo>
                    <a:pt x="5516686" y="876300"/>
                  </a:lnTo>
                  <a:close/>
                  <a:moveTo>
                    <a:pt x="4956625" y="876300"/>
                  </a:moveTo>
                  <a:lnTo>
                    <a:pt x="4956625" y="1143000"/>
                  </a:lnTo>
                  <a:lnTo>
                    <a:pt x="5227779" y="1143000"/>
                  </a:lnTo>
                  <a:lnTo>
                    <a:pt x="5227779" y="876300"/>
                  </a:lnTo>
                  <a:close/>
                  <a:moveTo>
                    <a:pt x="4666103" y="876300"/>
                  </a:moveTo>
                  <a:lnTo>
                    <a:pt x="4666103" y="1143000"/>
                  </a:lnTo>
                  <a:lnTo>
                    <a:pt x="4937257" y="1143000"/>
                  </a:lnTo>
                  <a:lnTo>
                    <a:pt x="4937257" y="876300"/>
                  </a:lnTo>
                  <a:close/>
                  <a:moveTo>
                    <a:pt x="4375581" y="876300"/>
                  </a:moveTo>
                  <a:lnTo>
                    <a:pt x="4375581" y="1143000"/>
                  </a:lnTo>
                  <a:lnTo>
                    <a:pt x="4646735" y="1143000"/>
                  </a:lnTo>
                  <a:lnTo>
                    <a:pt x="4646735" y="876300"/>
                  </a:lnTo>
                  <a:close/>
                  <a:moveTo>
                    <a:pt x="4085059" y="876300"/>
                  </a:moveTo>
                  <a:lnTo>
                    <a:pt x="4085059" y="1143000"/>
                  </a:lnTo>
                  <a:lnTo>
                    <a:pt x="4356213" y="1143000"/>
                  </a:lnTo>
                  <a:lnTo>
                    <a:pt x="4356213" y="876300"/>
                  </a:lnTo>
                  <a:close/>
                  <a:moveTo>
                    <a:pt x="3794538" y="876300"/>
                  </a:moveTo>
                  <a:lnTo>
                    <a:pt x="3794538" y="1143000"/>
                  </a:lnTo>
                  <a:lnTo>
                    <a:pt x="4065691" y="1143000"/>
                  </a:lnTo>
                  <a:lnTo>
                    <a:pt x="4065691" y="876300"/>
                  </a:lnTo>
                  <a:close/>
                  <a:moveTo>
                    <a:pt x="3504016" y="876300"/>
                  </a:moveTo>
                  <a:lnTo>
                    <a:pt x="3504016" y="1143000"/>
                  </a:lnTo>
                  <a:lnTo>
                    <a:pt x="3775170" y="1143000"/>
                  </a:lnTo>
                  <a:lnTo>
                    <a:pt x="3775170" y="876300"/>
                  </a:lnTo>
                  <a:close/>
                  <a:moveTo>
                    <a:pt x="3213494" y="876300"/>
                  </a:moveTo>
                  <a:lnTo>
                    <a:pt x="3213494" y="1143000"/>
                  </a:lnTo>
                  <a:lnTo>
                    <a:pt x="3484648" y="1143000"/>
                  </a:lnTo>
                  <a:lnTo>
                    <a:pt x="3484648" y="876300"/>
                  </a:lnTo>
                  <a:close/>
                  <a:moveTo>
                    <a:pt x="2922972" y="876300"/>
                  </a:moveTo>
                  <a:lnTo>
                    <a:pt x="2922972" y="1143000"/>
                  </a:lnTo>
                  <a:lnTo>
                    <a:pt x="3194126" y="1143000"/>
                  </a:lnTo>
                  <a:lnTo>
                    <a:pt x="3194126" y="876300"/>
                  </a:lnTo>
                  <a:close/>
                  <a:moveTo>
                    <a:pt x="2632451" y="876300"/>
                  </a:moveTo>
                  <a:lnTo>
                    <a:pt x="2632451" y="1143000"/>
                  </a:lnTo>
                  <a:lnTo>
                    <a:pt x="2903604" y="1143000"/>
                  </a:lnTo>
                  <a:lnTo>
                    <a:pt x="2903604" y="876300"/>
                  </a:lnTo>
                  <a:close/>
                  <a:moveTo>
                    <a:pt x="2341929" y="876300"/>
                  </a:moveTo>
                  <a:lnTo>
                    <a:pt x="2341929" y="1143000"/>
                  </a:lnTo>
                  <a:lnTo>
                    <a:pt x="2613083" y="1143000"/>
                  </a:lnTo>
                  <a:lnTo>
                    <a:pt x="2613083" y="876300"/>
                  </a:lnTo>
                  <a:close/>
                  <a:moveTo>
                    <a:pt x="2051407" y="876300"/>
                  </a:moveTo>
                  <a:lnTo>
                    <a:pt x="2051407" y="1143000"/>
                  </a:lnTo>
                  <a:lnTo>
                    <a:pt x="2322561" y="1143000"/>
                  </a:lnTo>
                  <a:lnTo>
                    <a:pt x="2322561" y="876300"/>
                  </a:lnTo>
                  <a:close/>
                  <a:moveTo>
                    <a:pt x="1760886" y="876300"/>
                  </a:moveTo>
                  <a:lnTo>
                    <a:pt x="1760886" y="1143000"/>
                  </a:lnTo>
                  <a:lnTo>
                    <a:pt x="2032039" y="1143000"/>
                  </a:lnTo>
                  <a:lnTo>
                    <a:pt x="2032039" y="876300"/>
                  </a:lnTo>
                  <a:close/>
                  <a:moveTo>
                    <a:pt x="1471977" y="876300"/>
                  </a:moveTo>
                  <a:lnTo>
                    <a:pt x="1471977" y="1143000"/>
                  </a:lnTo>
                  <a:lnTo>
                    <a:pt x="1743131" y="1143000"/>
                  </a:lnTo>
                  <a:lnTo>
                    <a:pt x="1743131" y="876300"/>
                  </a:lnTo>
                  <a:close/>
                  <a:moveTo>
                    <a:pt x="1181455" y="876300"/>
                  </a:moveTo>
                  <a:lnTo>
                    <a:pt x="1181455" y="1143000"/>
                  </a:lnTo>
                  <a:lnTo>
                    <a:pt x="1452609" y="1143000"/>
                  </a:lnTo>
                  <a:lnTo>
                    <a:pt x="1452609" y="876300"/>
                  </a:lnTo>
                  <a:close/>
                  <a:moveTo>
                    <a:pt x="890933" y="876300"/>
                  </a:moveTo>
                  <a:lnTo>
                    <a:pt x="890933" y="1143000"/>
                  </a:lnTo>
                  <a:lnTo>
                    <a:pt x="1162087" y="1143000"/>
                  </a:lnTo>
                  <a:lnTo>
                    <a:pt x="1162087" y="876300"/>
                  </a:lnTo>
                  <a:close/>
                  <a:moveTo>
                    <a:pt x="600412" y="876300"/>
                  </a:moveTo>
                  <a:lnTo>
                    <a:pt x="600412" y="1143000"/>
                  </a:lnTo>
                  <a:lnTo>
                    <a:pt x="871565" y="1143000"/>
                  </a:lnTo>
                  <a:lnTo>
                    <a:pt x="871565" y="876300"/>
                  </a:lnTo>
                  <a:close/>
                  <a:moveTo>
                    <a:pt x="309890" y="876300"/>
                  </a:moveTo>
                  <a:lnTo>
                    <a:pt x="309890" y="1143000"/>
                  </a:lnTo>
                  <a:lnTo>
                    <a:pt x="581044" y="1143000"/>
                  </a:lnTo>
                  <a:lnTo>
                    <a:pt x="581044" y="876300"/>
                  </a:lnTo>
                  <a:close/>
                  <a:moveTo>
                    <a:pt x="19368" y="876300"/>
                  </a:moveTo>
                  <a:lnTo>
                    <a:pt x="19368" y="1143000"/>
                  </a:lnTo>
                  <a:lnTo>
                    <a:pt x="290522" y="1143000"/>
                  </a:lnTo>
                  <a:lnTo>
                    <a:pt x="290522" y="876300"/>
                  </a:lnTo>
                  <a:close/>
                  <a:moveTo>
                    <a:pt x="11925920" y="590550"/>
                  </a:moveTo>
                  <a:lnTo>
                    <a:pt x="11925920" y="857250"/>
                  </a:lnTo>
                  <a:lnTo>
                    <a:pt x="12197073" y="857250"/>
                  </a:lnTo>
                  <a:lnTo>
                    <a:pt x="12197073" y="590550"/>
                  </a:lnTo>
                  <a:close/>
                  <a:moveTo>
                    <a:pt x="11635398" y="590550"/>
                  </a:moveTo>
                  <a:lnTo>
                    <a:pt x="11635398" y="857250"/>
                  </a:lnTo>
                  <a:lnTo>
                    <a:pt x="11906552" y="857250"/>
                  </a:lnTo>
                  <a:lnTo>
                    <a:pt x="11906552" y="590550"/>
                  </a:lnTo>
                  <a:close/>
                  <a:moveTo>
                    <a:pt x="11344876" y="590550"/>
                  </a:moveTo>
                  <a:lnTo>
                    <a:pt x="11344876" y="857250"/>
                  </a:lnTo>
                  <a:lnTo>
                    <a:pt x="11616030" y="857250"/>
                  </a:lnTo>
                  <a:lnTo>
                    <a:pt x="11616030" y="590550"/>
                  </a:lnTo>
                  <a:close/>
                  <a:moveTo>
                    <a:pt x="11054354" y="590550"/>
                  </a:moveTo>
                  <a:lnTo>
                    <a:pt x="11054354" y="857250"/>
                  </a:lnTo>
                  <a:lnTo>
                    <a:pt x="11325508" y="857250"/>
                  </a:lnTo>
                  <a:lnTo>
                    <a:pt x="11325508" y="590550"/>
                  </a:lnTo>
                  <a:close/>
                  <a:moveTo>
                    <a:pt x="10763832" y="590550"/>
                  </a:moveTo>
                  <a:lnTo>
                    <a:pt x="10763832" y="857250"/>
                  </a:lnTo>
                  <a:lnTo>
                    <a:pt x="11034986" y="857250"/>
                  </a:lnTo>
                  <a:lnTo>
                    <a:pt x="11034986" y="590550"/>
                  </a:lnTo>
                  <a:close/>
                  <a:moveTo>
                    <a:pt x="10473311" y="590550"/>
                  </a:moveTo>
                  <a:lnTo>
                    <a:pt x="10473311" y="857250"/>
                  </a:lnTo>
                  <a:lnTo>
                    <a:pt x="10744464" y="857250"/>
                  </a:lnTo>
                  <a:lnTo>
                    <a:pt x="10744464" y="590550"/>
                  </a:lnTo>
                  <a:close/>
                  <a:moveTo>
                    <a:pt x="10182789" y="590550"/>
                  </a:moveTo>
                  <a:lnTo>
                    <a:pt x="10182789" y="857250"/>
                  </a:lnTo>
                  <a:lnTo>
                    <a:pt x="10453943" y="857250"/>
                  </a:lnTo>
                  <a:lnTo>
                    <a:pt x="10453943" y="590550"/>
                  </a:lnTo>
                  <a:close/>
                  <a:moveTo>
                    <a:pt x="9892267" y="590550"/>
                  </a:moveTo>
                  <a:lnTo>
                    <a:pt x="9892267" y="857250"/>
                  </a:lnTo>
                  <a:lnTo>
                    <a:pt x="10163421" y="857250"/>
                  </a:lnTo>
                  <a:lnTo>
                    <a:pt x="10163421" y="590550"/>
                  </a:lnTo>
                  <a:close/>
                  <a:moveTo>
                    <a:pt x="9601745" y="590550"/>
                  </a:moveTo>
                  <a:lnTo>
                    <a:pt x="9601745" y="857250"/>
                  </a:lnTo>
                  <a:lnTo>
                    <a:pt x="9872899" y="857250"/>
                  </a:lnTo>
                  <a:lnTo>
                    <a:pt x="9872899" y="590550"/>
                  </a:lnTo>
                  <a:close/>
                  <a:moveTo>
                    <a:pt x="9311224" y="590550"/>
                  </a:moveTo>
                  <a:lnTo>
                    <a:pt x="9311224" y="857250"/>
                  </a:lnTo>
                  <a:lnTo>
                    <a:pt x="9582377" y="857250"/>
                  </a:lnTo>
                  <a:lnTo>
                    <a:pt x="9582377" y="590550"/>
                  </a:lnTo>
                  <a:close/>
                  <a:moveTo>
                    <a:pt x="9020702" y="590550"/>
                  </a:moveTo>
                  <a:lnTo>
                    <a:pt x="9020702" y="857250"/>
                  </a:lnTo>
                  <a:lnTo>
                    <a:pt x="9291856" y="857250"/>
                  </a:lnTo>
                  <a:lnTo>
                    <a:pt x="9291856" y="590550"/>
                  </a:lnTo>
                  <a:close/>
                  <a:moveTo>
                    <a:pt x="8731793" y="590550"/>
                  </a:moveTo>
                  <a:lnTo>
                    <a:pt x="8731793" y="857250"/>
                  </a:lnTo>
                  <a:lnTo>
                    <a:pt x="9001334" y="857250"/>
                  </a:lnTo>
                  <a:lnTo>
                    <a:pt x="9001334" y="590550"/>
                  </a:lnTo>
                  <a:close/>
                  <a:moveTo>
                    <a:pt x="8441272" y="590550"/>
                  </a:moveTo>
                  <a:lnTo>
                    <a:pt x="8441272" y="857250"/>
                  </a:lnTo>
                  <a:lnTo>
                    <a:pt x="8712425" y="857250"/>
                  </a:lnTo>
                  <a:lnTo>
                    <a:pt x="8712425" y="590550"/>
                  </a:lnTo>
                  <a:close/>
                  <a:moveTo>
                    <a:pt x="8150750" y="590550"/>
                  </a:moveTo>
                  <a:lnTo>
                    <a:pt x="8150750" y="857250"/>
                  </a:lnTo>
                  <a:lnTo>
                    <a:pt x="8421904" y="857250"/>
                  </a:lnTo>
                  <a:lnTo>
                    <a:pt x="8421904" y="590550"/>
                  </a:lnTo>
                  <a:close/>
                  <a:moveTo>
                    <a:pt x="7860228" y="590550"/>
                  </a:moveTo>
                  <a:lnTo>
                    <a:pt x="7860228" y="857250"/>
                  </a:lnTo>
                  <a:lnTo>
                    <a:pt x="8131382" y="857250"/>
                  </a:lnTo>
                  <a:lnTo>
                    <a:pt x="8131382" y="590550"/>
                  </a:lnTo>
                  <a:close/>
                  <a:moveTo>
                    <a:pt x="7569706" y="590550"/>
                  </a:moveTo>
                  <a:lnTo>
                    <a:pt x="7569706" y="857250"/>
                  </a:lnTo>
                  <a:lnTo>
                    <a:pt x="7840860" y="857250"/>
                  </a:lnTo>
                  <a:lnTo>
                    <a:pt x="7840860" y="590550"/>
                  </a:lnTo>
                  <a:close/>
                  <a:moveTo>
                    <a:pt x="7279185" y="590550"/>
                  </a:moveTo>
                  <a:lnTo>
                    <a:pt x="7279185" y="857250"/>
                  </a:lnTo>
                  <a:lnTo>
                    <a:pt x="7550338" y="857250"/>
                  </a:lnTo>
                  <a:lnTo>
                    <a:pt x="7550338" y="590550"/>
                  </a:lnTo>
                  <a:close/>
                  <a:moveTo>
                    <a:pt x="6988663" y="590550"/>
                  </a:moveTo>
                  <a:lnTo>
                    <a:pt x="6988663" y="857250"/>
                  </a:lnTo>
                  <a:lnTo>
                    <a:pt x="7259817" y="857250"/>
                  </a:lnTo>
                  <a:lnTo>
                    <a:pt x="7259817" y="590550"/>
                  </a:lnTo>
                  <a:close/>
                  <a:moveTo>
                    <a:pt x="6698141" y="590550"/>
                  </a:moveTo>
                  <a:lnTo>
                    <a:pt x="6698141" y="857250"/>
                  </a:lnTo>
                  <a:lnTo>
                    <a:pt x="6969295" y="857250"/>
                  </a:lnTo>
                  <a:lnTo>
                    <a:pt x="6969295" y="590550"/>
                  </a:lnTo>
                  <a:close/>
                  <a:moveTo>
                    <a:pt x="6407619" y="590550"/>
                  </a:moveTo>
                  <a:lnTo>
                    <a:pt x="6407619" y="857250"/>
                  </a:lnTo>
                  <a:lnTo>
                    <a:pt x="6678773" y="857250"/>
                  </a:lnTo>
                  <a:lnTo>
                    <a:pt x="6678773" y="590550"/>
                  </a:lnTo>
                  <a:close/>
                  <a:moveTo>
                    <a:pt x="6117097" y="590550"/>
                  </a:moveTo>
                  <a:lnTo>
                    <a:pt x="6117097" y="857250"/>
                  </a:lnTo>
                  <a:lnTo>
                    <a:pt x="6388251" y="857250"/>
                  </a:lnTo>
                  <a:lnTo>
                    <a:pt x="6388251" y="590550"/>
                  </a:lnTo>
                  <a:close/>
                  <a:moveTo>
                    <a:pt x="5826576" y="590550"/>
                  </a:moveTo>
                  <a:lnTo>
                    <a:pt x="5826576" y="857250"/>
                  </a:lnTo>
                  <a:lnTo>
                    <a:pt x="6097729" y="857250"/>
                  </a:lnTo>
                  <a:lnTo>
                    <a:pt x="6097729" y="590550"/>
                  </a:lnTo>
                  <a:close/>
                  <a:moveTo>
                    <a:pt x="5536054" y="590550"/>
                  </a:moveTo>
                  <a:lnTo>
                    <a:pt x="5536054" y="857250"/>
                  </a:lnTo>
                  <a:lnTo>
                    <a:pt x="5807208" y="857250"/>
                  </a:lnTo>
                  <a:lnTo>
                    <a:pt x="5807208" y="590550"/>
                  </a:lnTo>
                  <a:close/>
                  <a:moveTo>
                    <a:pt x="5247147" y="590550"/>
                  </a:moveTo>
                  <a:lnTo>
                    <a:pt x="5247147" y="857250"/>
                  </a:lnTo>
                  <a:lnTo>
                    <a:pt x="5516686" y="857250"/>
                  </a:lnTo>
                  <a:lnTo>
                    <a:pt x="5516686" y="590550"/>
                  </a:lnTo>
                  <a:close/>
                  <a:moveTo>
                    <a:pt x="4956625" y="590550"/>
                  </a:moveTo>
                  <a:lnTo>
                    <a:pt x="4956625" y="857250"/>
                  </a:lnTo>
                  <a:lnTo>
                    <a:pt x="5227779" y="857250"/>
                  </a:lnTo>
                  <a:lnTo>
                    <a:pt x="5227779" y="590550"/>
                  </a:lnTo>
                  <a:close/>
                  <a:moveTo>
                    <a:pt x="4666103" y="590550"/>
                  </a:moveTo>
                  <a:lnTo>
                    <a:pt x="4666103" y="857250"/>
                  </a:lnTo>
                  <a:lnTo>
                    <a:pt x="4937257" y="857250"/>
                  </a:lnTo>
                  <a:lnTo>
                    <a:pt x="4937257" y="590550"/>
                  </a:lnTo>
                  <a:close/>
                  <a:moveTo>
                    <a:pt x="4375581" y="590550"/>
                  </a:moveTo>
                  <a:lnTo>
                    <a:pt x="4375581" y="857250"/>
                  </a:lnTo>
                  <a:lnTo>
                    <a:pt x="4646735" y="857250"/>
                  </a:lnTo>
                  <a:lnTo>
                    <a:pt x="4646735" y="590550"/>
                  </a:lnTo>
                  <a:close/>
                  <a:moveTo>
                    <a:pt x="4085059" y="590550"/>
                  </a:moveTo>
                  <a:lnTo>
                    <a:pt x="4085059" y="857250"/>
                  </a:lnTo>
                  <a:lnTo>
                    <a:pt x="4356213" y="857250"/>
                  </a:lnTo>
                  <a:lnTo>
                    <a:pt x="4356213" y="590550"/>
                  </a:lnTo>
                  <a:close/>
                  <a:moveTo>
                    <a:pt x="3794538" y="590550"/>
                  </a:moveTo>
                  <a:lnTo>
                    <a:pt x="3794538" y="857250"/>
                  </a:lnTo>
                  <a:lnTo>
                    <a:pt x="4065691" y="857250"/>
                  </a:lnTo>
                  <a:lnTo>
                    <a:pt x="4065691" y="590550"/>
                  </a:lnTo>
                  <a:close/>
                  <a:moveTo>
                    <a:pt x="3504016" y="590550"/>
                  </a:moveTo>
                  <a:lnTo>
                    <a:pt x="3504016" y="857250"/>
                  </a:lnTo>
                  <a:lnTo>
                    <a:pt x="3775170" y="857250"/>
                  </a:lnTo>
                  <a:lnTo>
                    <a:pt x="3775170" y="590550"/>
                  </a:lnTo>
                  <a:close/>
                  <a:moveTo>
                    <a:pt x="3213494" y="590550"/>
                  </a:moveTo>
                  <a:lnTo>
                    <a:pt x="3213494" y="857250"/>
                  </a:lnTo>
                  <a:lnTo>
                    <a:pt x="3484648" y="857250"/>
                  </a:lnTo>
                  <a:lnTo>
                    <a:pt x="3484648" y="590550"/>
                  </a:lnTo>
                  <a:close/>
                  <a:moveTo>
                    <a:pt x="2922972" y="590550"/>
                  </a:moveTo>
                  <a:lnTo>
                    <a:pt x="2922972" y="857250"/>
                  </a:lnTo>
                  <a:lnTo>
                    <a:pt x="3194126" y="857250"/>
                  </a:lnTo>
                  <a:lnTo>
                    <a:pt x="3194126" y="590550"/>
                  </a:lnTo>
                  <a:close/>
                  <a:moveTo>
                    <a:pt x="2632451" y="590550"/>
                  </a:moveTo>
                  <a:lnTo>
                    <a:pt x="2632451" y="857250"/>
                  </a:lnTo>
                  <a:lnTo>
                    <a:pt x="2903604" y="857250"/>
                  </a:lnTo>
                  <a:lnTo>
                    <a:pt x="2903604" y="590550"/>
                  </a:lnTo>
                  <a:close/>
                  <a:moveTo>
                    <a:pt x="2341929" y="590550"/>
                  </a:moveTo>
                  <a:lnTo>
                    <a:pt x="2341929" y="857250"/>
                  </a:lnTo>
                  <a:lnTo>
                    <a:pt x="2613083" y="857250"/>
                  </a:lnTo>
                  <a:lnTo>
                    <a:pt x="2613083" y="590550"/>
                  </a:lnTo>
                  <a:close/>
                  <a:moveTo>
                    <a:pt x="2051407" y="590550"/>
                  </a:moveTo>
                  <a:lnTo>
                    <a:pt x="2051407" y="857250"/>
                  </a:lnTo>
                  <a:lnTo>
                    <a:pt x="2322561" y="857250"/>
                  </a:lnTo>
                  <a:lnTo>
                    <a:pt x="2322561" y="590550"/>
                  </a:lnTo>
                  <a:close/>
                  <a:moveTo>
                    <a:pt x="1760886" y="590550"/>
                  </a:moveTo>
                  <a:lnTo>
                    <a:pt x="1760886" y="857250"/>
                  </a:lnTo>
                  <a:lnTo>
                    <a:pt x="2032039" y="857250"/>
                  </a:lnTo>
                  <a:lnTo>
                    <a:pt x="2032039" y="590550"/>
                  </a:lnTo>
                  <a:close/>
                  <a:moveTo>
                    <a:pt x="1471977" y="590550"/>
                  </a:moveTo>
                  <a:lnTo>
                    <a:pt x="1471977" y="857250"/>
                  </a:lnTo>
                  <a:lnTo>
                    <a:pt x="1743131" y="857250"/>
                  </a:lnTo>
                  <a:lnTo>
                    <a:pt x="1743131" y="590550"/>
                  </a:lnTo>
                  <a:close/>
                  <a:moveTo>
                    <a:pt x="1181455" y="590550"/>
                  </a:moveTo>
                  <a:lnTo>
                    <a:pt x="1181455" y="857250"/>
                  </a:lnTo>
                  <a:lnTo>
                    <a:pt x="1452609" y="857250"/>
                  </a:lnTo>
                  <a:lnTo>
                    <a:pt x="1452609" y="590550"/>
                  </a:lnTo>
                  <a:close/>
                  <a:moveTo>
                    <a:pt x="890933" y="590550"/>
                  </a:moveTo>
                  <a:lnTo>
                    <a:pt x="890933" y="857250"/>
                  </a:lnTo>
                  <a:lnTo>
                    <a:pt x="1162087" y="857250"/>
                  </a:lnTo>
                  <a:lnTo>
                    <a:pt x="1162087" y="590550"/>
                  </a:lnTo>
                  <a:close/>
                  <a:moveTo>
                    <a:pt x="600412" y="590550"/>
                  </a:moveTo>
                  <a:lnTo>
                    <a:pt x="600412" y="857250"/>
                  </a:lnTo>
                  <a:lnTo>
                    <a:pt x="871565" y="857250"/>
                  </a:lnTo>
                  <a:lnTo>
                    <a:pt x="871565" y="590550"/>
                  </a:lnTo>
                  <a:close/>
                  <a:moveTo>
                    <a:pt x="309890" y="590550"/>
                  </a:moveTo>
                  <a:lnTo>
                    <a:pt x="309890" y="857250"/>
                  </a:lnTo>
                  <a:lnTo>
                    <a:pt x="581044" y="857250"/>
                  </a:lnTo>
                  <a:lnTo>
                    <a:pt x="581044" y="590550"/>
                  </a:lnTo>
                  <a:close/>
                  <a:moveTo>
                    <a:pt x="19368" y="590550"/>
                  </a:moveTo>
                  <a:lnTo>
                    <a:pt x="19368" y="857250"/>
                  </a:lnTo>
                  <a:lnTo>
                    <a:pt x="290522" y="857250"/>
                  </a:lnTo>
                  <a:lnTo>
                    <a:pt x="290522" y="590550"/>
                  </a:lnTo>
                  <a:close/>
                  <a:moveTo>
                    <a:pt x="11925920" y="304800"/>
                  </a:moveTo>
                  <a:lnTo>
                    <a:pt x="11925920" y="571500"/>
                  </a:lnTo>
                  <a:lnTo>
                    <a:pt x="12197073" y="571500"/>
                  </a:lnTo>
                  <a:lnTo>
                    <a:pt x="12197073" y="304800"/>
                  </a:lnTo>
                  <a:close/>
                  <a:moveTo>
                    <a:pt x="11635398" y="304800"/>
                  </a:moveTo>
                  <a:lnTo>
                    <a:pt x="11635398" y="571500"/>
                  </a:lnTo>
                  <a:lnTo>
                    <a:pt x="11906552" y="571500"/>
                  </a:lnTo>
                  <a:lnTo>
                    <a:pt x="11906552" y="304800"/>
                  </a:lnTo>
                  <a:close/>
                  <a:moveTo>
                    <a:pt x="11344876" y="304800"/>
                  </a:moveTo>
                  <a:lnTo>
                    <a:pt x="11344876" y="571500"/>
                  </a:lnTo>
                  <a:lnTo>
                    <a:pt x="11616030" y="571500"/>
                  </a:lnTo>
                  <a:lnTo>
                    <a:pt x="11616030" y="304800"/>
                  </a:lnTo>
                  <a:close/>
                  <a:moveTo>
                    <a:pt x="11054354" y="304800"/>
                  </a:moveTo>
                  <a:lnTo>
                    <a:pt x="11054354" y="571500"/>
                  </a:lnTo>
                  <a:lnTo>
                    <a:pt x="11325508" y="571500"/>
                  </a:lnTo>
                  <a:lnTo>
                    <a:pt x="11325508" y="304800"/>
                  </a:lnTo>
                  <a:close/>
                  <a:moveTo>
                    <a:pt x="10763832" y="304800"/>
                  </a:moveTo>
                  <a:lnTo>
                    <a:pt x="10763832" y="571500"/>
                  </a:lnTo>
                  <a:lnTo>
                    <a:pt x="11034986" y="571500"/>
                  </a:lnTo>
                  <a:lnTo>
                    <a:pt x="11034986" y="304800"/>
                  </a:lnTo>
                  <a:close/>
                  <a:moveTo>
                    <a:pt x="10473311" y="304800"/>
                  </a:moveTo>
                  <a:lnTo>
                    <a:pt x="10473311" y="571500"/>
                  </a:lnTo>
                  <a:lnTo>
                    <a:pt x="10744464" y="571500"/>
                  </a:lnTo>
                  <a:lnTo>
                    <a:pt x="10744464" y="304800"/>
                  </a:lnTo>
                  <a:close/>
                  <a:moveTo>
                    <a:pt x="10182789" y="304800"/>
                  </a:moveTo>
                  <a:lnTo>
                    <a:pt x="10182789" y="571500"/>
                  </a:lnTo>
                  <a:lnTo>
                    <a:pt x="10453943" y="571500"/>
                  </a:lnTo>
                  <a:lnTo>
                    <a:pt x="10453943" y="304800"/>
                  </a:lnTo>
                  <a:close/>
                  <a:moveTo>
                    <a:pt x="9892267" y="304800"/>
                  </a:moveTo>
                  <a:lnTo>
                    <a:pt x="9892267" y="571500"/>
                  </a:lnTo>
                  <a:lnTo>
                    <a:pt x="10163421" y="571500"/>
                  </a:lnTo>
                  <a:lnTo>
                    <a:pt x="10163421" y="304800"/>
                  </a:lnTo>
                  <a:close/>
                  <a:moveTo>
                    <a:pt x="9601745" y="304800"/>
                  </a:moveTo>
                  <a:lnTo>
                    <a:pt x="9601745" y="571500"/>
                  </a:lnTo>
                  <a:lnTo>
                    <a:pt x="9872899" y="571500"/>
                  </a:lnTo>
                  <a:lnTo>
                    <a:pt x="9872899" y="304800"/>
                  </a:lnTo>
                  <a:close/>
                  <a:moveTo>
                    <a:pt x="9311224" y="304800"/>
                  </a:moveTo>
                  <a:lnTo>
                    <a:pt x="9311224" y="571500"/>
                  </a:lnTo>
                  <a:lnTo>
                    <a:pt x="9582377" y="571500"/>
                  </a:lnTo>
                  <a:lnTo>
                    <a:pt x="9582377" y="304800"/>
                  </a:lnTo>
                  <a:close/>
                  <a:moveTo>
                    <a:pt x="9020702" y="304800"/>
                  </a:moveTo>
                  <a:lnTo>
                    <a:pt x="9020702" y="571500"/>
                  </a:lnTo>
                  <a:lnTo>
                    <a:pt x="9291856" y="571500"/>
                  </a:lnTo>
                  <a:lnTo>
                    <a:pt x="9291856" y="304800"/>
                  </a:lnTo>
                  <a:close/>
                  <a:moveTo>
                    <a:pt x="8731793" y="304800"/>
                  </a:moveTo>
                  <a:lnTo>
                    <a:pt x="8731793" y="571500"/>
                  </a:lnTo>
                  <a:lnTo>
                    <a:pt x="9001334" y="571500"/>
                  </a:lnTo>
                  <a:lnTo>
                    <a:pt x="9001334" y="304800"/>
                  </a:lnTo>
                  <a:close/>
                  <a:moveTo>
                    <a:pt x="8441272" y="304800"/>
                  </a:moveTo>
                  <a:lnTo>
                    <a:pt x="8441272" y="571500"/>
                  </a:lnTo>
                  <a:lnTo>
                    <a:pt x="8712425" y="571500"/>
                  </a:lnTo>
                  <a:lnTo>
                    <a:pt x="8712425" y="304800"/>
                  </a:lnTo>
                  <a:close/>
                  <a:moveTo>
                    <a:pt x="8150750" y="304800"/>
                  </a:moveTo>
                  <a:lnTo>
                    <a:pt x="8150750" y="571500"/>
                  </a:lnTo>
                  <a:lnTo>
                    <a:pt x="8421904" y="571500"/>
                  </a:lnTo>
                  <a:lnTo>
                    <a:pt x="8421904" y="304800"/>
                  </a:lnTo>
                  <a:close/>
                  <a:moveTo>
                    <a:pt x="7860228" y="304800"/>
                  </a:moveTo>
                  <a:lnTo>
                    <a:pt x="7860228" y="571500"/>
                  </a:lnTo>
                  <a:lnTo>
                    <a:pt x="8131382" y="571500"/>
                  </a:lnTo>
                  <a:lnTo>
                    <a:pt x="8131382" y="304800"/>
                  </a:lnTo>
                  <a:close/>
                  <a:moveTo>
                    <a:pt x="7569706" y="304800"/>
                  </a:moveTo>
                  <a:lnTo>
                    <a:pt x="7569706" y="571500"/>
                  </a:lnTo>
                  <a:lnTo>
                    <a:pt x="7840860" y="571500"/>
                  </a:lnTo>
                  <a:lnTo>
                    <a:pt x="7840860" y="304800"/>
                  </a:lnTo>
                  <a:close/>
                  <a:moveTo>
                    <a:pt x="7279185" y="304800"/>
                  </a:moveTo>
                  <a:lnTo>
                    <a:pt x="7279185" y="571500"/>
                  </a:lnTo>
                  <a:lnTo>
                    <a:pt x="7550338" y="571500"/>
                  </a:lnTo>
                  <a:lnTo>
                    <a:pt x="7550338" y="304800"/>
                  </a:lnTo>
                  <a:close/>
                  <a:moveTo>
                    <a:pt x="6988663" y="304800"/>
                  </a:moveTo>
                  <a:lnTo>
                    <a:pt x="6988663" y="571500"/>
                  </a:lnTo>
                  <a:lnTo>
                    <a:pt x="7259817" y="571500"/>
                  </a:lnTo>
                  <a:lnTo>
                    <a:pt x="7259817" y="304800"/>
                  </a:lnTo>
                  <a:close/>
                  <a:moveTo>
                    <a:pt x="6698141" y="304800"/>
                  </a:moveTo>
                  <a:lnTo>
                    <a:pt x="6698141" y="571500"/>
                  </a:lnTo>
                  <a:lnTo>
                    <a:pt x="6969295" y="571500"/>
                  </a:lnTo>
                  <a:lnTo>
                    <a:pt x="6969295" y="304800"/>
                  </a:lnTo>
                  <a:close/>
                  <a:moveTo>
                    <a:pt x="6407619" y="304800"/>
                  </a:moveTo>
                  <a:lnTo>
                    <a:pt x="6407619" y="571500"/>
                  </a:lnTo>
                  <a:lnTo>
                    <a:pt x="6678773" y="571500"/>
                  </a:lnTo>
                  <a:lnTo>
                    <a:pt x="6678773" y="304800"/>
                  </a:lnTo>
                  <a:close/>
                  <a:moveTo>
                    <a:pt x="6117097" y="304800"/>
                  </a:moveTo>
                  <a:lnTo>
                    <a:pt x="6117097" y="571500"/>
                  </a:lnTo>
                  <a:lnTo>
                    <a:pt x="6388251" y="571500"/>
                  </a:lnTo>
                  <a:lnTo>
                    <a:pt x="6388251" y="304800"/>
                  </a:lnTo>
                  <a:close/>
                  <a:moveTo>
                    <a:pt x="5826576" y="304800"/>
                  </a:moveTo>
                  <a:lnTo>
                    <a:pt x="5826576" y="571500"/>
                  </a:lnTo>
                  <a:lnTo>
                    <a:pt x="6097729" y="571500"/>
                  </a:lnTo>
                  <a:lnTo>
                    <a:pt x="6097729" y="304800"/>
                  </a:lnTo>
                  <a:close/>
                  <a:moveTo>
                    <a:pt x="5536054" y="304800"/>
                  </a:moveTo>
                  <a:lnTo>
                    <a:pt x="5536054" y="571500"/>
                  </a:lnTo>
                  <a:lnTo>
                    <a:pt x="5807208" y="571500"/>
                  </a:lnTo>
                  <a:lnTo>
                    <a:pt x="5807208" y="304800"/>
                  </a:lnTo>
                  <a:close/>
                  <a:moveTo>
                    <a:pt x="5247147" y="304800"/>
                  </a:moveTo>
                  <a:lnTo>
                    <a:pt x="5247147" y="571500"/>
                  </a:lnTo>
                  <a:lnTo>
                    <a:pt x="5516686" y="571500"/>
                  </a:lnTo>
                  <a:lnTo>
                    <a:pt x="5516686" y="304800"/>
                  </a:lnTo>
                  <a:close/>
                  <a:moveTo>
                    <a:pt x="4956625" y="304800"/>
                  </a:moveTo>
                  <a:lnTo>
                    <a:pt x="4956625" y="571500"/>
                  </a:lnTo>
                  <a:lnTo>
                    <a:pt x="5227779" y="571500"/>
                  </a:lnTo>
                  <a:lnTo>
                    <a:pt x="5227779" y="304800"/>
                  </a:lnTo>
                  <a:close/>
                  <a:moveTo>
                    <a:pt x="4666103" y="304800"/>
                  </a:moveTo>
                  <a:lnTo>
                    <a:pt x="4666103" y="571500"/>
                  </a:lnTo>
                  <a:lnTo>
                    <a:pt x="4937257" y="571500"/>
                  </a:lnTo>
                  <a:lnTo>
                    <a:pt x="4937257" y="304800"/>
                  </a:lnTo>
                  <a:close/>
                  <a:moveTo>
                    <a:pt x="4375581" y="304800"/>
                  </a:moveTo>
                  <a:lnTo>
                    <a:pt x="4375581" y="571500"/>
                  </a:lnTo>
                  <a:lnTo>
                    <a:pt x="4646735" y="571500"/>
                  </a:lnTo>
                  <a:lnTo>
                    <a:pt x="4646735" y="304800"/>
                  </a:lnTo>
                  <a:close/>
                  <a:moveTo>
                    <a:pt x="4085059" y="304800"/>
                  </a:moveTo>
                  <a:lnTo>
                    <a:pt x="4085059" y="571500"/>
                  </a:lnTo>
                  <a:lnTo>
                    <a:pt x="4356213" y="571500"/>
                  </a:lnTo>
                  <a:lnTo>
                    <a:pt x="4356213" y="304800"/>
                  </a:lnTo>
                  <a:close/>
                  <a:moveTo>
                    <a:pt x="3794538" y="304800"/>
                  </a:moveTo>
                  <a:lnTo>
                    <a:pt x="3794538" y="571500"/>
                  </a:lnTo>
                  <a:lnTo>
                    <a:pt x="4065691" y="571500"/>
                  </a:lnTo>
                  <a:lnTo>
                    <a:pt x="4065691" y="304800"/>
                  </a:lnTo>
                  <a:close/>
                  <a:moveTo>
                    <a:pt x="3504016" y="304800"/>
                  </a:moveTo>
                  <a:lnTo>
                    <a:pt x="3504016" y="571500"/>
                  </a:lnTo>
                  <a:lnTo>
                    <a:pt x="3775170" y="571500"/>
                  </a:lnTo>
                  <a:lnTo>
                    <a:pt x="3775170" y="304800"/>
                  </a:lnTo>
                  <a:close/>
                  <a:moveTo>
                    <a:pt x="3213494" y="304800"/>
                  </a:moveTo>
                  <a:lnTo>
                    <a:pt x="3213494" y="571500"/>
                  </a:lnTo>
                  <a:lnTo>
                    <a:pt x="3484648" y="571500"/>
                  </a:lnTo>
                  <a:lnTo>
                    <a:pt x="3484648" y="304800"/>
                  </a:lnTo>
                  <a:close/>
                  <a:moveTo>
                    <a:pt x="2922972" y="304800"/>
                  </a:moveTo>
                  <a:lnTo>
                    <a:pt x="2922972" y="571500"/>
                  </a:lnTo>
                  <a:lnTo>
                    <a:pt x="3194126" y="571500"/>
                  </a:lnTo>
                  <a:lnTo>
                    <a:pt x="3194126" y="304800"/>
                  </a:lnTo>
                  <a:close/>
                  <a:moveTo>
                    <a:pt x="2632451" y="304800"/>
                  </a:moveTo>
                  <a:lnTo>
                    <a:pt x="2632451" y="571500"/>
                  </a:lnTo>
                  <a:lnTo>
                    <a:pt x="2903604" y="571500"/>
                  </a:lnTo>
                  <a:lnTo>
                    <a:pt x="2903604" y="304800"/>
                  </a:lnTo>
                  <a:close/>
                  <a:moveTo>
                    <a:pt x="2341929" y="304800"/>
                  </a:moveTo>
                  <a:lnTo>
                    <a:pt x="2341929" y="571500"/>
                  </a:lnTo>
                  <a:lnTo>
                    <a:pt x="2613083" y="571500"/>
                  </a:lnTo>
                  <a:lnTo>
                    <a:pt x="2613083" y="304800"/>
                  </a:lnTo>
                  <a:close/>
                  <a:moveTo>
                    <a:pt x="2051407" y="304800"/>
                  </a:moveTo>
                  <a:lnTo>
                    <a:pt x="2051407" y="571500"/>
                  </a:lnTo>
                  <a:lnTo>
                    <a:pt x="2322561" y="571500"/>
                  </a:lnTo>
                  <a:lnTo>
                    <a:pt x="2322561" y="304800"/>
                  </a:lnTo>
                  <a:close/>
                  <a:moveTo>
                    <a:pt x="1760886" y="304800"/>
                  </a:moveTo>
                  <a:lnTo>
                    <a:pt x="1760886" y="571500"/>
                  </a:lnTo>
                  <a:lnTo>
                    <a:pt x="2032039" y="571500"/>
                  </a:lnTo>
                  <a:lnTo>
                    <a:pt x="2032039" y="304800"/>
                  </a:lnTo>
                  <a:close/>
                  <a:moveTo>
                    <a:pt x="1471977" y="304800"/>
                  </a:moveTo>
                  <a:lnTo>
                    <a:pt x="1471977" y="571500"/>
                  </a:lnTo>
                  <a:lnTo>
                    <a:pt x="1743131" y="571500"/>
                  </a:lnTo>
                  <a:lnTo>
                    <a:pt x="1743131" y="304800"/>
                  </a:lnTo>
                  <a:close/>
                  <a:moveTo>
                    <a:pt x="1181455" y="304800"/>
                  </a:moveTo>
                  <a:lnTo>
                    <a:pt x="1181455" y="571500"/>
                  </a:lnTo>
                  <a:lnTo>
                    <a:pt x="1452609" y="571500"/>
                  </a:lnTo>
                  <a:lnTo>
                    <a:pt x="1452609" y="304800"/>
                  </a:lnTo>
                  <a:close/>
                  <a:moveTo>
                    <a:pt x="890933" y="304800"/>
                  </a:moveTo>
                  <a:lnTo>
                    <a:pt x="890933" y="571500"/>
                  </a:lnTo>
                  <a:lnTo>
                    <a:pt x="1162087" y="571500"/>
                  </a:lnTo>
                  <a:lnTo>
                    <a:pt x="1162087" y="304800"/>
                  </a:lnTo>
                  <a:close/>
                  <a:moveTo>
                    <a:pt x="600412" y="304800"/>
                  </a:moveTo>
                  <a:lnTo>
                    <a:pt x="600412" y="571500"/>
                  </a:lnTo>
                  <a:lnTo>
                    <a:pt x="871565" y="571500"/>
                  </a:lnTo>
                  <a:lnTo>
                    <a:pt x="871565" y="304800"/>
                  </a:lnTo>
                  <a:close/>
                  <a:moveTo>
                    <a:pt x="309890" y="304800"/>
                  </a:moveTo>
                  <a:lnTo>
                    <a:pt x="309890" y="571500"/>
                  </a:lnTo>
                  <a:lnTo>
                    <a:pt x="581044" y="571500"/>
                  </a:lnTo>
                  <a:lnTo>
                    <a:pt x="581044" y="304800"/>
                  </a:lnTo>
                  <a:close/>
                  <a:moveTo>
                    <a:pt x="19368" y="304800"/>
                  </a:moveTo>
                  <a:lnTo>
                    <a:pt x="19368" y="571500"/>
                  </a:lnTo>
                  <a:lnTo>
                    <a:pt x="290522" y="571500"/>
                  </a:lnTo>
                  <a:lnTo>
                    <a:pt x="290522" y="304800"/>
                  </a:lnTo>
                  <a:close/>
                  <a:moveTo>
                    <a:pt x="11925920" y="19050"/>
                  </a:moveTo>
                  <a:lnTo>
                    <a:pt x="11925920" y="285750"/>
                  </a:lnTo>
                  <a:lnTo>
                    <a:pt x="12197073" y="285750"/>
                  </a:lnTo>
                  <a:lnTo>
                    <a:pt x="12197073" y="19050"/>
                  </a:lnTo>
                  <a:close/>
                  <a:moveTo>
                    <a:pt x="11635398" y="19050"/>
                  </a:moveTo>
                  <a:lnTo>
                    <a:pt x="11635398" y="285750"/>
                  </a:lnTo>
                  <a:lnTo>
                    <a:pt x="11906552" y="285750"/>
                  </a:lnTo>
                  <a:lnTo>
                    <a:pt x="11906552" y="19050"/>
                  </a:lnTo>
                  <a:close/>
                  <a:moveTo>
                    <a:pt x="11344876" y="19050"/>
                  </a:moveTo>
                  <a:lnTo>
                    <a:pt x="11344876" y="285750"/>
                  </a:lnTo>
                  <a:lnTo>
                    <a:pt x="11616030" y="285750"/>
                  </a:lnTo>
                  <a:lnTo>
                    <a:pt x="11616030" y="19050"/>
                  </a:lnTo>
                  <a:close/>
                  <a:moveTo>
                    <a:pt x="11054354" y="19050"/>
                  </a:moveTo>
                  <a:lnTo>
                    <a:pt x="11054354" y="285750"/>
                  </a:lnTo>
                  <a:lnTo>
                    <a:pt x="11325508" y="285750"/>
                  </a:lnTo>
                  <a:lnTo>
                    <a:pt x="11325508" y="19050"/>
                  </a:lnTo>
                  <a:close/>
                  <a:moveTo>
                    <a:pt x="10763832" y="19050"/>
                  </a:moveTo>
                  <a:lnTo>
                    <a:pt x="10763832" y="285750"/>
                  </a:lnTo>
                  <a:lnTo>
                    <a:pt x="11034986" y="285750"/>
                  </a:lnTo>
                  <a:lnTo>
                    <a:pt x="11034986" y="19050"/>
                  </a:lnTo>
                  <a:close/>
                  <a:moveTo>
                    <a:pt x="10473311" y="19050"/>
                  </a:moveTo>
                  <a:lnTo>
                    <a:pt x="10473311" y="285750"/>
                  </a:lnTo>
                  <a:lnTo>
                    <a:pt x="10744464" y="285750"/>
                  </a:lnTo>
                  <a:lnTo>
                    <a:pt x="10744464" y="19050"/>
                  </a:lnTo>
                  <a:close/>
                  <a:moveTo>
                    <a:pt x="10182789" y="19050"/>
                  </a:moveTo>
                  <a:lnTo>
                    <a:pt x="10182789" y="285750"/>
                  </a:lnTo>
                  <a:lnTo>
                    <a:pt x="10453943" y="285750"/>
                  </a:lnTo>
                  <a:lnTo>
                    <a:pt x="10453943" y="19050"/>
                  </a:lnTo>
                  <a:close/>
                  <a:moveTo>
                    <a:pt x="9892267" y="19050"/>
                  </a:moveTo>
                  <a:lnTo>
                    <a:pt x="9892267" y="285750"/>
                  </a:lnTo>
                  <a:lnTo>
                    <a:pt x="10163421" y="285750"/>
                  </a:lnTo>
                  <a:lnTo>
                    <a:pt x="10163421" y="19050"/>
                  </a:lnTo>
                  <a:close/>
                  <a:moveTo>
                    <a:pt x="9601745" y="19050"/>
                  </a:moveTo>
                  <a:lnTo>
                    <a:pt x="9601745" y="285750"/>
                  </a:lnTo>
                  <a:lnTo>
                    <a:pt x="9872899" y="285750"/>
                  </a:lnTo>
                  <a:lnTo>
                    <a:pt x="9872899" y="19050"/>
                  </a:lnTo>
                  <a:close/>
                  <a:moveTo>
                    <a:pt x="9311224" y="19050"/>
                  </a:moveTo>
                  <a:lnTo>
                    <a:pt x="9311224" y="285750"/>
                  </a:lnTo>
                  <a:lnTo>
                    <a:pt x="9582377" y="285750"/>
                  </a:lnTo>
                  <a:lnTo>
                    <a:pt x="9582377" y="19050"/>
                  </a:lnTo>
                  <a:close/>
                  <a:moveTo>
                    <a:pt x="9020702" y="19050"/>
                  </a:moveTo>
                  <a:lnTo>
                    <a:pt x="9020702" y="285750"/>
                  </a:lnTo>
                  <a:lnTo>
                    <a:pt x="9291856" y="285750"/>
                  </a:lnTo>
                  <a:lnTo>
                    <a:pt x="9291856" y="19050"/>
                  </a:lnTo>
                  <a:close/>
                  <a:moveTo>
                    <a:pt x="8731793" y="19050"/>
                  </a:moveTo>
                  <a:lnTo>
                    <a:pt x="8731793" y="285750"/>
                  </a:lnTo>
                  <a:lnTo>
                    <a:pt x="9001334" y="285750"/>
                  </a:lnTo>
                  <a:lnTo>
                    <a:pt x="9001334" y="19050"/>
                  </a:lnTo>
                  <a:close/>
                  <a:moveTo>
                    <a:pt x="8441272" y="19050"/>
                  </a:moveTo>
                  <a:lnTo>
                    <a:pt x="8441272" y="285750"/>
                  </a:lnTo>
                  <a:lnTo>
                    <a:pt x="8712425" y="285750"/>
                  </a:lnTo>
                  <a:lnTo>
                    <a:pt x="8712425" y="19050"/>
                  </a:lnTo>
                  <a:close/>
                  <a:moveTo>
                    <a:pt x="8150750" y="19050"/>
                  </a:moveTo>
                  <a:lnTo>
                    <a:pt x="8150750" y="285750"/>
                  </a:lnTo>
                  <a:lnTo>
                    <a:pt x="8421904" y="285750"/>
                  </a:lnTo>
                  <a:lnTo>
                    <a:pt x="8421904" y="19050"/>
                  </a:lnTo>
                  <a:close/>
                  <a:moveTo>
                    <a:pt x="7860228" y="19050"/>
                  </a:moveTo>
                  <a:lnTo>
                    <a:pt x="7860228" y="285750"/>
                  </a:lnTo>
                  <a:lnTo>
                    <a:pt x="8131382" y="285750"/>
                  </a:lnTo>
                  <a:lnTo>
                    <a:pt x="8131382" y="19050"/>
                  </a:lnTo>
                  <a:close/>
                  <a:moveTo>
                    <a:pt x="7569706" y="19050"/>
                  </a:moveTo>
                  <a:lnTo>
                    <a:pt x="7569706" y="285750"/>
                  </a:lnTo>
                  <a:lnTo>
                    <a:pt x="7840860" y="285750"/>
                  </a:lnTo>
                  <a:lnTo>
                    <a:pt x="7840860" y="19050"/>
                  </a:lnTo>
                  <a:close/>
                  <a:moveTo>
                    <a:pt x="7279185" y="19050"/>
                  </a:moveTo>
                  <a:lnTo>
                    <a:pt x="7279185" y="285750"/>
                  </a:lnTo>
                  <a:lnTo>
                    <a:pt x="7550338" y="285750"/>
                  </a:lnTo>
                  <a:lnTo>
                    <a:pt x="7550338" y="19050"/>
                  </a:lnTo>
                  <a:close/>
                  <a:moveTo>
                    <a:pt x="6988663" y="19050"/>
                  </a:moveTo>
                  <a:lnTo>
                    <a:pt x="6988663" y="285750"/>
                  </a:lnTo>
                  <a:lnTo>
                    <a:pt x="7259817" y="285750"/>
                  </a:lnTo>
                  <a:lnTo>
                    <a:pt x="7259817" y="19050"/>
                  </a:lnTo>
                  <a:close/>
                  <a:moveTo>
                    <a:pt x="6698141" y="19050"/>
                  </a:moveTo>
                  <a:lnTo>
                    <a:pt x="6698141" y="285750"/>
                  </a:lnTo>
                  <a:lnTo>
                    <a:pt x="6969295" y="285750"/>
                  </a:lnTo>
                  <a:lnTo>
                    <a:pt x="6969295" y="19050"/>
                  </a:lnTo>
                  <a:close/>
                  <a:moveTo>
                    <a:pt x="6407619" y="19050"/>
                  </a:moveTo>
                  <a:lnTo>
                    <a:pt x="6407619" y="285750"/>
                  </a:lnTo>
                  <a:lnTo>
                    <a:pt x="6678773" y="285750"/>
                  </a:lnTo>
                  <a:lnTo>
                    <a:pt x="6678773" y="19050"/>
                  </a:lnTo>
                  <a:close/>
                  <a:moveTo>
                    <a:pt x="6117097" y="19050"/>
                  </a:moveTo>
                  <a:lnTo>
                    <a:pt x="6117097" y="285750"/>
                  </a:lnTo>
                  <a:lnTo>
                    <a:pt x="6388251" y="285750"/>
                  </a:lnTo>
                  <a:lnTo>
                    <a:pt x="6388251" y="19050"/>
                  </a:lnTo>
                  <a:close/>
                  <a:moveTo>
                    <a:pt x="5826576" y="19050"/>
                  </a:moveTo>
                  <a:lnTo>
                    <a:pt x="5826576" y="285750"/>
                  </a:lnTo>
                  <a:lnTo>
                    <a:pt x="6097729" y="285750"/>
                  </a:lnTo>
                  <a:lnTo>
                    <a:pt x="6097729" y="19050"/>
                  </a:lnTo>
                  <a:close/>
                  <a:moveTo>
                    <a:pt x="5536054" y="19050"/>
                  </a:moveTo>
                  <a:lnTo>
                    <a:pt x="5536054" y="285750"/>
                  </a:lnTo>
                  <a:lnTo>
                    <a:pt x="5807208" y="285750"/>
                  </a:lnTo>
                  <a:lnTo>
                    <a:pt x="5807208" y="19050"/>
                  </a:lnTo>
                  <a:close/>
                  <a:moveTo>
                    <a:pt x="5247147" y="19050"/>
                  </a:moveTo>
                  <a:lnTo>
                    <a:pt x="5247147" y="285750"/>
                  </a:lnTo>
                  <a:lnTo>
                    <a:pt x="5516686" y="285750"/>
                  </a:lnTo>
                  <a:lnTo>
                    <a:pt x="5516686" y="19050"/>
                  </a:lnTo>
                  <a:close/>
                  <a:moveTo>
                    <a:pt x="4956625" y="19050"/>
                  </a:moveTo>
                  <a:lnTo>
                    <a:pt x="4956625" y="285750"/>
                  </a:lnTo>
                  <a:lnTo>
                    <a:pt x="5227779" y="285750"/>
                  </a:lnTo>
                  <a:lnTo>
                    <a:pt x="5227779" y="19050"/>
                  </a:lnTo>
                  <a:close/>
                  <a:moveTo>
                    <a:pt x="4666103" y="19050"/>
                  </a:moveTo>
                  <a:lnTo>
                    <a:pt x="4666103" y="285750"/>
                  </a:lnTo>
                  <a:lnTo>
                    <a:pt x="4937257" y="285750"/>
                  </a:lnTo>
                  <a:lnTo>
                    <a:pt x="4937257" y="19050"/>
                  </a:lnTo>
                  <a:close/>
                  <a:moveTo>
                    <a:pt x="4375581" y="19050"/>
                  </a:moveTo>
                  <a:lnTo>
                    <a:pt x="4375581" y="285750"/>
                  </a:lnTo>
                  <a:lnTo>
                    <a:pt x="4646735" y="285750"/>
                  </a:lnTo>
                  <a:lnTo>
                    <a:pt x="4646735" y="19050"/>
                  </a:lnTo>
                  <a:close/>
                  <a:moveTo>
                    <a:pt x="4085059" y="19050"/>
                  </a:moveTo>
                  <a:lnTo>
                    <a:pt x="4085059" y="285750"/>
                  </a:lnTo>
                  <a:lnTo>
                    <a:pt x="4356213" y="285750"/>
                  </a:lnTo>
                  <a:lnTo>
                    <a:pt x="4356213" y="19050"/>
                  </a:lnTo>
                  <a:close/>
                  <a:moveTo>
                    <a:pt x="3794538" y="19050"/>
                  </a:moveTo>
                  <a:lnTo>
                    <a:pt x="3794538" y="285750"/>
                  </a:lnTo>
                  <a:lnTo>
                    <a:pt x="4065691" y="285750"/>
                  </a:lnTo>
                  <a:lnTo>
                    <a:pt x="4065691" y="19050"/>
                  </a:lnTo>
                  <a:close/>
                  <a:moveTo>
                    <a:pt x="3504016" y="19050"/>
                  </a:moveTo>
                  <a:lnTo>
                    <a:pt x="3504016" y="285750"/>
                  </a:lnTo>
                  <a:lnTo>
                    <a:pt x="3775170" y="285750"/>
                  </a:lnTo>
                  <a:lnTo>
                    <a:pt x="3775170" y="19050"/>
                  </a:lnTo>
                  <a:close/>
                  <a:moveTo>
                    <a:pt x="3213494" y="19050"/>
                  </a:moveTo>
                  <a:lnTo>
                    <a:pt x="3213494" y="285750"/>
                  </a:lnTo>
                  <a:lnTo>
                    <a:pt x="3484648" y="285750"/>
                  </a:lnTo>
                  <a:lnTo>
                    <a:pt x="3484648" y="19050"/>
                  </a:lnTo>
                  <a:close/>
                  <a:moveTo>
                    <a:pt x="2922972" y="19050"/>
                  </a:moveTo>
                  <a:lnTo>
                    <a:pt x="2922972" y="285750"/>
                  </a:lnTo>
                  <a:lnTo>
                    <a:pt x="3194126" y="285750"/>
                  </a:lnTo>
                  <a:lnTo>
                    <a:pt x="3194126" y="19050"/>
                  </a:lnTo>
                  <a:close/>
                  <a:moveTo>
                    <a:pt x="2632451" y="19050"/>
                  </a:moveTo>
                  <a:lnTo>
                    <a:pt x="2632451" y="285750"/>
                  </a:lnTo>
                  <a:lnTo>
                    <a:pt x="2903604" y="285750"/>
                  </a:lnTo>
                  <a:lnTo>
                    <a:pt x="2903604" y="19050"/>
                  </a:lnTo>
                  <a:close/>
                  <a:moveTo>
                    <a:pt x="2341929" y="19050"/>
                  </a:moveTo>
                  <a:lnTo>
                    <a:pt x="2341929" y="285750"/>
                  </a:lnTo>
                  <a:lnTo>
                    <a:pt x="2613083" y="285750"/>
                  </a:lnTo>
                  <a:lnTo>
                    <a:pt x="2613083" y="19050"/>
                  </a:lnTo>
                  <a:close/>
                  <a:moveTo>
                    <a:pt x="2051407" y="19050"/>
                  </a:moveTo>
                  <a:lnTo>
                    <a:pt x="2051407" y="285750"/>
                  </a:lnTo>
                  <a:lnTo>
                    <a:pt x="2322561" y="285750"/>
                  </a:lnTo>
                  <a:lnTo>
                    <a:pt x="2322561" y="19050"/>
                  </a:lnTo>
                  <a:close/>
                  <a:moveTo>
                    <a:pt x="1760886" y="19050"/>
                  </a:moveTo>
                  <a:lnTo>
                    <a:pt x="1760886" y="285750"/>
                  </a:lnTo>
                  <a:lnTo>
                    <a:pt x="2032039" y="285750"/>
                  </a:lnTo>
                  <a:lnTo>
                    <a:pt x="2032039" y="19050"/>
                  </a:lnTo>
                  <a:close/>
                  <a:moveTo>
                    <a:pt x="1471977" y="19050"/>
                  </a:moveTo>
                  <a:lnTo>
                    <a:pt x="1471977" y="285750"/>
                  </a:lnTo>
                  <a:lnTo>
                    <a:pt x="1743131" y="285750"/>
                  </a:lnTo>
                  <a:lnTo>
                    <a:pt x="1743131" y="19050"/>
                  </a:lnTo>
                  <a:close/>
                  <a:moveTo>
                    <a:pt x="1181455" y="19050"/>
                  </a:moveTo>
                  <a:lnTo>
                    <a:pt x="1181455" y="285750"/>
                  </a:lnTo>
                  <a:lnTo>
                    <a:pt x="1452609" y="285750"/>
                  </a:lnTo>
                  <a:lnTo>
                    <a:pt x="1452609" y="19050"/>
                  </a:lnTo>
                  <a:close/>
                  <a:moveTo>
                    <a:pt x="890933" y="19050"/>
                  </a:moveTo>
                  <a:lnTo>
                    <a:pt x="890933" y="285750"/>
                  </a:lnTo>
                  <a:lnTo>
                    <a:pt x="1162087" y="285750"/>
                  </a:lnTo>
                  <a:lnTo>
                    <a:pt x="1162087" y="19050"/>
                  </a:lnTo>
                  <a:close/>
                  <a:moveTo>
                    <a:pt x="600412" y="19050"/>
                  </a:moveTo>
                  <a:lnTo>
                    <a:pt x="600412" y="285750"/>
                  </a:lnTo>
                  <a:lnTo>
                    <a:pt x="871565" y="285750"/>
                  </a:lnTo>
                  <a:lnTo>
                    <a:pt x="871565" y="19050"/>
                  </a:lnTo>
                  <a:close/>
                  <a:moveTo>
                    <a:pt x="309890" y="19050"/>
                  </a:moveTo>
                  <a:lnTo>
                    <a:pt x="309890" y="285750"/>
                  </a:lnTo>
                  <a:lnTo>
                    <a:pt x="581044" y="285750"/>
                  </a:lnTo>
                  <a:lnTo>
                    <a:pt x="581044" y="19050"/>
                  </a:lnTo>
                  <a:close/>
                  <a:moveTo>
                    <a:pt x="19368" y="19050"/>
                  </a:moveTo>
                  <a:lnTo>
                    <a:pt x="19368" y="285750"/>
                  </a:lnTo>
                  <a:lnTo>
                    <a:pt x="290522" y="285750"/>
                  </a:lnTo>
                  <a:lnTo>
                    <a:pt x="290522" y="19050"/>
                  </a:lnTo>
                  <a:close/>
                  <a:moveTo>
                    <a:pt x="0" y="0"/>
                  </a:moveTo>
                  <a:lnTo>
                    <a:pt x="19368" y="0"/>
                  </a:lnTo>
                  <a:lnTo>
                    <a:pt x="290522" y="0"/>
                  </a:lnTo>
                  <a:lnTo>
                    <a:pt x="309890" y="0"/>
                  </a:lnTo>
                  <a:lnTo>
                    <a:pt x="581044" y="0"/>
                  </a:lnTo>
                  <a:lnTo>
                    <a:pt x="600412" y="0"/>
                  </a:lnTo>
                  <a:lnTo>
                    <a:pt x="871565" y="0"/>
                  </a:lnTo>
                  <a:lnTo>
                    <a:pt x="890933" y="0"/>
                  </a:lnTo>
                  <a:lnTo>
                    <a:pt x="1162087" y="0"/>
                  </a:lnTo>
                  <a:lnTo>
                    <a:pt x="1181455" y="0"/>
                  </a:lnTo>
                  <a:lnTo>
                    <a:pt x="1452609" y="0"/>
                  </a:lnTo>
                  <a:lnTo>
                    <a:pt x="1471977" y="0"/>
                  </a:lnTo>
                  <a:lnTo>
                    <a:pt x="1743131" y="0"/>
                  </a:lnTo>
                  <a:lnTo>
                    <a:pt x="1760886" y="0"/>
                  </a:lnTo>
                  <a:lnTo>
                    <a:pt x="2032039" y="0"/>
                  </a:lnTo>
                  <a:lnTo>
                    <a:pt x="2051407" y="0"/>
                  </a:lnTo>
                  <a:lnTo>
                    <a:pt x="2322561" y="0"/>
                  </a:lnTo>
                  <a:lnTo>
                    <a:pt x="2341929" y="0"/>
                  </a:lnTo>
                  <a:lnTo>
                    <a:pt x="2613083" y="0"/>
                  </a:lnTo>
                  <a:lnTo>
                    <a:pt x="2632451" y="0"/>
                  </a:lnTo>
                  <a:lnTo>
                    <a:pt x="2903604" y="0"/>
                  </a:lnTo>
                  <a:lnTo>
                    <a:pt x="2922972" y="0"/>
                  </a:lnTo>
                  <a:lnTo>
                    <a:pt x="3194126" y="0"/>
                  </a:lnTo>
                  <a:lnTo>
                    <a:pt x="3213494" y="0"/>
                  </a:lnTo>
                  <a:lnTo>
                    <a:pt x="3484648" y="0"/>
                  </a:lnTo>
                  <a:lnTo>
                    <a:pt x="3504016" y="0"/>
                  </a:lnTo>
                  <a:lnTo>
                    <a:pt x="3775170" y="0"/>
                  </a:lnTo>
                  <a:lnTo>
                    <a:pt x="3794538" y="0"/>
                  </a:lnTo>
                  <a:lnTo>
                    <a:pt x="4065691" y="0"/>
                  </a:lnTo>
                  <a:lnTo>
                    <a:pt x="4085059" y="0"/>
                  </a:lnTo>
                  <a:lnTo>
                    <a:pt x="4356213" y="0"/>
                  </a:lnTo>
                  <a:lnTo>
                    <a:pt x="4375581" y="0"/>
                  </a:lnTo>
                  <a:lnTo>
                    <a:pt x="4646735" y="0"/>
                  </a:lnTo>
                  <a:lnTo>
                    <a:pt x="4666103" y="0"/>
                  </a:lnTo>
                  <a:lnTo>
                    <a:pt x="4937257" y="0"/>
                  </a:lnTo>
                  <a:lnTo>
                    <a:pt x="4956625" y="0"/>
                  </a:lnTo>
                  <a:lnTo>
                    <a:pt x="5227779" y="0"/>
                  </a:lnTo>
                  <a:lnTo>
                    <a:pt x="5247147" y="0"/>
                  </a:lnTo>
                  <a:lnTo>
                    <a:pt x="5516686" y="0"/>
                  </a:lnTo>
                  <a:lnTo>
                    <a:pt x="5536054" y="0"/>
                  </a:lnTo>
                  <a:lnTo>
                    <a:pt x="5807208" y="0"/>
                  </a:lnTo>
                  <a:lnTo>
                    <a:pt x="5826576" y="0"/>
                  </a:lnTo>
                  <a:lnTo>
                    <a:pt x="6097729" y="0"/>
                  </a:lnTo>
                  <a:lnTo>
                    <a:pt x="6117097" y="0"/>
                  </a:lnTo>
                  <a:lnTo>
                    <a:pt x="6388251" y="0"/>
                  </a:lnTo>
                  <a:lnTo>
                    <a:pt x="6407619" y="0"/>
                  </a:lnTo>
                  <a:lnTo>
                    <a:pt x="6678773" y="0"/>
                  </a:lnTo>
                  <a:lnTo>
                    <a:pt x="6698141" y="0"/>
                  </a:lnTo>
                  <a:lnTo>
                    <a:pt x="6969295" y="0"/>
                  </a:lnTo>
                  <a:lnTo>
                    <a:pt x="6988663" y="0"/>
                  </a:lnTo>
                  <a:lnTo>
                    <a:pt x="7259817" y="0"/>
                  </a:lnTo>
                  <a:lnTo>
                    <a:pt x="7279185" y="0"/>
                  </a:lnTo>
                  <a:lnTo>
                    <a:pt x="7550338" y="0"/>
                  </a:lnTo>
                  <a:lnTo>
                    <a:pt x="7569706" y="0"/>
                  </a:lnTo>
                  <a:lnTo>
                    <a:pt x="7840860" y="0"/>
                  </a:lnTo>
                  <a:lnTo>
                    <a:pt x="7860228" y="0"/>
                  </a:lnTo>
                  <a:lnTo>
                    <a:pt x="8131382" y="0"/>
                  </a:lnTo>
                  <a:lnTo>
                    <a:pt x="8150750" y="0"/>
                  </a:lnTo>
                  <a:lnTo>
                    <a:pt x="8421904" y="0"/>
                  </a:lnTo>
                  <a:lnTo>
                    <a:pt x="8441272" y="0"/>
                  </a:lnTo>
                  <a:lnTo>
                    <a:pt x="8712425" y="0"/>
                  </a:lnTo>
                  <a:lnTo>
                    <a:pt x="8731793" y="0"/>
                  </a:lnTo>
                  <a:lnTo>
                    <a:pt x="9001334" y="0"/>
                  </a:lnTo>
                  <a:lnTo>
                    <a:pt x="9020702" y="0"/>
                  </a:lnTo>
                  <a:lnTo>
                    <a:pt x="9291856" y="0"/>
                  </a:lnTo>
                  <a:lnTo>
                    <a:pt x="9311224" y="0"/>
                  </a:lnTo>
                  <a:lnTo>
                    <a:pt x="9582377" y="0"/>
                  </a:lnTo>
                  <a:lnTo>
                    <a:pt x="9601745" y="0"/>
                  </a:lnTo>
                  <a:lnTo>
                    <a:pt x="9872899" y="0"/>
                  </a:lnTo>
                  <a:lnTo>
                    <a:pt x="9892267" y="0"/>
                  </a:lnTo>
                  <a:lnTo>
                    <a:pt x="10163421" y="0"/>
                  </a:lnTo>
                  <a:lnTo>
                    <a:pt x="10182789" y="0"/>
                  </a:lnTo>
                  <a:lnTo>
                    <a:pt x="10453943" y="0"/>
                  </a:lnTo>
                  <a:lnTo>
                    <a:pt x="10473311" y="0"/>
                  </a:lnTo>
                  <a:lnTo>
                    <a:pt x="10744464" y="0"/>
                  </a:lnTo>
                  <a:lnTo>
                    <a:pt x="10763832" y="0"/>
                  </a:lnTo>
                  <a:lnTo>
                    <a:pt x="11034986" y="0"/>
                  </a:lnTo>
                  <a:lnTo>
                    <a:pt x="11054354" y="0"/>
                  </a:lnTo>
                  <a:lnTo>
                    <a:pt x="11325508" y="0"/>
                  </a:lnTo>
                  <a:lnTo>
                    <a:pt x="11344876" y="0"/>
                  </a:lnTo>
                  <a:lnTo>
                    <a:pt x="11616030" y="0"/>
                  </a:lnTo>
                  <a:lnTo>
                    <a:pt x="11635398" y="0"/>
                  </a:lnTo>
                  <a:lnTo>
                    <a:pt x="11906552" y="0"/>
                  </a:lnTo>
                  <a:lnTo>
                    <a:pt x="11925920" y="0"/>
                  </a:lnTo>
                  <a:lnTo>
                    <a:pt x="12197073" y="0"/>
                  </a:lnTo>
                  <a:lnTo>
                    <a:pt x="12207051" y="0"/>
                  </a:lnTo>
                  <a:lnTo>
                    <a:pt x="12207051" y="6858000"/>
                  </a:lnTo>
                  <a:lnTo>
                    <a:pt x="12197073" y="6858000"/>
                  </a:lnTo>
                  <a:lnTo>
                    <a:pt x="11925920" y="6858000"/>
                  </a:lnTo>
                  <a:lnTo>
                    <a:pt x="11906552" y="6858000"/>
                  </a:lnTo>
                  <a:lnTo>
                    <a:pt x="11635398" y="6858000"/>
                  </a:lnTo>
                  <a:lnTo>
                    <a:pt x="11616030" y="6858000"/>
                  </a:lnTo>
                  <a:lnTo>
                    <a:pt x="11344876" y="6858000"/>
                  </a:lnTo>
                  <a:lnTo>
                    <a:pt x="11325508" y="6858000"/>
                  </a:lnTo>
                  <a:lnTo>
                    <a:pt x="11054354" y="6858000"/>
                  </a:lnTo>
                  <a:lnTo>
                    <a:pt x="11034986" y="6858000"/>
                  </a:lnTo>
                  <a:lnTo>
                    <a:pt x="10763832" y="6858000"/>
                  </a:lnTo>
                  <a:lnTo>
                    <a:pt x="10744464" y="6858000"/>
                  </a:lnTo>
                  <a:lnTo>
                    <a:pt x="10473311" y="6858000"/>
                  </a:lnTo>
                  <a:lnTo>
                    <a:pt x="10453943" y="6858000"/>
                  </a:lnTo>
                  <a:lnTo>
                    <a:pt x="10182789" y="6858000"/>
                  </a:lnTo>
                  <a:lnTo>
                    <a:pt x="10163421" y="6858000"/>
                  </a:lnTo>
                  <a:lnTo>
                    <a:pt x="9892267" y="6858000"/>
                  </a:lnTo>
                  <a:lnTo>
                    <a:pt x="9872899" y="6858000"/>
                  </a:lnTo>
                  <a:lnTo>
                    <a:pt x="9601745" y="6858000"/>
                  </a:lnTo>
                  <a:lnTo>
                    <a:pt x="9582377" y="6858000"/>
                  </a:lnTo>
                  <a:lnTo>
                    <a:pt x="9311224" y="6858000"/>
                  </a:lnTo>
                  <a:lnTo>
                    <a:pt x="9291856" y="6858000"/>
                  </a:lnTo>
                  <a:lnTo>
                    <a:pt x="9020702" y="6858000"/>
                  </a:lnTo>
                  <a:lnTo>
                    <a:pt x="9001334" y="6858000"/>
                  </a:lnTo>
                  <a:lnTo>
                    <a:pt x="8731793" y="6858000"/>
                  </a:lnTo>
                  <a:lnTo>
                    <a:pt x="8712425" y="6858000"/>
                  </a:lnTo>
                  <a:lnTo>
                    <a:pt x="8441272" y="6858000"/>
                  </a:lnTo>
                  <a:lnTo>
                    <a:pt x="8421904" y="6858000"/>
                  </a:lnTo>
                  <a:lnTo>
                    <a:pt x="8150750" y="6858000"/>
                  </a:lnTo>
                  <a:lnTo>
                    <a:pt x="8131382" y="6858000"/>
                  </a:lnTo>
                  <a:lnTo>
                    <a:pt x="7860228" y="6858000"/>
                  </a:lnTo>
                  <a:lnTo>
                    <a:pt x="7840860" y="6858000"/>
                  </a:lnTo>
                  <a:lnTo>
                    <a:pt x="7569706" y="6858000"/>
                  </a:lnTo>
                  <a:lnTo>
                    <a:pt x="7550338" y="6858000"/>
                  </a:lnTo>
                  <a:lnTo>
                    <a:pt x="7279185" y="6858000"/>
                  </a:lnTo>
                  <a:lnTo>
                    <a:pt x="7259817" y="6858000"/>
                  </a:lnTo>
                  <a:lnTo>
                    <a:pt x="6988663" y="6858000"/>
                  </a:lnTo>
                  <a:lnTo>
                    <a:pt x="6969295" y="6858000"/>
                  </a:lnTo>
                  <a:lnTo>
                    <a:pt x="6698141" y="6858000"/>
                  </a:lnTo>
                  <a:lnTo>
                    <a:pt x="6678773" y="6858000"/>
                  </a:lnTo>
                  <a:lnTo>
                    <a:pt x="6407619" y="6858000"/>
                  </a:lnTo>
                  <a:lnTo>
                    <a:pt x="6388251" y="6858000"/>
                  </a:lnTo>
                  <a:lnTo>
                    <a:pt x="6117097" y="6858000"/>
                  </a:lnTo>
                  <a:lnTo>
                    <a:pt x="6097729" y="6858000"/>
                  </a:lnTo>
                  <a:lnTo>
                    <a:pt x="5826576" y="6858000"/>
                  </a:lnTo>
                  <a:lnTo>
                    <a:pt x="5807208" y="6858000"/>
                  </a:lnTo>
                  <a:lnTo>
                    <a:pt x="5536054" y="6858000"/>
                  </a:lnTo>
                  <a:lnTo>
                    <a:pt x="5516686" y="6858000"/>
                  </a:lnTo>
                  <a:lnTo>
                    <a:pt x="5247147" y="6858000"/>
                  </a:lnTo>
                  <a:lnTo>
                    <a:pt x="5227779" y="6858000"/>
                  </a:lnTo>
                  <a:lnTo>
                    <a:pt x="4956625" y="6858000"/>
                  </a:lnTo>
                  <a:lnTo>
                    <a:pt x="4937257" y="6858000"/>
                  </a:lnTo>
                  <a:lnTo>
                    <a:pt x="4666103" y="6858000"/>
                  </a:lnTo>
                  <a:lnTo>
                    <a:pt x="4646735" y="6858000"/>
                  </a:lnTo>
                  <a:lnTo>
                    <a:pt x="4375581" y="6858000"/>
                  </a:lnTo>
                  <a:lnTo>
                    <a:pt x="4356213" y="6858000"/>
                  </a:lnTo>
                  <a:lnTo>
                    <a:pt x="4085059" y="6858000"/>
                  </a:lnTo>
                  <a:lnTo>
                    <a:pt x="4065691" y="6858000"/>
                  </a:lnTo>
                  <a:lnTo>
                    <a:pt x="3794538" y="6858000"/>
                  </a:lnTo>
                  <a:lnTo>
                    <a:pt x="3775170" y="6858000"/>
                  </a:lnTo>
                  <a:lnTo>
                    <a:pt x="3504016" y="6858000"/>
                  </a:lnTo>
                  <a:lnTo>
                    <a:pt x="3484648" y="6858000"/>
                  </a:lnTo>
                  <a:lnTo>
                    <a:pt x="3213494" y="6858000"/>
                  </a:lnTo>
                  <a:lnTo>
                    <a:pt x="3194126" y="6858000"/>
                  </a:lnTo>
                  <a:lnTo>
                    <a:pt x="2922972" y="6858000"/>
                  </a:lnTo>
                  <a:lnTo>
                    <a:pt x="2903604" y="6858000"/>
                  </a:lnTo>
                  <a:lnTo>
                    <a:pt x="2632451" y="6858000"/>
                  </a:lnTo>
                  <a:lnTo>
                    <a:pt x="2613083" y="6858000"/>
                  </a:lnTo>
                  <a:lnTo>
                    <a:pt x="2341929" y="6858000"/>
                  </a:lnTo>
                  <a:lnTo>
                    <a:pt x="2322561" y="6858000"/>
                  </a:lnTo>
                  <a:lnTo>
                    <a:pt x="2051407" y="6858000"/>
                  </a:lnTo>
                  <a:lnTo>
                    <a:pt x="2032039" y="6858000"/>
                  </a:lnTo>
                  <a:lnTo>
                    <a:pt x="1760886" y="6858000"/>
                  </a:lnTo>
                  <a:lnTo>
                    <a:pt x="1743131" y="6858000"/>
                  </a:lnTo>
                  <a:lnTo>
                    <a:pt x="1471977" y="6858000"/>
                  </a:lnTo>
                  <a:lnTo>
                    <a:pt x="1452609" y="6858000"/>
                  </a:lnTo>
                  <a:lnTo>
                    <a:pt x="1181455" y="6858000"/>
                  </a:lnTo>
                  <a:lnTo>
                    <a:pt x="1162087" y="6858000"/>
                  </a:lnTo>
                  <a:lnTo>
                    <a:pt x="890933" y="6858000"/>
                  </a:lnTo>
                  <a:lnTo>
                    <a:pt x="871565" y="6858000"/>
                  </a:lnTo>
                  <a:lnTo>
                    <a:pt x="600412" y="6858000"/>
                  </a:lnTo>
                  <a:lnTo>
                    <a:pt x="581044" y="6858000"/>
                  </a:lnTo>
                  <a:lnTo>
                    <a:pt x="309890" y="6858000"/>
                  </a:lnTo>
                  <a:lnTo>
                    <a:pt x="290522" y="6858000"/>
                  </a:lnTo>
                  <a:lnTo>
                    <a:pt x="19368" y="6858000"/>
                  </a:lnTo>
                  <a:lnTo>
                    <a:pt x="0" y="6858000"/>
                  </a:lnTo>
                  <a:lnTo>
                    <a:pt x="0" y="6838950"/>
                  </a:lnTo>
                  <a:lnTo>
                    <a:pt x="0" y="6591300"/>
                  </a:lnTo>
                  <a:lnTo>
                    <a:pt x="0" y="6572250"/>
                  </a:lnTo>
                  <a:lnTo>
                    <a:pt x="0" y="6305550"/>
                  </a:lnTo>
                  <a:lnTo>
                    <a:pt x="0" y="6286500"/>
                  </a:lnTo>
                  <a:lnTo>
                    <a:pt x="0" y="6019800"/>
                  </a:lnTo>
                  <a:lnTo>
                    <a:pt x="0" y="6000750"/>
                  </a:lnTo>
                  <a:lnTo>
                    <a:pt x="0" y="5734050"/>
                  </a:lnTo>
                  <a:lnTo>
                    <a:pt x="0" y="5715000"/>
                  </a:lnTo>
                  <a:lnTo>
                    <a:pt x="0" y="5448300"/>
                  </a:lnTo>
                  <a:lnTo>
                    <a:pt x="0" y="5429250"/>
                  </a:lnTo>
                  <a:lnTo>
                    <a:pt x="0" y="5162550"/>
                  </a:lnTo>
                  <a:lnTo>
                    <a:pt x="0" y="5143500"/>
                  </a:lnTo>
                  <a:lnTo>
                    <a:pt x="0" y="4876800"/>
                  </a:lnTo>
                  <a:lnTo>
                    <a:pt x="0" y="4857750"/>
                  </a:lnTo>
                  <a:lnTo>
                    <a:pt x="0" y="4591050"/>
                  </a:lnTo>
                  <a:lnTo>
                    <a:pt x="0" y="4572000"/>
                  </a:lnTo>
                  <a:lnTo>
                    <a:pt x="0" y="4305300"/>
                  </a:lnTo>
                  <a:lnTo>
                    <a:pt x="0" y="4286250"/>
                  </a:lnTo>
                  <a:lnTo>
                    <a:pt x="0" y="4019550"/>
                  </a:lnTo>
                  <a:lnTo>
                    <a:pt x="0" y="4000500"/>
                  </a:lnTo>
                  <a:lnTo>
                    <a:pt x="0" y="3733800"/>
                  </a:lnTo>
                  <a:lnTo>
                    <a:pt x="0" y="3714750"/>
                  </a:lnTo>
                  <a:lnTo>
                    <a:pt x="0" y="3448050"/>
                  </a:lnTo>
                  <a:lnTo>
                    <a:pt x="0" y="3429000"/>
                  </a:lnTo>
                  <a:lnTo>
                    <a:pt x="0" y="3162300"/>
                  </a:lnTo>
                  <a:lnTo>
                    <a:pt x="0" y="3143250"/>
                  </a:lnTo>
                  <a:lnTo>
                    <a:pt x="0" y="2876550"/>
                  </a:lnTo>
                  <a:lnTo>
                    <a:pt x="0" y="2857500"/>
                  </a:lnTo>
                  <a:lnTo>
                    <a:pt x="0" y="2590800"/>
                  </a:lnTo>
                  <a:lnTo>
                    <a:pt x="0" y="2571750"/>
                  </a:lnTo>
                  <a:lnTo>
                    <a:pt x="0" y="2305050"/>
                  </a:lnTo>
                  <a:lnTo>
                    <a:pt x="0" y="2286000"/>
                  </a:lnTo>
                  <a:lnTo>
                    <a:pt x="0" y="2019300"/>
                  </a:lnTo>
                  <a:lnTo>
                    <a:pt x="0" y="2000250"/>
                  </a:lnTo>
                  <a:lnTo>
                    <a:pt x="0" y="1733550"/>
                  </a:lnTo>
                  <a:lnTo>
                    <a:pt x="0" y="1714500"/>
                  </a:lnTo>
                  <a:lnTo>
                    <a:pt x="0" y="1447800"/>
                  </a:lnTo>
                  <a:lnTo>
                    <a:pt x="0" y="1428750"/>
                  </a:lnTo>
                  <a:lnTo>
                    <a:pt x="0" y="1162050"/>
                  </a:lnTo>
                  <a:lnTo>
                    <a:pt x="0" y="1143000"/>
                  </a:lnTo>
                  <a:lnTo>
                    <a:pt x="0" y="876300"/>
                  </a:lnTo>
                  <a:lnTo>
                    <a:pt x="0" y="857250"/>
                  </a:lnTo>
                  <a:lnTo>
                    <a:pt x="0" y="590550"/>
                  </a:lnTo>
                  <a:lnTo>
                    <a:pt x="0" y="571500"/>
                  </a:lnTo>
                  <a:lnTo>
                    <a:pt x="0" y="304800"/>
                  </a:lnTo>
                  <a:lnTo>
                    <a:pt x="0" y="285750"/>
                  </a:lnTo>
                  <a:lnTo>
                    <a:pt x="0" y="19050"/>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9" name="Group 218"/>
          <p:cNvGrpSpPr/>
          <p:nvPr/>
        </p:nvGrpSpPr>
        <p:grpSpPr>
          <a:xfrm>
            <a:off x="3694113" y="2519644"/>
            <a:ext cx="768350" cy="1157287"/>
            <a:chOff x="3694113" y="1828111"/>
            <a:chExt cx="768350" cy="1157287"/>
          </a:xfrm>
        </p:grpSpPr>
        <p:sp>
          <p:nvSpPr>
            <p:cNvPr id="220" name="Rectangle 132"/>
            <p:cNvSpPr>
              <a:spLocks noChangeArrowheads="1"/>
            </p:cNvSpPr>
            <p:nvPr/>
          </p:nvSpPr>
          <p:spPr bwMode="auto">
            <a:xfrm>
              <a:off x="3929063" y="1942411"/>
              <a:ext cx="298450" cy="49213"/>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Oval 134"/>
            <p:cNvSpPr>
              <a:spLocks noChangeArrowheads="1"/>
            </p:cNvSpPr>
            <p:nvPr/>
          </p:nvSpPr>
          <p:spPr bwMode="auto">
            <a:xfrm>
              <a:off x="4032250" y="2809186"/>
              <a:ext cx="52388" cy="5238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Oval 135"/>
            <p:cNvSpPr>
              <a:spLocks noChangeArrowheads="1"/>
            </p:cNvSpPr>
            <p:nvPr/>
          </p:nvSpPr>
          <p:spPr bwMode="auto">
            <a:xfrm>
              <a:off x="4105275" y="2710761"/>
              <a:ext cx="117475" cy="1174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Oval 136"/>
            <p:cNvSpPr>
              <a:spLocks noChangeArrowheads="1"/>
            </p:cNvSpPr>
            <p:nvPr/>
          </p:nvSpPr>
          <p:spPr bwMode="auto">
            <a:xfrm>
              <a:off x="4079875" y="2496448"/>
              <a:ext cx="163513" cy="165100"/>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Oval 137"/>
            <p:cNvSpPr>
              <a:spLocks noChangeArrowheads="1"/>
            </p:cNvSpPr>
            <p:nvPr/>
          </p:nvSpPr>
          <p:spPr bwMode="auto">
            <a:xfrm>
              <a:off x="3986213" y="2685361"/>
              <a:ext cx="76200" cy="76200"/>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Oval 138"/>
            <p:cNvSpPr>
              <a:spLocks noChangeArrowheads="1"/>
            </p:cNvSpPr>
            <p:nvPr/>
          </p:nvSpPr>
          <p:spPr bwMode="auto">
            <a:xfrm>
              <a:off x="3941763" y="2547248"/>
              <a:ext cx="111125" cy="1111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Oval 139"/>
            <p:cNvSpPr>
              <a:spLocks noChangeArrowheads="1"/>
            </p:cNvSpPr>
            <p:nvPr/>
          </p:nvSpPr>
          <p:spPr bwMode="auto">
            <a:xfrm>
              <a:off x="4251325" y="2671073"/>
              <a:ext cx="47625" cy="476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9" name="Group 228"/>
          <p:cNvGrpSpPr/>
          <p:nvPr/>
        </p:nvGrpSpPr>
        <p:grpSpPr>
          <a:xfrm>
            <a:off x="577850" y="2572031"/>
            <a:ext cx="769938" cy="1238250"/>
            <a:chOff x="577850" y="1880498"/>
            <a:chExt cx="769938" cy="1238250"/>
          </a:xfrm>
        </p:grpSpPr>
        <p:sp>
          <p:nvSpPr>
            <p:cNvPr id="230" name="Rectangle 149"/>
            <p:cNvSpPr>
              <a:spLocks noChangeArrowheads="1"/>
            </p:cNvSpPr>
            <p:nvPr/>
          </p:nvSpPr>
          <p:spPr bwMode="auto">
            <a:xfrm>
              <a:off x="814388" y="1880498"/>
              <a:ext cx="300038" cy="49213"/>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1"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2" name="Oval 151"/>
            <p:cNvSpPr>
              <a:spLocks noChangeArrowheads="1"/>
            </p:cNvSpPr>
            <p:nvPr/>
          </p:nvSpPr>
          <p:spPr bwMode="auto">
            <a:xfrm>
              <a:off x="854075" y="2920311"/>
              <a:ext cx="84138" cy="8413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Oval 152"/>
            <p:cNvSpPr>
              <a:spLocks noChangeArrowheads="1"/>
            </p:cNvSpPr>
            <p:nvPr/>
          </p:nvSpPr>
          <p:spPr bwMode="auto">
            <a:xfrm>
              <a:off x="896938" y="2390086"/>
              <a:ext cx="69850" cy="6826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Oval 153"/>
            <p:cNvSpPr>
              <a:spLocks noChangeArrowheads="1"/>
            </p:cNvSpPr>
            <p:nvPr/>
          </p:nvSpPr>
          <p:spPr bwMode="auto">
            <a:xfrm>
              <a:off x="814388" y="2505973"/>
              <a:ext cx="58738" cy="603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Oval 154"/>
            <p:cNvSpPr>
              <a:spLocks noChangeArrowheads="1"/>
            </p:cNvSpPr>
            <p:nvPr/>
          </p:nvSpPr>
          <p:spPr bwMode="auto">
            <a:xfrm>
              <a:off x="915988" y="2501211"/>
              <a:ext cx="155575" cy="1555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48" name="Freeform 141"/>
          <p:cNvSpPr>
            <a:spLocks/>
          </p:cNvSpPr>
          <p:nvPr/>
        </p:nvSpPr>
        <p:spPr bwMode="auto">
          <a:xfrm>
            <a:off x="899978" y="1775174"/>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44"/>
          <p:cNvSpPr>
            <a:spLocks/>
          </p:cNvSpPr>
          <p:nvPr/>
        </p:nvSpPr>
        <p:spPr bwMode="auto">
          <a:xfrm>
            <a:off x="6746740" y="2110137"/>
            <a:ext cx="882650" cy="1903413"/>
          </a:xfrm>
          <a:custGeom>
            <a:avLst/>
            <a:gdLst>
              <a:gd name="T0" fmla="*/ 371 w 371"/>
              <a:gd name="T1" fmla="*/ 128 h 799"/>
              <a:gd name="T2" fmla="*/ 243 w 371"/>
              <a:gd name="T3" fmla="*/ 0 h 799"/>
              <a:gd name="T4" fmla="*/ 128 w 371"/>
              <a:gd name="T5" fmla="*/ 0 h 799"/>
              <a:gd name="T6" fmla="*/ 0 w 371"/>
              <a:gd name="T7" fmla="*/ 128 h 799"/>
              <a:gd name="T8" fmla="*/ 0 w 371"/>
              <a:gd name="T9" fmla="*/ 190 h 799"/>
              <a:gd name="T10" fmla="*/ 16 w 371"/>
              <a:gd name="T11" fmla="*/ 190 h 799"/>
              <a:gd name="T12" fmla="*/ 16 w 371"/>
              <a:gd name="T13" fmla="*/ 128 h 799"/>
              <a:gd name="T14" fmla="*/ 128 w 371"/>
              <a:gd name="T15" fmla="*/ 17 h 799"/>
              <a:gd name="T16" fmla="*/ 243 w 371"/>
              <a:gd name="T17" fmla="*/ 17 h 799"/>
              <a:gd name="T18" fmla="*/ 355 w 371"/>
              <a:gd name="T19" fmla="*/ 128 h 799"/>
              <a:gd name="T20" fmla="*/ 355 w 371"/>
              <a:gd name="T21" fmla="*/ 799 h 799"/>
              <a:gd name="T22" fmla="*/ 371 w 371"/>
              <a:gd name="T23" fmla="*/ 799 h 799"/>
              <a:gd name="T24" fmla="*/ 371 w 371"/>
              <a:gd name="T25" fmla="*/ 12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799">
                <a:moveTo>
                  <a:pt x="371" y="128"/>
                </a:moveTo>
                <a:cubicBezTo>
                  <a:pt x="371" y="58"/>
                  <a:pt x="314" y="0"/>
                  <a:pt x="243"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43" y="17"/>
                  <a:pt x="243" y="17"/>
                  <a:pt x="243" y="17"/>
                </a:cubicBezTo>
                <a:cubicBezTo>
                  <a:pt x="305" y="17"/>
                  <a:pt x="355" y="67"/>
                  <a:pt x="355" y="128"/>
                </a:cubicBezTo>
                <a:cubicBezTo>
                  <a:pt x="355" y="799"/>
                  <a:pt x="355" y="799"/>
                  <a:pt x="355" y="799"/>
                </a:cubicBezTo>
                <a:cubicBezTo>
                  <a:pt x="371" y="799"/>
                  <a:pt x="371" y="799"/>
                  <a:pt x="371" y="799"/>
                </a:cubicBezTo>
                <a:lnTo>
                  <a:pt x="371"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46"/>
          <p:cNvSpPr>
            <a:spLocks/>
          </p:cNvSpPr>
          <p:nvPr/>
        </p:nvSpPr>
        <p:spPr bwMode="auto">
          <a:xfrm>
            <a:off x="976178" y="2091087"/>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47"/>
          <p:cNvSpPr>
            <a:spLocks/>
          </p:cNvSpPr>
          <p:nvPr/>
        </p:nvSpPr>
        <p:spPr bwMode="auto">
          <a:xfrm>
            <a:off x="4060689" y="1051273"/>
            <a:ext cx="2562226" cy="1519238"/>
          </a:xfrm>
          <a:custGeom>
            <a:avLst/>
            <a:gdLst/>
            <a:ahLst/>
            <a:cxnLst/>
            <a:rect l="l" t="t" r="r" b="b"/>
            <a:pathLst>
              <a:path w="2562226" h="1519238">
                <a:moveTo>
                  <a:pt x="1578835" y="118590"/>
                </a:moveTo>
                <a:cubicBezTo>
                  <a:pt x="1483968" y="188014"/>
                  <a:pt x="1468488" y="293291"/>
                  <a:pt x="1468488" y="376238"/>
                </a:cubicBezTo>
                <a:cubicBezTo>
                  <a:pt x="1468488" y="461790"/>
                  <a:pt x="1509018" y="537430"/>
                  <a:pt x="1572651" y="584365"/>
                </a:cubicBezTo>
                <a:cubicBezTo>
                  <a:pt x="1636791" y="537430"/>
                  <a:pt x="1678038" y="461790"/>
                  <a:pt x="1678038" y="376238"/>
                </a:cubicBezTo>
                <a:cubicBezTo>
                  <a:pt x="1678038" y="293344"/>
                  <a:pt x="1672042" y="188149"/>
                  <a:pt x="1578835" y="118590"/>
                </a:cubicBezTo>
                <a:close/>
                <a:moveTo>
                  <a:pt x="1266705" y="115157"/>
                </a:moveTo>
                <a:cubicBezTo>
                  <a:pt x="1168339" y="185137"/>
                  <a:pt x="1152475" y="292159"/>
                  <a:pt x="1152475" y="376238"/>
                </a:cubicBezTo>
                <a:cubicBezTo>
                  <a:pt x="1152475" y="463664"/>
                  <a:pt x="1195550" y="540739"/>
                  <a:pt x="1261383" y="587668"/>
                </a:cubicBezTo>
                <a:cubicBezTo>
                  <a:pt x="1327057" y="540745"/>
                  <a:pt x="1369273" y="463667"/>
                  <a:pt x="1369273" y="376238"/>
                </a:cubicBezTo>
                <a:cubicBezTo>
                  <a:pt x="1369273" y="291820"/>
                  <a:pt x="1363942" y="184272"/>
                  <a:pt x="1266705" y="115157"/>
                </a:cubicBezTo>
                <a:close/>
                <a:moveTo>
                  <a:pt x="1700778" y="63500"/>
                </a:moveTo>
                <a:cubicBezTo>
                  <a:pt x="1670570" y="71259"/>
                  <a:pt x="1644220" y="81130"/>
                  <a:pt x="1621682" y="93538"/>
                </a:cubicBezTo>
                <a:cubicBezTo>
                  <a:pt x="1716088" y="169267"/>
                  <a:pt x="1716088" y="282596"/>
                  <a:pt x="1716088" y="376238"/>
                </a:cubicBezTo>
                <a:cubicBezTo>
                  <a:pt x="1716088" y="469344"/>
                  <a:pt x="1673796" y="552049"/>
                  <a:pt x="1606570" y="605863"/>
                </a:cubicBezTo>
                <a:cubicBezTo>
                  <a:pt x="1643041" y="626882"/>
                  <a:pt x="1685521" y="638175"/>
                  <a:pt x="1730771" y="638175"/>
                </a:cubicBezTo>
                <a:cubicBezTo>
                  <a:pt x="1876219" y="638175"/>
                  <a:pt x="1993054" y="521494"/>
                  <a:pt x="1993054" y="376238"/>
                </a:cubicBezTo>
                <a:cubicBezTo>
                  <a:pt x="1993054" y="266535"/>
                  <a:pt x="1984028" y="117770"/>
                  <a:pt x="1776599" y="63500"/>
                </a:cubicBezTo>
                <a:close/>
                <a:moveTo>
                  <a:pt x="1581156" y="63500"/>
                </a:moveTo>
                <a:lnTo>
                  <a:pt x="1582373" y="64217"/>
                </a:lnTo>
                <a:cubicBezTo>
                  <a:pt x="1582696" y="63912"/>
                  <a:pt x="1583075" y="63706"/>
                  <a:pt x="1583454" y="63500"/>
                </a:cubicBezTo>
                <a:close/>
                <a:moveTo>
                  <a:pt x="1380307" y="63500"/>
                </a:moveTo>
                <a:cubicBezTo>
                  <a:pt x="1353984" y="68593"/>
                  <a:pt x="1331133" y="77381"/>
                  <a:pt x="1311941" y="89661"/>
                </a:cubicBezTo>
                <a:cubicBezTo>
                  <a:pt x="1409701" y="165978"/>
                  <a:pt x="1409701" y="281239"/>
                  <a:pt x="1409701" y="376238"/>
                </a:cubicBezTo>
                <a:cubicBezTo>
                  <a:pt x="1409701" y="471016"/>
                  <a:pt x="1365876" y="555017"/>
                  <a:pt x="1296605" y="608785"/>
                </a:cubicBezTo>
                <a:cubicBezTo>
                  <a:pt x="1331688" y="627954"/>
                  <a:pt x="1371836" y="638175"/>
                  <a:pt x="1414068" y="638175"/>
                </a:cubicBezTo>
                <a:cubicBezTo>
                  <a:pt x="1459262" y="638175"/>
                  <a:pt x="1501918" y="626850"/>
                  <a:pt x="1538651" y="605783"/>
                </a:cubicBezTo>
                <a:cubicBezTo>
                  <a:pt x="1471957" y="551967"/>
                  <a:pt x="1430338" y="469298"/>
                  <a:pt x="1430338" y="376238"/>
                </a:cubicBezTo>
                <a:cubicBezTo>
                  <a:pt x="1430338" y="283008"/>
                  <a:pt x="1442551" y="170264"/>
                  <a:pt x="1537906" y="93687"/>
                </a:cubicBezTo>
                <a:cubicBezTo>
                  <a:pt x="1518224" y="80429"/>
                  <a:pt x="1494208" y="70817"/>
                  <a:pt x="1466418" y="63500"/>
                </a:cubicBezTo>
                <a:close/>
                <a:moveTo>
                  <a:pt x="1077766" y="63500"/>
                </a:moveTo>
                <a:cubicBezTo>
                  <a:pt x="873393" y="116136"/>
                  <a:pt x="846088" y="265932"/>
                  <a:pt x="846088" y="376238"/>
                </a:cubicBezTo>
                <a:cubicBezTo>
                  <a:pt x="846088" y="521494"/>
                  <a:pt x="962616" y="638175"/>
                  <a:pt x="1107681" y="638175"/>
                </a:cubicBezTo>
                <a:cubicBezTo>
                  <a:pt x="1150830" y="638175"/>
                  <a:pt x="1191454" y="627852"/>
                  <a:pt x="1226708" y="608489"/>
                </a:cubicBezTo>
                <a:cubicBezTo>
                  <a:pt x="1158088" y="554706"/>
                  <a:pt x="1114425" y="470841"/>
                  <a:pt x="1114425" y="376238"/>
                </a:cubicBezTo>
                <a:cubicBezTo>
                  <a:pt x="1114425" y="281770"/>
                  <a:pt x="1127765" y="167266"/>
                  <a:pt x="1227336" y="91226"/>
                </a:cubicBezTo>
                <a:cubicBezTo>
                  <a:pt x="1206234" y="80097"/>
                  <a:pt x="1181659" y="70916"/>
                  <a:pt x="1153388" y="63500"/>
                </a:cubicBezTo>
                <a:close/>
                <a:moveTo>
                  <a:pt x="305055" y="0"/>
                </a:moveTo>
                <a:cubicBezTo>
                  <a:pt x="305072" y="0"/>
                  <a:pt x="308334" y="0"/>
                  <a:pt x="950725" y="0"/>
                </a:cubicBezTo>
                <a:lnTo>
                  <a:pt x="950913" y="0"/>
                </a:lnTo>
                <a:lnTo>
                  <a:pt x="950913" y="6"/>
                </a:lnTo>
                <a:lnTo>
                  <a:pt x="1001713" y="1745"/>
                </a:lnTo>
                <a:lnTo>
                  <a:pt x="1001713" y="0"/>
                </a:lnTo>
                <a:lnTo>
                  <a:pt x="1257112" y="0"/>
                </a:lnTo>
                <a:lnTo>
                  <a:pt x="1267014" y="0"/>
                </a:lnTo>
                <a:lnTo>
                  <a:pt x="1573401" y="0"/>
                </a:lnTo>
                <a:lnTo>
                  <a:pt x="1846263" y="0"/>
                </a:lnTo>
                <a:lnTo>
                  <a:pt x="1846263" y="1662"/>
                </a:lnTo>
                <a:cubicBezTo>
                  <a:pt x="1859572" y="376"/>
                  <a:pt x="1873336" y="117"/>
                  <a:pt x="1887538" y="110"/>
                </a:cubicBezTo>
                <a:lnTo>
                  <a:pt x="1887538" y="0"/>
                </a:lnTo>
                <a:cubicBezTo>
                  <a:pt x="1887546" y="0"/>
                  <a:pt x="1887688" y="0"/>
                  <a:pt x="1890525" y="0"/>
                </a:cubicBezTo>
                <a:cubicBezTo>
                  <a:pt x="1902422" y="0"/>
                  <a:pt x="1961700" y="0"/>
                  <a:pt x="2257067" y="0"/>
                </a:cubicBezTo>
                <a:cubicBezTo>
                  <a:pt x="2426335" y="0"/>
                  <a:pt x="2562226" y="135731"/>
                  <a:pt x="2562226" y="302419"/>
                </a:cubicBezTo>
                <a:cubicBezTo>
                  <a:pt x="2562226" y="302449"/>
                  <a:pt x="2562226" y="308460"/>
                  <a:pt x="2562226" y="1519238"/>
                </a:cubicBezTo>
                <a:cubicBezTo>
                  <a:pt x="2562213" y="1519238"/>
                  <a:pt x="2561511" y="1519238"/>
                  <a:pt x="2524081" y="1519238"/>
                </a:cubicBezTo>
                <a:cubicBezTo>
                  <a:pt x="2524081" y="1519208"/>
                  <a:pt x="2524081" y="1513237"/>
                  <a:pt x="2524081" y="302419"/>
                </a:cubicBezTo>
                <a:cubicBezTo>
                  <a:pt x="2524081" y="157163"/>
                  <a:pt x="2404879" y="38100"/>
                  <a:pt x="2257067" y="38100"/>
                </a:cubicBezTo>
                <a:cubicBezTo>
                  <a:pt x="2257054" y="38100"/>
                  <a:pt x="2254835" y="38100"/>
                  <a:pt x="1890525" y="38100"/>
                </a:cubicBezTo>
                <a:cubicBezTo>
                  <a:pt x="1875522" y="38100"/>
                  <a:pt x="1861045" y="38413"/>
                  <a:pt x="1847100" y="39573"/>
                </a:cubicBezTo>
                <a:lnTo>
                  <a:pt x="1846263" y="39308"/>
                </a:lnTo>
                <a:lnTo>
                  <a:pt x="1846263" y="39677"/>
                </a:lnTo>
                <a:cubicBezTo>
                  <a:pt x="1846540" y="39590"/>
                  <a:pt x="1846820" y="39581"/>
                  <a:pt x="1847100" y="39573"/>
                </a:cubicBezTo>
                <a:cubicBezTo>
                  <a:pt x="2033588" y="108890"/>
                  <a:pt x="2033588" y="258204"/>
                  <a:pt x="2033588" y="376238"/>
                </a:cubicBezTo>
                <a:cubicBezTo>
                  <a:pt x="2033588" y="542925"/>
                  <a:pt x="1897678" y="676275"/>
                  <a:pt x="1730771" y="676275"/>
                </a:cubicBezTo>
                <a:cubicBezTo>
                  <a:pt x="1672352" y="676275"/>
                  <a:pt x="1618022" y="659939"/>
                  <a:pt x="1572549" y="630787"/>
                </a:cubicBezTo>
                <a:cubicBezTo>
                  <a:pt x="1526814" y="659938"/>
                  <a:pt x="1472335" y="676275"/>
                  <a:pt x="1414068" y="676275"/>
                </a:cubicBezTo>
                <a:cubicBezTo>
                  <a:pt x="1358413" y="676275"/>
                  <a:pt x="1306041" y="660935"/>
                  <a:pt x="1261712" y="633176"/>
                </a:cubicBezTo>
                <a:cubicBezTo>
                  <a:pt x="1217035" y="660938"/>
                  <a:pt x="1164136" y="676275"/>
                  <a:pt x="1107681" y="676275"/>
                </a:cubicBezTo>
                <a:cubicBezTo>
                  <a:pt x="941213" y="676275"/>
                  <a:pt x="808038" y="542925"/>
                  <a:pt x="808038" y="376238"/>
                </a:cubicBezTo>
                <a:cubicBezTo>
                  <a:pt x="808038" y="259953"/>
                  <a:pt x="826988" y="113308"/>
                  <a:pt x="1001713" y="43732"/>
                </a:cubicBezTo>
                <a:lnTo>
                  <a:pt x="1001713" y="39730"/>
                </a:lnTo>
                <a:lnTo>
                  <a:pt x="950725" y="38100"/>
                </a:lnTo>
                <a:cubicBezTo>
                  <a:pt x="948076" y="38079"/>
                  <a:pt x="908108" y="38079"/>
                  <a:pt x="305055" y="38079"/>
                </a:cubicBezTo>
                <a:cubicBezTo>
                  <a:pt x="157294" y="38079"/>
                  <a:pt x="38132" y="157076"/>
                  <a:pt x="38132" y="302253"/>
                </a:cubicBezTo>
                <a:cubicBezTo>
                  <a:pt x="38132" y="302288"/>
                  <a:pt x="38132" y="308645"/>
                  <a:pt x="38132" y="1444625"/>
                </a:cubicBezTo>
                <a:cubicBezTo>
                  <a:pt x="38123" y="1444625"/>
                  <a:pt x="37557" y="1444625"/>
                  <a:pt x="0" y="1444625"/>
                </a:cubicBezTo>
                <a:cubicBezTo>
                  <a:pt x="0" y="1444594"/>
                  <a:pt x="0" y="1438660"/>
                  <a:pt x="0" y="302253"/>
                </a:cubicBezTo>
                <a:cubicBezTo>
                  <a:pt x="0" y="135657"/>
                  <a:pt x="135845" y="0"/>
                  <a:pt x="305055"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4" name="Group 253"/>
          <p:cNvGrpSpPr/>
          <p:nvPr/>
        </p:nvGrpSpPr>
        <p:grpSpPr>
          <a:xfrm>
            <a:off x="4121015" y="2043462"/>
            <a:ext cx="911225" cy="1971675"/>
            <a:chOff x="4121015" y="1351929"/>
            <a:chExt cx="911225" cy="1971675"/>
          </a:xfrm>
          <a:solidFill>
            <a:schemeClr val="bg1">
              <a:lumMod val="95000"/>
            </a:schemeClr>
          </a:solidFill>
        </p:grpSpPr>
        <p:sp>
          <p:nvSpPr>
            <p:cNvPr id="255" name="Freeform 143"/>
            <p:cNvSpPr>
              <a:spLocks/>
            </p:cNvSpPr>
            <p:nvPr/>
          </p:nvSpPr>
          <p:spPr bwMode="auto">
            <a:xfrm>
              <a:off x="4121015" y="1351929"/>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163"/>
            <p:cNvSpPr>
              <a:spLocks/>
            </p:cNvSpPr>
            <p:nvPr/>
          </p:nvSpPr>
          <p:spPr bwMode="auto">
            <a:xfrm>
              <a:off x="4597265" y="2574304"/>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164"/>
            <p:cNvSpPr>
              <a:spLocks/>
            </p:cNvSpPr>
            <p:nvPr/>
          </p:nvSpPr>
          <p:spPr bwMode="auto">
            <a:xfrm>
              <a:off x="4575040" y="2814016"/>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5" name="Freeform 104"/>
          <p:cNvSpPr>
            <a:spLocks/>
          </p:cNvSpPr>
          <p:nvPr/>
        </p:nvSpPr>
        <p:spPr bwMode="auto">
          <a:xfrm>
            <a:off x="4352925"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5"/>
          <p:cNvSpPr>
            <a:spLocks/>
          </p:cNvSpPr>
          <p:nvPr/>
        </p:nvSpPr>
        <p:spPr bwMode="auto">
          <a:xfrm>
            <a:off x="4375150" y="4107144"/>
            <a:ext cx="66675" cy="519113"/>
          </a:xfrm>
          <a:custGeom>
            <a:avLst/>
            <a:gdLst>
              <a:gd name="T0" fmla="*/ 0 w 28"/>
              <a:gd name="T1" fmla="*/ 0 h 218"/>
              <a:gd name="T2" fmla="*/ 0 w 28"/>
              <a:gd name="T3" fmla="*/ 197 h 218"/>
              <a:gd name="T4" fmla="*/ 14 w 28"/>
              <a:gd name="T5" fmla="*/ 218 h 218"/>
              <a:gd name="T6" fmla="*/ 14 w 28"/>
              <a:gd name="T7" fmla="*/ 218 h 218"/>
              <a:gd name="T8" fmla="*/ 28 w 28"/>
              <a:gd name="T9" fmla="*/ 197 h 218"/>
              <a:gd name="T10" fmla="*/ 28 w 28"/>
              <a:gd name="T11" fmla="*/ 0 h 218"/>
              <a:gd name="T12" fmla="*/ 0 w 28"/>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8" h="218">
                <a:moveTo>
                  <a:pt x="0" y="0"/>
                </a:moveTo>
                <a:cubicBezTo>
                  <a:pt x="0" y="197"/>
                  <a:pt x="0" y="197"/>
                  <a:pt x="0" y="197"/>
                </a:cubicBezTo>
                <a:cubicBezTo>
                  <a:pt x="0" y="209"/>
                  <a:pt x="7" y="218"/>
                  <a:pt x="14" y="218"/>
                </a:cubicBezTo>
                <a:cubicBezTo>
                  <a:pt x="14" y="218"/>
                  <a:pt x="14" y="218"/>
                  <a:pt x="14" y="218"/>
                </a:cubicBezTo>
                <a:cubicBezTo>
                  <a:pt x="22" y="218"/>
                  <a:pt x="28" y="209"/>
                  <a:pt x="28" y="197"/>
                </a:cubicBezTo>
                <a:cubicBezTo>
                  <a:pt x="28" y="0"/>
                  <a:pt x="28" y="0"/>
                  <a:pt x="28"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110"/>
          <p:cNvSpPr>
            <a:spLocks noChangeArrowheads="1"/>
          </p:cNvSpPr>
          <p:nvPr/>
        </p:nvSpPr>
        <p:spPr bwMode="auto">
          <a:xfrm>
            <a:off x="4237038"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111"/>
          <p:cNvSpPr>
            <a:spLocks noChangeArrowheads="1"/>
          </p:cNvSpPr>
          <p:nvPr/>
        </p:nvSpPr>
        <p:spPr bwMode="auto">
          <a:xfrm>
            <a:off x="4237038"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Rectangle 112"/>
          <p:cNvSpPr>
            <a:spLocks noChangeArrowheads="1"/>
          </p:cNvSpPr>
          <p:nvPr/>
        </p:nvSpPr>
        <p:spPr bwMode="auto">
          <a:xfrm>
            <a:off x="4275138" y="4426231"/>
            <a:ext cx="39688"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14"/>
          <p:cNvSpPr>
            <a:spLocks/>
          </p:cNvSpPr>
          <p:nvPr/>
        </p:nvSpPr>
        <p:spPr bwMode="auto">
          <a:xfrm>
            <a:off x="1544638"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15"/>
          <p:cNvSpPr>
            <a:spLocks/>
          </p:cNvSpPr>
          <p:nvPr/>
        </p:nvSpPr>
        <p:spPr bwMode="auto">
          <a:xfrm>
            <a:off x="1566863" y="4107144"/>
            <a:ext cx="66675" cy="519113"/>
          </a:xfrm>
          <a:custGeom>
            <a:avLst/>
            <a:gdLst>
              <a:gd name="T0" fmla="*/ 0 w 28"/>
              <a:gd name="T1" fmla="*/ 0 h 218"/>
              <a:gd name="T2" fmla="*/ 0 w 28"/>
              <a:gd name="T3" fmla="*/ 197 h 218"/>
              <a:gd name="T4" fmla="*/ 14 w 28"/>
              <a:gd name="T5" fmla="*/ 218 h 218"/>
              <a:gd name="T6" fmla="*/ 14 w 28"/>
              <a:gd name="T7" fmla="*/ 218 h 218"/>
              <a:gd name="T8" fmla="*/ 28 w 28"/>
              <a:gd name="T9" fmla="*/ 197 h 218"/>
              <a:gd name="T10" fmla="*/ 28 w 28"/>
              <a:gd name="T11" fmla="*/ 0 h 218"/>
              <a:gd name="T12" fmla="*/ 0 w 28"/>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8" h="218">
                <a:moveTo>
                  <a:pt x="0" y="0"/>
                </a:moveTo>
                <a:cubicBezTo>
                  <a:pt x="0" y="197"/>
                  <a:pt x="0" y="197"/>
                  <a:pt x="0" y="197"/>
                </a:cubicBezTo>
                <a:cubicBezTo>
                  <a:pt x="0" y="209"/>
                  <a:pt x="6" y="218"/>
                  <a:pt x="14" y="218"/>
                </a:cubicBezTo>
                <a:cubicBezTo>
                  <a:pt x="14" y="218"/>
                  <a:pt x="14" y="218"/>
                  <a:pt x="14" y="218"/>
                </a:cubicBezTo>
                <a:cubicBezTo>
                  <a:pt x="21" y="218"/>
                  <a:pt x="28" y="209"/>
                  <a:pt x="28" y="197"/>
                </a:cubicBezTo>
                <a:cubicBezTo>
                  <a:pt x="28" y="0"/>
                  <a:pt x="28" y="0"/>
                  <a:pt x="28"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Rectangle 117"/>
          <p:cNvSpPr>
            <a:spLocks noChangeArrowheads="1"/>
          </p:cNvSpPr>
          <p:nvPr/>
        </p:nvSpPr>
        <p:spPr bwMode="auto">
          <a:xfrm>
            <a:off x="1428750"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Rectangle 119"/>
          <p:cNvSpPr>
            <a:spLocks noChangeArrowheads="1"/>
          </p:cNvSpPr>
          <p:nvPr/>
        </p:nvSpPr>
        <p:spPr bwMode="auto">
          <a:xfrm>
            <a:off x="1466850"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Rectangle 120"/>
          <p:cNvSpPr>
            <a:spLocks noChangeArrowheads="1"/>
          </p:cNvSpPr>
          <p:nvPr/>
        </p:nvSpPr>
        <p:spPr bwMode="auto">
          <a:xfrm>
            <a:off x="2284413"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06"/>
          <p:cNvSpPr>
            <a:spLocks/>
          </p:cNvSpPr>
          <p:nvPr/>
        </p:nvSpPr>
        <p:spPr bwMode="auto">
          <a:xfrm>
            <a:off x="4338638"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2" y="0"/>
                  <a:pt x="0" y="1"/>
                  <a:pt x="0" y="4"/>
                </a:cubicBezTo>
                <a:cubicBezTo>
                  <a:pt x="0" y="4"/>
                  <a:pt x="0" y="4"/>
                  <a:pt x="0" y="4"/>
                </a:cubicBezTo>
                <a:cubicBezTo>
                  <a:pt x="0" y="6"/>
                  <a:pt x="2" y="8"/>
                  <a:pt x="4" y="8"/>
                </a:cubicBezTo>
                <a:cubicBezTo>
                  <a:pt x="54" y="8"/>
                  <a:pt x="54" y="8"/>
                  <a:pt x="54" y="8"/>
                </a:cubicBezTo>
                <a:cubicBezTo>
                  <a:pt x="57" y="8"/>
                  <a:pt x="58" y="6"/>
                  <a:pt x="58" y="4"/>
                </a:cubicBezTo>
                <a:cubicBezTo>
                  <a:pt x="58" y="4"/>
                  <a:pt x="58" y="4"/>
                  <a:pt x="58" y="4"/>
                </a:cubicBezTo>
                <a:cubicBezTo>
                  <a:pt x="58" y="1"/>
                  <a:pt x="57"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16"/>
          <p:cNvSpPr>
            <a:spLocks/>
          </p:cNvSpPr>
          <p:nvPr/>
        </p:nvSpPr>
        <p:spPr bwMode="auto">
          <a:xfrm>
            <a:off x="1530350"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1" y="0"/>
                  <a:pt x="0" y="1"/>
                  <a:pt x="0" y="4"/>
                </a:cubicBezTo>
                <a:cubicBezTo>
                  <a:pt x="0" y="4"/>
                  <a:pt x="0" y="4"/>
                  <a:pt x="0" y="4"/>
                </a:cubicBezTo>
                <a:cubicBezTo>
                  <a:pt x="0" y="6"/>
                  <a:pt x="1" y="8"/>
                  <a:pt x="4" y="8"/>
                </a:cubicBezTo>
                <a:cubicBezTo>
                  <a:pt x="54" y="8"/>
                  <a:pt x="54" y="8"/>
                  <a:pt x="54" y="8"/>
                </a:cubicBezTo>
                <a:cubicBezTo>
                  <a:pt x="56" y="8"/>
                  <a:pt x="58" y="6"/>
                  <a:pt x="58" y="4"/>
                </a:cubicBezTo>
                <a:cubicBezTo>
                  <a:pt x="58" y="4"/>
                  <a:pt x="58" y="4"/>
                  <a:pt x="58" y="4"/>
                </a:cubicBezTo>
                <a:cubicBezTo>
                  <a:pt x="58" y="1"/>
                  <a:pt x="56"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1" name="Group 150"/>
          <p:cNvGrpSpPr/>
          <p:nvPr/>
        </p:nvGrpSpPr>
        <p:grpSpPr>
          <a:xfrm>
            <a:off x="3694113" y="2519644"/>
            <a:ext cx="768350" cy="1157287"/>
            <a:chOff x="3694113" y="1828111"/>
            <a:chExt cx="768350" cy="1157287"/>
          </a:xfrm>
        </p:grpSpPr>
        <p:sp>
          <p:nvSpPr>
            <p:cNvPr id="78" name="Rectangle 132"/>
            <p:cNvSpPr>
              <a:spLocks noChangeArrowheads="1"/>
            </p:cNvSpPr>
            <p:nvPr/>
          </p:nvSpPr>
          <p:spPr bwMode="auto">
            <a:xfrm>
              <a:off x="3929063" y="1942411"/>
              <a:ext cx="298450" cy="4921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Oval 134"/>
            <p:cNvSpPr>
              <a:spLocks noChangeArrowheads="1"/>
            </p:cNvSpPr>
            <p:nvPr/>
          </p:nvSpPr>
          <p:spPr bwMode="auto">
            <a:xfrm>
              <a:off x="4032250" y="2809186"/>
              <a:ext cx="52388" cy="5238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Oval 135"/>
            <p:cNvSpPr>
              <a:spLocks noChangeArrowheads="1"/>
            </p:cNvSpPr>
            <p:nvPr/>
          </p:nvSpPr>
          <p:spPr bwMode="auto">
            <a:xfrm>
              <a:off x="4105275" y="2710761"/>
              <a:ext cx="117475" cy="11747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Oval 136"/>
            <p:cNvSpPr>
              <a:spLocks noChangeArrowheads="1"/>
            </p:cNvSpPr>
            <p:nvPr/>
          </p:nvSpPr>
          <p:spPr bwMode="auto">
            <a:xfrm>
              <a:off x="4079875" y="2496448"/>
              <a:ext cx="163513" cy="1651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Oval 137"/>
            <p:cNvSpPr>
              <a:spLocks noChangeArrowheads="1"/>
            </p:cNvSpPr>
            <p:nvPr/>
          </p:nvSpPr>
          <p:spPr bwMode="auto">
            <a:xfrm>
              <a:off x="3986213" y="2685361"/>
              <a:ext cx="76200" cy="762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Oval 138"/>
            <p:cNvSpPr>
              <a:spLocks noChangeArrowheads="1"/>
            </p:cNvSpPr>
            <p:nvPr/>
          </p:nvSpPr>
          <p:spPr bwMode="auto">
            <a:xfrm>
              <a:off x="3941763" y="2547248"/>
              <a:ext cx="111125" cy="1111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Oval 139"/>
            <p:cNvSpPr>
              <a:spLocks noChangeArrowheads="1"/>
            </p:cNvSpPr>
            <p:nvPr/>
          </p:nvSpPr>
          <p:spPr bwMode="auto">
            <a:xfrm>
              <a:off x="4251325" y="2671073"/>
              <a:ext cx="47625" cy="476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7" name="Group 86"/>
          <p:cNvGrpSpPr/>
          <p:nvPr/>
        </p:nvGrpSpPr>
        <p:grpSpPr>
          <a:xfrm>
            <a:off x="577850" y="2572031"/>
            <a:ext cx="769938" cy="1238250"/>
            <a:chOff x="577850" y="1880498"/>
            <a:chExt cx="769938" cy="1238250"/>
          </a:xfrm>
        </p:grpSpPr>
        <p:sp>
          <p:nvSpPr>
            <p:cNvPr id="88" name="Rectangle 149"/>
            <p:cNvSpPr>
              <a:spLocks noChangeArrowheads="1"/>
            </p:cNvSpPr>
            <p:nvPr/>
          </p:nvSpPr>
          <p:spPr bwMode="auto">
            <a:xfrm>
              <a:off x="814388" y="1880498"/>
              <a:ext cx="300038" cy="492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Oval 151"/>
            <p:cNvSpPr>
              <a:spLocks noChangeArrowheads="1"/>
            </p:cNvSpPr>
            <p:nvPr/>
          </p:nvSpPr>
          <p:spPr bwMode="auto">
            <a:xfrm>
              <a:off x="854075" y="2920311"/>
              <a:ext cx="84138" cy="84138"/>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Oval 152"/>
            <p:cNvSpPr>
              <a:spLocks noChangeArrowheads="1"/>
            </p:cNvSpPr>
            <p:nvPr/>
          </p:nvSpPr>
          <p:spPr bwMode="auto">
            <a:xfrm>
              <a:off x="896938" y="2390086"/>
              <a:ext cx="69850" cy="68263"/>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Oval 153"/>
            <p:cNvSpPr>
              <a:spLocks noChangeArrowheads="1"/>
            </p:cNvSpPr>
            <p:nvPr/>
          </p:nvSpPr>
          <p:spPr bwMode="auto">
            <a:xfrm>
              <a:off x="814388" y="2505973"/>
              <a:ext cx="58738" cy="6032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Oval 154"/>
            <p:cNvSpPr>
              <a:spLocks noChangeArrowheads="1"/>
            </p:cNvSpPr>
            <p:nvPr/>
          </p:nvSpPr>
          <p:spPr bwMode="auto">
            <a:xfrm>
              <a:off x="915988" y="2501211"/>
              <a:ext cx="155575" cy="15557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2" name="Freeform 141"/>
          <p:cNvSpPr>
            <a:spLocks/>
          </p:cNvSpPr>
          <p:nvPr/>
        </p:nvSpPr>
        <p:spPr bwMode="auto">
          <a:xfrm>
            <a:off x="899978" y="1775174"/>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44"/>
          <p:cNvSpPr>
            <a:spLocks/>
          </p:cNvSpPr>
          <p:nvPr/>
        </p:nvSpPr>
        <p:spPr bwMode="auto">
          <a:xfrm>
            <a:off x="6746740" y="2110137"/>
            <a:ext cx="882650" cy="1903413"/>
          </a:xfrm>
          <a:custGeom>
            <a:avLst/>
            <a:gdLst>
              <a:gd name="T0" fmla="*/ 371 w 371"/>
              <a:gd name="T1" fmla="*/ 128 h 799"/>
              <a:gd name="T2" fmla="*/ 243 w 371"/>
              <a:gd name="T3" fmla="*/ 0 h 799"/>
              <a:gd name="T4" fmla="*/ 128 w 371"/>
              <a:gd name="T5" fmla="*/ 0 h 799"/>
              <a:gd name="T6" fmla="*/ 0 w 371"/>
              <a:gd name="T7" fmla="*/ 128 h 799"/>
              <a:gd name="T8" fmla="*/ 0 w 371"/>
              <a:gd name="T9" fmla="*/ 190 h 799"/>
              <a:gd name="T10" fmla="*/ 16 w 371"/>
              <a:gd name="T11" fmla="*/ 190 h 799"/>
              <a:gd name="T12" fmla="*/ 16 w 371"/>
              <a:gd name="T13" fmla="*/ 128 h 799"/>
              <a:gd name="T14" fmla="*/ 128 w 371"/>
              <a:gd name="T15" fmla="*/ 17 h 799"/>
              <a:gd name="T16" fmla="*/ 243 w 371"/>
              <a:gd name="T17" fmla="*/ 17 h 799"/>
              <a:gd name="T18" fmla="*/ 355 w 371"/>
              <a:gd name="T19" fmla="*/ 128 h 799"/>
              <a:gd name="T20" fmla="*/ 355 w 371"/>
              <a:gd name="T21" fmla="*/ 799 h 799"/>
              <a:gd name="T22" fmla="*/ 371 w 371"/>
              <a:gd name="T23" fmla="*/ 799 h 799"/>
              <a:gd name="T24" fmla="*/ 371 w 371"/>
              <a:gd name="T25" fmla="*/ 12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799">
                <a:moveTo>
                  <a:pt x="371" y="128"/>
                </a:moveTo>
                <a:cubicBezTo>
                  <a:pt x="371" y="58"/>
                  <a:pt x="314" y="0"/>
                  <a:pt x="243"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43" y="17"/>
                  <a:pt x="243" y="17"/>
                  <a:pt x="243" y="17"/>
                </a:cubicBezTo>
                <a:cubicBezTo>
                  <a:pt x="305" y="17"/>
                  <a:pt x="355" y="67"/>
                  <a:pt x="355" y="128"/>
                </a:cubicBezTo>
                <a:cubicBezTo>
                  <a:pt x="355" y="799"/>
                  <a:pt x="355" y="799"/>
                  <a:pt x="355" y="799"/>
                </a:cubicBezTo>
                <a:cubicBezTo>
                  <a:pt x="371" y="799"/>
                  <a:pt x="371" y="799"/>
                  <a:pt x="371" y="799"/>
                </a:cubicBezTo>
                <a:lnTo>
                  <a:pt x="371" y="12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6"/>
          <p:cNvSpPr>
            <a:spLocks/>
          </p:cNvSpPr>
          <p:nvPr/>
        </p:nvSpPr>
        <p:spPr bwMode="auto">
          <a:xfrm>
            <a:off x="976178" y="2091087"/>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47"/>
          <p:cNvSpPr>
            <a:spLocks/>
          </p:cNvSpPr>
          <p:nvPr/>
        </p:nvSpPr>
        <p:spPr bwMode="auto">
          <a:xfrm>
            <a:off x="4060689" y="1051273"/>
            <a:ext cx="2562226" cy="1519238"/>
          </a:xfrm>
          <a:custGeom>
            <a:avLst/>
            <a:gdLst/>
            <a:ahLst/>
            <a:cxnLst/>
            <a:rect l="l" t="t" r="r" b="b"/>
            <a:pathLst>
              <a:path w="2562226" h="1519238">
                <a:moveTo>
                  <a:pt x="1578835" y="118590"/>
                </a:moveTo>
                <a:cubicBezTo>
                  <a:pt x="1483968" y="188014"/>
                  <a:pt x="1468488" y="293291"/>
                  <a:pt x="1468488" y="376238"/>
                </a:cubicBezTo>
                <a:cubicBezTo>
                  <a:pt x="1468488" y="461790"/>
                  <a:pt x="1509018" y="537430"/>
                  <a:pt x="1572651" y="584365"/>
                </a:cubicBezTo>
                <a:cubicBezTo>
                  <a:pt x="1636791" y="537430"/>
                  <a:pt x="1678038" y="461790"/>
                  <a:pt x="1678038" y="376238"/>
                </a:cubicBezTo>
                <a:cubicBezTo>
                  <a:pt x="1678038" y="293344"/>
                  <a:pt x="1672042" y="188149"/>
                  <a:pt x="1578835" y="118590"/>
                </a:cubicBezTo>
                <a:close/>
                <a:moveTo>
                  <a:pt x="1266705" y="115157"/>
                </a:moveTo>
                <a:cubicBezTo>
                  <a:pt x="1168339" y="185137"/>
                  <a:pt x="1152475" y="292159"/>
                  <a:pt x="1152475" y="376238"/>
                </a:cubicBezTo>
                <a:cubicBezTo>
                  <a:pt x="1152475" y="463664"/>
                  <a:pt x="1195550" y="540739"/>
                  <a:pt x="1261383" y="587668"/>
                </a:cubicBezTo>
                <a:cubicBezTo>
                  <a:pt x="1327057" y="540745"/>
                  <a:pt x="1369273" y="463667"/>
                  <a:pt x="1369273" y="376238"/>
                </a:cubicBezTo>
                <a:cubicBezTo>
                  <a:pt x="1369273" y="291820"/>
                  <a:pt x="1363942" y="184272"/>
                  <a:pt x="1266705" y="115157"/>
                </a:cubicBezTo>
                <a:close/>
                <a:moveTo>
                  <a:pt x="1700778" y="63500"/>
                </a:moveTo>
                <a:cubicBezTo>
                  <a:pt x="1670570" y="71259"/>
                  <a:pt x="1644220" y="81130"/>
                  <a:pt x="1621682" y="93538"/>
                </a:cubicBezTo>
                <a:cubicBezTo>
                  <a:pt x="1716088" y="169267"/>
                  <a:pt x="1716088" y="282596"/>
                  <a:pt x="1716088" y="376238"/>
                </a:cubicBezTo>
                <a:cubicBezTo>
                  <a:pt x="1716088" y="469344"/>
                  <a:pt x="1673796" y="552049"/>
                  <a:pt x="1606570" y="605863"/>
                </a:cubicBezTo>
                <a:cubicBezTo>
                  <a:pt x="1643041" y="626882"/>
                  <a:pt x="1685521" y="638175"/>
                  <a:pt x="1730771" y="638175"/>
                </a:cubicBezTo>
                <a:cubicBezTo>
                  <a:pt x="1876219" y="638175"/>
                  <a:pt x="1993054" y="521494"/>
                  <a:pt x="1993054" y="376238"/>
                </a:cubicBezTo>
                <a:cubicBezTo>
                  <a:pt x="1993054" y="266535"/>
                  <a:pt x="1984028" y="117770"/>
                  <a:pt x="1776599" y="63500"/>
                </a:cubicBezTo>
                <a:close/>
                <a:moveTo>
                  <a:pt x="1581156" y="63500"/>
                </a:moveTo>
                <a:lnTo>
                  <a:pt x="1582373" y="64217"/>
                </a:lnTo>
                <a:cubicBezTo>
                  <a:pt x="1582696" y="63912"/>
                  <a:pt x="1583075" y="63706"/>
                  <a:pt x="1583454" y="63500"/>
                </a:cubicBezTo>
                <a:close/>
                <a:moveTo>
                  <a:pt x="1380307" y="63500"/>
                </a:moveTo>
                <a:cubicBezTo>
                  <a:pt x="1353984" y="68593"/>
                  <a:pt x="1331133" y="77381"/>
                  <a:pt x="1311941" y="89661"/>
                </a:cubicBezTo>
                <a:cubicBezTo>
                  <a:pt x="1409701" y="165978"/>
                  <a:pt x="1409701" y="281239"/>
                  <a:pt x="1409701" y="376238"/>
                </a:cubicBezTo>
                <a:cubicBezTo>
                  <a:pt x="1409701" y="471016"/>
                  <a:pt x="1365876" y="555017"/>
                  <a:pt x="1296605" y="608785"/>
                </a:cubicBezTo>
                <a:cubicBezTo>
                  <a:pt x="1331688" y="627954"/>
                  <a:pt x="1371836" y="638175"/>
                  <a:pt x="1414068" y="638175"/>
                </a:cubicBezTo>
                <a:cubicBezTo>
                  <a:pt x="1459262" y="638175"/>
                  <a:pt x="1501918" y="626850"/>
                  <a:pt x="1538651" y="605783"/>
                </a:cubicBezTo>
                <a:cubicBezTo>
                  <a:pt x="1471957" y="551967"/>
                  <a:pt x="1430338" y="469298"/>
                  <a:pt x="1430338" y="376238"/>
                </a:cubicBezTo>
                <a:cubicBezTo>
                  <a:pt x="1430338" y="283008"/>
                  <a:pt x="1442551" y="170264"/>
                  <a:pt x="1537906" y="93687"/>
                </a:cubicBezTo>
                <a:cubicBezTo>
                  <a:pt x="1518224" y="80429"/>
                  <a:pt x="1494208" y="70817"/>
                  <a:pt x="1466418" y="63500"/>
                </a:cubicBezTo>
                <a:close/>
                <a:moveTo>
                  <a:pt x="1077766" y="63500"/>
                </a:moveTo>
                <a:cubicBezTo>
                  <a:pt x="873393" y="116136"/>
                  <a:pt x="846088" y="265932"/>
                  <a:pt x="846088" y="376238"/>
                </a:cubicBezTo>
                <a:cubicBezTo>
                  <a:pt x="846088" y="521494"/>
                  <a:pt x="962616" y="638175"/>
                  <a:pt x="1107681" y="638175"/>
                </a:cubicBezTo>
                <a:cubicBezTo>
                  <a:pt x="1150830" y="638175"/>
                  <a:pt x="1191454" y="627852"/>
                  <a:pt x="1226708" y="608489"/>
                </a:cubicBezTo>
                <a:cubicBezTo>
                  <a:pt x="1158088" y="554706"/>
                  <a:pt x="1114425" y="470841"/>
                  <a:pt x="1114425" y="376238"/>
                </a:cubicBezTo>
                <a:cubicBezTo>
                  <a:pt x="1114425" y="281770"/>
                  <a:pt x="1127765" y="167266"/>
                  <a:pt x="1227336" y="91226"/>
                </a:cubicBezTo>
                <a:cubicBezTo>
                  <a:pt x="1206234" y="80097"/>
                  <a:pt x="1181659" y="70916"/>
                  <a:pt x="1153388" y="63500"/>
                </a:cubicBezTo>
                <a:close/>
                <a:moveTo>
                  <a:pt x="305055" y="0"/>
                </a:moveTo>
                <a:cubicBezTo>
                  <a:pt x="305072" y="0"/>
                  <a:pt x="308334" y="0"/>
                  <a:pt x="950725" y="0"/>
                </a:cubicBezTo>
                <a:lnTo>
                  <a:pt x="950913" y="0"/>
                </a:lnTo>
                <a:lnTo>
                  <a:pt x="950913" y="6"/>
                </a:lnTo>
                <a:lnTo>
                  <a:pt x="1001713" y="1745"/>
                </a:lnTo>
                <a:lnTo>
                  <a:pt x="1001713" y="0"/>
                </a:lnTo>
                <a:lnTo>
                  <a:pt x="1257112" y="0"/>
                </a:lnTo>
                <a:lnTo>
                  <a:pt x="1267014" y="0"/>
                </a:lnTo>
                <a:lnTo>
                  <a:pt x="1573401" y="0"/>
                </a:lnTo>
                <a:lnTo>
                  <a:pt x="1846263" y="0"/>
                </a:lnTo>
                <a:lnTo>
                  <a:pt x="1846263" y="1662"/>
                </a:lnTo>
                <a:cubicBezTo>
                  <a:pt x="1859572" y="376"/>
                  <a:pt x="1873336" y="117"/>
                  <a:pt x="1887538" y="110"/>
                </a:cubicBezTo>
                <a:lnTo>
                  <a:pt x="1887538" y="0"/>
                </a:lnTo>
                <a:cubicBezTo>
                  <a:pt x="1887546" y="0"/>
                  <a:pt x="1887688" y="0"/>
                  <a:pt x="1890525" y="0"/>
                </a:cubicBezTo>
                <a:cubicBezTo>
                  <a:pt x="1902422" y="0"/>
                  <a:pt x="1961700" y="0"/>
                  <a:pt x="2257067" y="0"/>
                </a:cubicBezTo>
                <a:cubicBezTo>
                  <a:pt x="2426335" y="0"/>
                  <a:pt x="2562226" y="135731"/>
                  <a:pt x="2562226" y="302419"/>
                </a:cubicBezTo>
                <a:cubicBezTo>
                  <a:pt x="2562226" y="302449"/>
                  <a:pt x="2562226" y="308460"/>
                  <a:pt x="2562226" y="1519238"/>
                </a:cubicBezTo>
                <a:cubicBezTo>
                  <a:pt x="2562213" y="1519238"/>
                  <a:pt x="2561511" y="1519238"/>
                  <a:pt x="2524081" y="1519238"/>
                </a:cubicBezTo>
                <a:cubicBezTo>
                  <a:pt x="2524081" y="1519208"/>
                  <a:pt x="2524081" y="1513237"/>
                  <a:pt x="2524081" y="302419"/>
                </a:cubicBezTo>
                <a:cubicBezTo>
                  <a:pt x="2524081" y="157163"/>
                  <a:pt x="2404879" y="38100"/>
                  <a:pt x="2257067" y="38100"/>
                </a:cubicBezTo>
                <a:cubicBezTo>
                  <a:pt x="2257054" y="38100"/>
                  <a:pt x="2254835" y="38100"/>
                  <a:pt x="1890525" y="38100"/>
                </a:cubicBezTo>
                <a:cubicBezTo>
                  <a:pt x="1875522" y="38100"/>
                  <a:pt x="1861045" y="38413"/>
                  <a:pt x="1847100" y="39573"/>
                </a:cubicBezTo>
                <a:lnTo>
                  <a:pt x="1846263" y="39308"/>
                </a:lnTo>
                <a:lnTo>
                  <a:pt x="1846263" y="39677"/>
                </a:lnTo>
                <a:cubicBezTo>
                  <a:pt x="1846540" y="39590"/>
                  <a:pt x="1846820" y="39581"/>
                  <a:pt x="1847100" y="39573"/>
                </a:cubicBezTo>
                <a:cubicBezTo>
                  <a:pt x="2033588" y="108890"/>
                  <a:pt x="2033588" y="258204"/>
                  <a:pt x="2033588" y="376238"/>
                </a:cubicBezTo>
                <a:cubicBezTo>
                  <a:pt x="2033588" y="542925"/>
                  <a:pt x="1897678" y="676275"/>
                  <a:pt x="1730771" y="676275"/>
                </a:cubicBezTo>
                <a:cubicBezTo>
                  <a:pt x="1672352" y="676275"/>
                  <a:pt x="1618022" y="659939"/>
                  <a:pt x="1572549" y="630787"/>
                </a:cubicBezTo>
                <a:cubicBezTo>
                  <a:pt x="1526814" y="659938"/>
                  <a:pt x="1472335" y="676275"/>
                  <a:pt x="1414068" y="676275"/>
                </a:cubicBezTo>
                <a:cubicBezTo>
                  <a:pt x="1358413" y="676275"/>
                  <a:pt x="1306041" y="660935"/>
                  <a:pt x="1261712" y="633176"/>
                </a:cubicBezTo>
                <a:cubicBezTo>
                  <a:pt x="1217035" y="660938"/>
                  <a:pt x="1164136" y="676275"/>
                  <a:pt x="1107681" y="676275"/>
                </a:cubicBezTo>
                <a:cubicBezTo>
                  <a:pt x="941213" y="676275"/>
                  <a:pt x="808038" y="542925"/>
                  <a:pt x="808038" y="376238"/>
                </a:cubicBezTo>
                <a:cubicBezTo>
                  <a:pt x="808038" y="259953"/>
                  <a:pt x="826988" y="113308"/>
                  <a:pt x="1001713" y="43732"/>
                </a:cubicBezTo>
                <a:lnTo>
                  <a:pt x="1001713" y="39730"/>
                </a:lnTo>
                <a:lnTo>
                  <a:pt x="950725" y="38100"/>
                </a:lnTo>
                <a:cubicBezTo>
                  <a:pt x="948076" y="38079"/>
                  <a:pt x="908108" y="38079"/>
                  <a:pt x="305055" y="38079"/>
                </a:cubicBezTo>
                <a:cubicBezTo>
                  <a:pt x="157294" y="38079"/>
                  <a:pt x="38132" y="157076"/>
                  <a:pt x="38132" y="302253"/>
                </a:cubicBezTo>
                <a:cubicBezTo>
                  <a:pt x="38132" y="302288"/>
                  <a:pt x="38132" y="308645"/>
                  <a:pt x="38132" y="1444625"/>
                </a:cubicBezTo>
                <a:cubicBezTo>
                  <a:pt x="38123" y="1444625"/>
                  <a:pt x="37557" y="1444625"/>
                  <a:pt x="0" y="1444625"/>
                </a:cubicBezTo>
                <a:cubicBezTo>
                  <a:pt x="0" y="1444594"/>
                  <a:pt x="0" y="1438660"/>
                  <a:pt x="0" y="302253"/>
                </a:cubicBezTo>
                <a:cubicBezTo>
                  <a:pt x="0" y="135657"/>
                  <a:pt x="135845" y="0"/>
                  <a:pt x="30505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36" name="Group 135"/>
          <p:cNvGrpSpPr/>
          <p:nvPr/>
        </p:nvGrpSpPr>
        <p:grpSpPr>
          <a:xfrm>
            <a:off x="4121015" y="2043462"/>
            <a:ext cx="911225" cy="1971675"/>
            <a:chOff x="4121015" y="1351929"/>
            <a:chExt cx="911225" cy="1971675"/>
          </a:xfrm>
          <a:solidFill>
            <a:schemeClr val="accent2"/>
          </a:solidFill>
        </p:grpSpPr>
        <p:sp>
          <p:nvSpPr>
            <p:cNvPr id="124" name="Freeform 143"/>
            <p:cNvSpPr>
              <a:spLocks/>
            </p:cNvSpPr>
            <p:nvPr/>
          </p:nvSpPr>
          <p:spPr bwMode="auto">
            <a:xfrm>
              <a:off x="4121015" y="1351929"/>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63"/>
            <p:cNvSpPr>
              <a:spLocks/>
            </p:cNvSpPr>
            <p:nvPr/>
          </p:nvSpPr>
          <p:spPr bwMode="auto">
            <a:xfrm>
              <a:off x="4597265" y="2574304"/>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64"/>
            <p:cNvSpPr>
              <a:spLocks/>
            </p:cNvSpPr>
            <p:nvPr/>
          </p:nvSpPr>
          <p:spPr bwMode="auto">
            <a:xfrm>
              <a:off x="4575040" y="2814016"/>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Rectangle 118"/>
          <p:cNvSpPr>
            <a:spLocks noChangeArrowheads="1"/>
          </p:cNvSpPr>
          <p:nvPr/>
        </p:nvSpPr>
        <p:spPr bwMode="auto">
          <a:xfrm>
            <a:off x="1428750"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49" name="Group 148"/>
          <p:cNvGrpSpPr/>
          <p:nvPr/>
        </p:nvGrpSpPr>
        <p:grpSpPr>
          <a:xfrm>
            <a:off x="554037" y="4979141"/>
            <a:ext cx="2557463" cy="2246248"/>
            <a:chOff x="554037" y="4271272"/>
            <a:chExt cx="2557463" cy="2246248"/>
          </a:xfrm>
        </p:grpSpPr>
        <p:sp>
          <p:nvSpPr>
            <p:cNvPr id="137" name="Subtitle 2"/>
            <p:cNvSpPr txBox="1">
              <a:spLocks/>
            </p:cNvSpPr>
            <p:nvPr/>
          </p:nvSpPr>
          <p:spPr>
            <a:xfrm>
              <a:off x="554037" y="4271272"/>
              <a:ext cx="2557463" cy="7264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solidFill>
                </a:rPr>
                <a:t>Genetic Modification</a:t>
              </a:r>
            </a:p>
          </p:txBody>
        </p:sp>
        <p:sp>
          <p:nvSpPr>
            <p:cNvPr id="138" name="Subtitle 2"/>
            <p:cNvSpPr txBox="1">
              <a:spLocks/>
            </p:cNvSpPr>
            <p:nvPr/>
          </p:nvSpPr>
          <p:spPr>
            <a:xfrm>
              <a:off x="554037" y="4970832"/>
              <a:ext cx="2557463" cy="1546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How Does it Work?</a:t>
              </a:r>
            </a:p>
            <a:p>
              <a:r>
                <a:rPr lang="en-US" sz="1800" dirty="0">
                  <a:solidFill>
                    <a:schemeClr val="bg1"/>
                  </a:solidFill>
                </a:rPr>
                <a:t>The New Eugenics</a:t>
              </a:r>
            </a:p>
          </p:txBody>
        </p:sp>
      </p:grpSp>
      <p:grpSp>
        <p:nvGrpSpPr>
          <p:cNvPr id="146" name="Group 145"/>
          <p:cNvGrpSpPr/>
          <p:nvPr/>
        </p:nvGrpSpPr>
        <p:grpSpPr>
          <a:xfrm>
            <a:off x="3429456" y="4979141"/>
            <a:ext cx="2557463" cy="2246248"/>
            <a:chOff x="3429456" y="4271272"/>
            <a:chExt cx="2557463" cy="2246248"/>
          </a:xfrm>
        </p:grpSpPr>
        <p:sp>
          <p:nvSpPr>
            <p:cNvPr id="139" name="Subtitle 2"/>
            <p:cNvSpPr txBox="1">
              <a:spLocks/>
            </p:cNvSpPr>
            <p:nvPr/>
          </p:nvSpPr>
          <p:spPr>
            <a:xfrm>
              <a:off x="3429456" y="4271272"/>
              <a:ext cx="2557463" cy="74877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2"/>
                  </a:solidFill>
                </a:rPr>
                <a:t>A History of Genetic Modification</a:t>
              </a:r>
            </a:p>
          </p:txBody>
        </p:sp>
        <p:sp>
          <p:nvSpPr>
            <p:cNvPr id="140" name="Subtitle 2"/>
            <p:cNvSpPr txBox="1">
              <a:spLocks/>
            </p:cNvSpPr>
            <p:nvPr/>
          </p:nvSpPr>
          <p:spPr>
            <a:xfrm>
              <a:off x="3429456" y="4974474"/>
              <a:ext cx="2557463" cy="15430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A Timeline</a:t>
              </a:r>
            </a:p>
          </p:txBody>
        </p:sp>
      </p:grpSp>
      <p:sp>
        <p:nvSpPr>
          <p:cNvPr id="262" name="Subtitle 2"/>
          <p:cNvSpPr txBox="1">
            <a:spLocks/>
          </p:cNvSpPr>
          <p:nvPr/>
        </p:nvSpPr>
        <p:spPr>
          <a:xfrm>
            <a:off x="143768" y="486502"/>
            <a:ext cx="4840214" cy="477499"/>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bg1"/>
                </a:solidFill>
              </a:rPr>
              <a:t>Outline</a:t>
            </a:r>
          </a:p>
        </p:txBody>
      </p:sp>
      <p:sp>
        <p:nvSpPr>
          <p:cNvPr id="41" name="Rectangle 100"/>
          <p:cNvSpPr>
            <a:spLocks noChangeArrowheads="1"/>
          </p:cNvSpPr>
          <p:nvPr/>
        </p:nvSpPr>
        <p:spPr bwMode="auto">
          <a:xfrm>
            <a:off x="7045325"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101"/>
          <p:cNvSpPr>
            <a:spLocks noChangeArrowheads="1"/>
          </p:cNvSpPr>
          <p:nvPr/>
        </p:nvSpPr>
        <p:spPr bwMode="auto">
          <a:xfrm>
            <a:off x="7045325"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47" name="Group 146"/>
          <p:cNvGrpSpPr/>
          <p:nvPr/>
        </p:nvGrpSpPr>
        <p:grpSpPr>
          <a:xfrm>
            <a:off x="6265863" y="4962806"/>
            <a:ext cx="2636977" cy="1824422"/>
            <a:chOff x="6265863" y="4271273"/>
            <a:chExt cx="2636977" cy="1824422"/>
          </a:xfrm>
        </p:grpSpPr>
        <p:sp>
          <p:nvSpPr>
            <p:cNvPr id="141" name="Subtitle 2"/>
            <p:cNvSpPr txBox="1">
              <a:spLocks/>
            </p:cNvSpPr>
            <p:nvPr/>
          </p:nvSpPr>
          <p:spPr>
            <a:xfrm>
              <a:off x="6265863" y="4271273"/>
              <a:ext cx="2636977" cy="1009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3"/>
                  </a:solidFill>
                </a:rPr>
                <a:t>Lessons from </a:t>
              </a:r>
              <a:br>
                <a:rPr lang="en-US" sz="2400" dirty="0">
                  <a:solidFill>
                    <a:schemeClr val="accent3"/>
                  </a:solidFill>
                </a:rPr>
              </a:br>
              <a:r>
                <a:rPr lang="en-US" sz="2400" dirty="0">
                  <a:solidFill>
                    <a:schemeClr val="accent3"/>
                  </a:solidFill>
                </a:rPr>
                <a:t>the Past</a:t>
              </a:r>
            </a:p>
          </p:txBody>
        </p:sp>
        <p:sp>
          <p:nvSpPr>
            <p:cNvPr id="142" name="Subtitle 2"/>
            <p:cNvSpPr txBox="1">
              <a:spLocks/>
            </p:cNvSpPr>
            <p:nvPr/>
          </p:nvSpPr>
          <p:spPr>
            <a:xfrm>
              <a:off x="6265863" y="4987167"/>
              <a:ext cx="2557463" cy="1108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IVF &amp; Stem Cells</a:t>
              </a:r>
            </a:p>
            <a:p>
              <a:r>
                <a:rPr lang="en-US" sz="1800" dirty="0">
                  <a:solidFill>
                    <a:schemeClr val="bg1"/>
                  </a:solidFill>
                </a:rPr>
                <a:t>Revolutionary Technologies</a:t>
              </a:r>
            </a:p>
          </p:txBody>
        </p:sp>
      </p:grpSp>
      <p:grpSp>
        <p:nvGrpSpPr>
          <p:cNvPr id="207" name="Group 206"/>
          <p:cNvGrpSpPr/>
          <p:nvPr/>
        </p:nvGrpSpPr>
        <p:grpSpPr>
          <a:xfrm>
            <a:off x="6259513" y="2602194"/>
            <a:ext cx="825500" cy="1093787"/>
            <a:chOff x="6259513" y="1910661"/>
            <a:chExt cx="825500" cy="1093787"/>
          </a:xfrm>
        </p:grpSpPr>
        <p:sp>
          <p:nvSpPr>
            <p:cNvPr id="208" name="Rectangle 121"/>
            <p:cNvSpPr>
              <a:spLocks noChangeArrowheads="1"/>
            </p:cNvSpPr>
            <p:nvPr/>
          </p:nvSpPr>
          <p:spPr bwMode="auto">
            <a:xfrm>
              <a:off x="6497638" y="1910661"/>
              <a:ext cx="352425" cy="52388"/>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22"/>
            <p:cNvSpPr>
              <a:spLocks/>
            </p:cNvSpPr>
            <p:nvPr/>
          </p:nvSpPr>
          <p:spPr bwMode="auto">
            <a:xfrm>
              <a:off x="6259513" y="1994798"/>
              <a:ext cx="825500" cy="1009650"/>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Oval 123"/>
            <p:cNvSpPr>
              <a:spLocks noChangeArrowheads="1"/>
            </p:cNvSpPr>
            <p:nvPr/>
          </p:nvSpPr>
          <p:spPr bwMode="auto">
            <a:xfrm>
              <a:off x="6707188" y="2553598"/>
              <a:ext cx="80963" cy="8413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Oval 124"/>
            <p:cNvSpPr>
              <a:spLocks noChangeArrowheads="1"/>
            </p:cNvSpPr>
            <p:nvPr/>
          </p:nvSpPr>
          <p:spPr bwMode="auto">
            <a:xfrm>
              <a:off x="6591300" y="2437711"/>
              <a:ext cx="68263" cy="6826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Oval 125"/>
            <p:cNvSpPr>
              <a:spLocks noChangeArrowheads="1"/>
            </p:cNvSpPr>
            <p:nvPr/>
          </p:nvSpPr>
          <p:spPr bwMode="auto">
            <a:xfrm>
              <a:off x="6553200" y="2577411"/>
              <a:ext cx="61913" cy="6191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Oval 126"/>
            <p:cNvSpPr>
              <a:spLocks noChangeArrowheads="1"/>
            </p:cNvSpPr>
            <p:nvPr/>
          </p:nvSpPr>
          <p:spPr bwMode="auto">
            <a:xfrm>
              <a:off x="6610350" y="2658373"/>
              <a:ext cx="153988" cy="1555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5" name="Freeform 91"/>
          <p:cNvSpPr>
            <a:spLocks/>
          </p:cNvSpPr>
          <p:nvPr/>
        </p:nvSpPr>
        <p:spPr bwMode="auto">
          <a:xfrm>
            <a:off x="7161213" y="4072219"/>
            <a:ext cx="112713" cy="590550"/>
          </a:xfrm>
          <a:custGeom>
            <a:avLst/>
            <a:gdLst>
              <a:gd name="T0" fmla="*/ 0 w 47"/>
              <a:gd name="T1" fmla="*/ 0 h 248"/>
              <a:gd name="T2" fmla="*/ 0 w 47"/>
              <a:gd name="T3" fmla="*/ 225 h 248"/>
              <a:gd name="T4" fmla="*/ 23 w 47"/>
              <a:gd name="T5" fmla="*/ 248 h 248"/>
              <a:gd name="T6" fmla="*/ 23 w 47"/>
              <a:gd name="T7" fmla="*/ 248 h 248"/>
              <a:gd name="T8" fmla="*/ 47 w 47"/>
              <a:gd name="T9" fmla="*/ 225 h 248"/>
              <a:gd name="T10" fmla="*/ 47 w 47"/>
              <a:gd name="T11" fmla="*/ 0 h 248"/>
              <a:gd name="T12" fmla="*/ 0 w 4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7" h="248">
                <a:moveTo>
                  <a:pt x="0" y="0"/>
                </a:moveTo>
                <a:cubicBezTo>
                  <a:pt x="0" y="225"/>
                  <a:pt x="0" y="225"/>
                  <a:pt x="0" y="225"/>
                </a:cubicBezTo>
                <a:cubicBezTo>
                  <a:pt x="0" y="238"/>
                  <a:pt x="11" y="248"/>
                  <a:pt x="23" y="248"/>
                </a:cubicBezTo>
                <a:cubicBezTo>
                  <a:pt x="23" y="248"/>
                  <a:pt x="23" y="248"/>
                  <a:pt x="23" y="248"/>
                </a:cubicBezTo>
                <a:cubicBezTo>
                  <a:pt x="36" y="248"/>
                  <a:pt x="47" y="238"/>
                  <a:pt x="47" y="225"/>
                </a:cubicBezTo>
                <a:cubicBezTo>
                  <a:pt x="47" y="0"/>
                  <a:pt x="47" y="0"/>
                  <a:pt x="47"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2"/>
          <p:cNvSpPr>
            <a:spLocks/>
          </p:cNvSpPr>
          <p:nvPr/>
        </p:nvSpPr>
        <p:spPr bwMode="auto">
          <a:xfrm>
            <a:off x="7185025" y="4107144"/>
            <a:ext cx="65088" cy="519113"/>
          </a:xfrm>
          <a:custGeom>
            <a:avLst/>
            <a:gdLst>
              <a:gd name="T0" fmla="*/ 0 w 27"/>
              <a:gd name="T1" fmla="*/ 0 h 218"/>
              <a:gd name="T2" fmla="*/ 0 w 27"/>
              <a:gd name="T3" fmla="*/ 197 h 218"/>
              <a:gd name="T4" fmla="*/ 13 w 27"/>
              <a:gd name="T5" fmla="*/ 218 h 218"/>
              <a:gd name="T6" fmla="*/ 13 w 27"/>
              <a:gd name="T7" fmla="*/ 218 h 218"/>
              <a:gd name="T8" fmla="*/ 27 w 27"/>
              <a:gd name="T9" fmla="*/ 197 h 218"/>
              <a:gd name="T10" fmla="*/ 27 w 27"/>
              <a:gd name="T11" fmla="*/ 0 h 218"/>
              <a:gd name="T12" fmla="*/ 0 w 27"/>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7" h="218">
                <a:moveTo>
                  <a:pt x="0" y="0"/>
                </a:moveTo>
                <a:cubicBezTo>
                  <a:pt x="0" y="197"/>
                  <a:pt x="0" y="197"/>
                  <a:pt x="0" y="197"/>
                </a:cubicBezTo>
                <a:cubicBezTo>
                  <a:pt x="0" y="209"/>
                  <a:pt x="6" y="218"/>
                  <a:pt x="13" y="218"/>
                </a:cubicBezTo>
                <a:cubicBezTo>
                  <a:pt x="13" y="218"/>
                  <a:pt x="13" y="218"/>
                  <a:pt x="13" y="218"/>
                </a:cubicBezTo>
                <a:cubicBezTo>
                  <a:pt x="21" y="218"/>
                  <a:pt x="27" y="209"/>
                  <a:pt x="27" y="197"/>
                </a:cubicBezTo>
                <a:cubicBezTo>
                  <a:pt x="27" y="0"/>
                  <a:pt x="27" y="0"/>
                  <a:pt x="27"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4"/>
          <p:cNvSpPr>
            <a:spLocks/>
          </p:cNvSpPr>
          <p:nvPr/>
        </p:nvSpPr>
        <p:spPr bwMode="auto">
          <a:xfrm>
            <a:off x="7359650" y="4072219"/>
            <a:ext cx="111125" cy="590550"/>
          </a:xfrm>
          <a:custGeom>
            <a:avLst/>
            <a:gdLst>
              <a:gd name="T0" fmla="*/ 0 w 47"/>
              <a:gd name="T1" fmla="*/ 0 h 248"/>
              <a:gd name="T2" fmla="*/ 0 w 47"/>
              <a:gd name="T3" fmla="*/ 225 h 248"/>
              <a:gd name="T4" fmla="*/ 24 w 47"/>
              <a:gd name="T5" fmla="*/ 248 h 248"/>
              <a:gd name="T6" fmla="*/ 24 w 47"/>
              <a:gd name="T7" fmla="*/ 248 h 248"/>
              <a:gd name="T8" fmla="*/ 47 w 47"/>
              <a:gd name="T9" fmla="*/ 225 h 248"/>
              <a:gd name="T10" fmla="*/ 47 w 47"/>
              <a:gd name="T11" fmla="*/ 0 h 248"/>
              <a:gd name="T12" fmla="*/ 0 w 4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7" h="248">
                <a:moveTo>
                  <a:pt x="0" y="0"/>
                </a:moveTo>
                <a:cubicBezTo>
                  <a:pt x="0" y="225"/>
                  <a:pt x="0" y="225"/>
                  <a:pt x="0" y="225"/>
                </a:cubicBezTo>
                <a:cubicBezTo>
                  <a:pt x="0" y="238"/>
                  <a:pt x="11" y="248"/>
                  <a:pt x="24" y="248"/>
                </a:cubicBezTo>
                <a:cubicBezTo>
                  <a:pt x="24" y="248"/>
                  <a:pt x="24" y="248"/>
                  <a:pt x="24" y="248"/>
                </a:cubicBezTo>
                <a:cubicBezTo>
                  <a:pt x="36" y="248"/>
                  <a:pt x="47" y="238"/>
                  <a:pt x="47" y="225"/>
                </a:cubicBezTo>
                <a:cubicBezTo>
                  <a:pt x="47" y="0"/>
                  <a:pt x="47" y="0"/>
                  <a:pt x="47"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95"/>
          <p:cNvSpPr>
            <a:spLocks/>
          </p:cNvSpPr>
          <p:nvPr/>
        </p:nvSpPr>
        <p:spPr bwMode="auto">
          <a:xfrm>
            <a:off x="7383463" y="4248431"/>
            <a:ext cx="63500" cy="377825"/>
          </a:xfrm>
          <a:custGeom>
            <a:avLst/>
            <a:gdLst>
              <a:gd name="T0" fmla="*/ 0 w 27"/>
              <a:gd name="T1" fmla="*/ 0 h 159"/>
              <a:gd name="T2" fmla="*/ 0 w 27"/>
              <a:gd name="T3" fmla="*/ 138 h 159"/>
              <a:gd name="T4" fmla="*/ 14 w 27"/>
              <a:gd name="T5" fmla="*/ 159 h 159"/>
              <a:gd name="T6" fmla="*/ 14 w 27"/>
              <a:gd name="T7" fmla="*/ 159 h 159"/>
              <a:gd name="T8" fmla="*/ 27 w 27"/>
              <a:gd name="T9" fmla="*/ 138 h 159"/>
              <a:gd name="T10" fmla="*/ 27 w 27"/>
              <a:gd name="T11" fmla="*/ 0 h 159"/>
              <a:gd name="T12" fmla="*/ 0 w 27"/>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7" h="159">
                <a:moveTo>
                  <a:pt x="0" y="0"/>
                </a:moveTo>
                <a:cubicBezTo>
                  <a:pt x="0" y="138"/>
                  <a:pt x="0" y="138"/>
                  <a:pt x="0" y="138"/>
                </a:cubicBezTo>
                <a:cubicBezTo>
                  <a:pt x="0" y="150"/>
                  <a:pt x="6" y="159"/>
                  <a:pt x="14" y="159"/>
                </a:cubicBezTo>
                <a:cubicBezTo>
                  <a:pt x="14" y="159"/>
                  <a:pt x="14" y="159"/>
                  <a:pt x="14" y="159"/>
                </a:cubicBezTo>
                <a:cubicBezTo>
                  <a:pt x="21" y="159"/>
                  <a:pt x="27" y="150"/>
                  <a:pt x="27" y="138"/>
                </a:cubicBezTo>
                <a:cubicBezTo>
                  <a:pt x="27" y="0"/>
                  <a:pt x="27" y="0"/>
                  <a:pt x="27"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7"/>
          <p:cNvSpPr>
            <a:spLocks/>
          </p:cNvSpPr>
          <p:nvPr/>
        </p:nvSpPr>
        <p:spPr bwMode="auto">
          <a:xfrm>
            <a:off x="7556500" y="4072219"/>
            <a:ext cx="112713" cy="590550"/>
          </a:xfrm>
          <a:custGeom>
            <a:avLst/>
            <a:gdLst>
              <a:gd name="T0" fmla="*/ 0 w 47"/>
              <a:gd name="T1" fmla="*/ 0 h 248"/>
              <a:gd name="T2" fmla="*/ 0 w 47"/>
              <a:gd name="T3" fmla="*/ 225 h 248"/>
              <a:gd name="T4" fmla="*/ 24 w 47"/>
              <a:gd name="T5" fmla="*/ 248 h 248"/>
              <a:gd name="T6" fmla="*/ 24 w 47"/>
              <a:gd name="T7" fmla="*/ 248 h 248"/>
              <a:gd name="T8" fmla="*/ 47 w 47"/>
              <a:gd name="T9" fmla="*/ 225 h 248"/>
              <a:gd name="T10" fmla="*/ 47 w 47"/>
              <a:gd name="T11" fmla="*/ 0 h 248"/>
              <a:gd name="T12" fmla="*/ 0 w 4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7" h="248">
                <a:moveTo>
                  <a:pt x="0" y="0"/>
                </a:moveTo>
                <a:cubicBezTo>
                  <a:pt x="0" y="225"/>
                  <a:pt x="0" y="225"/>
                  <a:pt x="0" y="225"/>
                </a:cubicBezTo>
                <a:cubicBezTo>
                  <a:pt x="0" y="238"/>
                  <a:pt x="11" y="248"/>
                  <a:pt x="24" y="248"/>
                </a:cubicBezTo>
                <a:cubicBezTo>
                  <a:pt x="24" y="248"/>
                  <a:pt x="24" y="248"/>
                  <a:pt x="24" y="248"/>
                </a:cubicBezTo>
                <a:cubicBezTo>
                  <a:pt x="36" y="248"/>
                  <a:pt x="47" y="238"/>
                  <a:pt x="47" y="225"/>
                </a:cubicBezTo>
                <a:cubicBezTo>
                  <a:pt x="47" y="0"/>
                  <a:pt x="47" y="0"/>
                  <a:pt x="47"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8"/>
          <p:cNvSpPr>
            <a:spLocks/>
          </p:cNvSpPr>
          <p:nvPr/>
        </p:nvSpPr>
        <p:spPr bwMode="auto">
          <a:xfrm>
            <a:off x="7580313" y="4311931"/>
            <a:ext cx="65088" cy="314325"/>
          </a:xfrm>
          <a:custGeom>
            <a:avLst/>
            <a:gdLst>
              <a:gd name="T0" fmla="*/ 0 w 27"/>
              <a:gd name="T1" fmla="*/ 0 h 132"/>
              <a:gd name="T2" fmla="*/ 0 w 27"/>
              <a:gd name="T3" fmla="*/ 111 h 132"/>
              <a:gd name="T4" fmla="*/ 14 w 27"/>
              <a:gd name="T5" fmla="*/ 132 h 132"/>
              <a:gd name="T6" fmla="*/ 14 w 27"/>
              <a:gd name="T7" fmla="*/ 132 h 132"/>
              <a:gd name="T8" fmla="*/ 27 w 27"/>
              <a:gd name="T9" fmla="*/ 111 h 132"/>
              <a:gd name="T10" fmla="*/ 27 w 27"/>
              <a:gd name="T11" fmla="*/ 0 h 132"/>
              <a:gd name="T12" fmla="*/ 0 w 27"/>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 h="132">
                <a:moveTo>
                  <a:pt x="0" y="0"/>
                </a:moveTo>
                <a:cubicBezTo>
                  <a:pt x="0" y="111"/>
                  <a:pt x="0" y="111"/>
                  <a:pt x="0" y="111"/>
                </a:cubicBezTo>
                <a:cubicBezTo>
                  <a:pt x="0" y="123"/>
                  <a:pt x="6" y="132"/>
                  <a:pt x="14" y="132"/>
                </a:cubicBezTo>
                <a:cubicBezTo>
                  <a:pt x="14" y="132"/>
                  <a:pt x="14" y="132"/>
                  <a:pt x="14" y="132"/>
                </a:cubicBezTo>
                <a:cubicBezTo>
                  <a:pt x="21" y="132"/>
                  <a:pt x="27" y="123"/>
                  <a:pt x="27" y="111"/>
                </a:cubicBezTo>
                <a:cubicBezTo>
                  <a:pt x="27" y="0"/>
                  <a:pt x="27" y="0"/>
                  <a:pt x="27"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Rectangle 102"/>
          <p:cNvSpPr>
            <a:spLocks noChangeArrowheads="1"/>
          </p:cNvSpPr>
          <p:nvPr/>
        </p:nvSpPr>
        <p:spPr bwMode="auto">
          <a:xfrm>
            <a:off x="7085013"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103"/>
          <p:cNvSpPr>
            <a:spLocks noChangeArrowheads="1"/>
          </p:cNvSpPr>
          <p:nvPr/>
        </p:nvSpPr>
        <p:spPr bwMode="auto">
          <a:xfrm>
            <a:off x="7902575" y="4426231"/>
            <a:ext cx="39688"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07"/>
          <p:cNvSpPr>
            <a:spLocks/>
          </p:cNvSpPr>
          <p:nvPr/>
        </p:nvSpPr>
        <p:spPr bwMode="auto">
          <a:xfrm>
            <a:off x="4551363"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08"/>
          <p:cNvSpPr>
            <a:spLocks/>
          </p:cNvSpPr>
          <p:nvPr/>
        </p:nvSpPr>
        <p:spPr bwMode="auto">
          <a:xfrm>
            <a:off x="4575175" y="4248431"/>
            <a:ext cx="63500" cy="377825"/>
          </a:xfrm>
          <a:custGeom>
            <a:avLst/>
            <a:gdLst>
              <a:gd name="T0" fmla="*/ 0 w 27"/>
              <a:gd name="T1" fmla="*/ 0 h 159"/>
              <a:gd name="T2" fmla="*/ 0 w 27"/>
              <a:gd name="T3" fmla="*/ 138 h 159"/>
              <a:gd name="T4" fmla="*/ 13 w 27"/>
              <a:gd name="T5" fmla="*/ 159 h 159"/>
              <a:gd name="T6" fmla="*/ 13 w 27"/>
              <a:gd name="T7" fmla="*/ 159 h 159"/>
              <a:gd name="T8" fmla="*/ 27 w 27"/>
              <a:gd name="T9" fmla="*/ 138 h 159"/>
              <a:gd name="T10" fmla="*/ 27 w 27"/>
              <a:gd name="T11" fmla="*/ 0 h 159"/>
              <a:gd name="T12" fmla="*/ 0 w 27"/>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7" h="159">
                <a:moveTo>
                  <a:pt x="0" y="0"/>
                </a:moveTo>
                <a:cubicBezTo>
                  <a:pt x="0" y="138"/>
                  <a:pt x="0" y="138"/>
                  <a:pt x="0" y="138"/>
                </a:cubicBezTo>
                <a:cubicBezTo>
                  <a:pt x="0" y="150"/>
                  <a:pt x="6" y="159"/>
                  <a:pt x="13" y="159"/>
                </a:cubicBezTo>
                <a:cubicBezTo>
                  <a:pt x="13" y="159"/>
                  <a:pt x="13" y="159"/>
                  <a:pt x="13" y="159"/>
                </a:cubicBezTo>
                <a:cubicBezTo>
                  <a:pt x="21" y="159"/>
                  <a:pt x="27" y="150"/>
                  <a:pt x="27" y="138"/>
                </a:cubicBezTo>
                <a:cubicBezTo>
                  <a:pt x="27" y="0"/>
                  <a:pt x="27" y="0"/>
                  <a:pt x="27"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Rectangle 113"/>
          <p:cNvSpPr>
            <a:spLocks noChangeArrowheads="1"/>
          </p:cNvSpPr>
          <p:nvPr/>
        </p:nvSpPr>
        <p:spPr bwMode="auto">
          <a:xfrm>
            <a:off x="5094288"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93"/>
          <p:cNvSpPr>
            <a:spLocks/>
          </p:cNvSpPr>
          <p:nvPr/>
        </p:nvSpPr>
        <p:spPr bwMode="auto">
          <a:xfrm>
            <a:off x="7146925" y="4035706"/>
            <a:ext cx="141288" cy="19050"/>
          </a:xfrm>
          <a:custGeom>
            <a:avLst/>
            <a:gdLst>
              <a:gd name="T0" fmla="*/ 55 w 59"/>
              <a:gd name="T1" fmla="*/ 0 h 8"/>
              <a:gd name="T2" fmla="*/ 4 w 59"/>
              <a:gd name="T3" fmla="*/ 0 h 8"/>
              <a:gd name="T4" fmla="*/ 0 w 59"/>
              <a:gd name="T5" fmla="*/ 4 h 8"/>
              <a:gd name="T6" fmla="*/ 0 w 59"/>
              <a:gd name="T7" fmla="*/ 4 h 8"/>
              <a:gd name="T8" fmla="*/ 4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4" y="0"/>
                  <a:pt x="4" y="0"/>
                  <a:pt x="4" y="0"/>
                </a:cubicBezTo>
                <a:cubicBezTo>
                  <a:pt x="2" y="0"/>
                  <a:pt x="0" y="1"/>
                  <a:pt x="0" y="4"/>
                </a:cubicBezTo>
                <a:cubicBezTo>
                  <a:pt x="0" y="4"/>
                  <a:pt x="0" y="4"/>
                  <a:pt x="0" y="4"/>
                </a:cubicBezTo>
                <a:cubicBezTo>
                  <a:pt x="0" y="6"/>
                  <a:pt x="2" y="8"/>
                  <a:pt x="4"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96"/>
          <p:cNvSpPr>
            <a:spLocks/>
          </p:cNvSpPr>
          <p:nvPr/>
        </p:nvSpPr>
        <p:spPr bwMode="auto">
          <a:xfrm>
            <a:off x="7345363" y="4035706"/>
            <a:ext cx="139700" cy="19050"/>
          </a:xfrm>
          <a:custGeom>
            <a:avLst/>
            <a:gdLst>
              <a:gd name="T0" fmla="*/ 55 w 59"/>
              <a:gd name="T1" fmla="*/ 0 h 8"/>
              <a:gd name="T2" fmla="*/ 4 w 59"/>
              <a:gd name="T3" fmla="*/ 0 h 8"/>
              <a:gd name="T4" fmla="*/ 0 w 59"/>
              <a:gd name="T5" fmla="*/ 4 h 8"/>
              <a:gd name="T6" fmla="*/ 0 w 59"/>
              <a:gd name="T7" fmla="*/ 4 h 8"/>
              <a:gd name="T8" fmla="*/ 4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4" y="0"/>
                  <a:pt x="4" y="0"/>
                  <a:pt x="4" y="0"/>
                </a:cubicBezTo>
                <a:cubicBezTo>
                  <a:pt x="2" y="0"/>
                  <a:pt x="0" y="1"/>
                  <a:pt x="0" y="4"/>
                </a:cubicBezTo>
                <a:cubicBezTo>
                  <a:pt x="0" y="4"/>
                  <a:pt x="0" y="4"/>
                  <a:pt x="0" y="4"/>
                </a:cubicBezTo>
                <a:cubicBezTo>
                  <a:pt x="0" y="6"/>
                  <a:pt x="2" y="8"/>
                  <a:pt x="4"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9"/>
          <p:cNvSpPr>
            <a:spLocks/>
          </p:cNvSpPr>
          <p:nvPr/>
        </p:nvSpPr>
        <p:spPr bwMode="auto">
          <a:xfrm>
            <a:off x="7542213" y="4035706"/>
            <a:ext cx="141288" cy="19050"/>
          </a:xfrm>
          <a:custGeom>
            <a:avLst/>
            <a:gdLst>
              <a:gd name="T0" fmla="*/ 55 w 59"/>
              <a:gd name="T1" fmla="*/ 0 h 8"/>
              <a:gd name="T2" fmla="*/ 4 w 59"/>
              <a:gd name="T3" fmla="*/ 0 h 8"/>
              <a:gd name="T4" fmla="*/ 0 w 59"/>
              <a:gd name="T5" fmla="*/ 4 h 8"/>
              <a:gd name="T6" fmla="*/ 0 w 59"/>
              <a:gd name="T7" fmla="*/ 4 h 8"/>
              <a:gd name="T8" fmla="*/ 4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4" y="0"/>
                  <a:pt x="4" y="0"/>
                  <a:pt x="4" y="0"/>
                </a:cubicBezTo>
                <a:cubicBezTo>
                  <a:pt x="2" y="0"/>
                  <a:pt x="0" y="1"/>
                  <a:pt x="0" y="4"/>
                </a:cubicBezTo>
                <a:cubicBezTo>
                  <a:pt x="0" y="4"/>
                  <a:pt x="0" y="4"/>
                  <a:pt x="0" y="4"/>
                </a:cubicBezTo>
                <a:cubicBezTo>
                  <a:pt x="0" y="6"/>
                  <a:pt x="2" y="8"/>
                  <a:pt x="4"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9"/>
          <p:cNvSpPr>
            <a:spLocks/>
          </p:cNvSpPr>
          <p:nvPr/>
        </p:nvSpPr>
        <p:spPr bwMode="auto">
          <a:xfrm>
            <a:off x="4537075"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2" y="0"/>
                  <a:pt x="0" y="1"/>
                  <a:pt x="0" y="4"/>
                </a:cubicBezTo>
                <a:cubicBezTo>
                  <a:pt x="0" y="4"/>
                  <a:pt x="0" y="4"/>
                  <a:pt x="0" y="4"/>
                </a:cubicBezTo>
                <a:cubicBezTo>
                  <a:pt x="0" y="6"/>
                  <a:pt x="2" y="8"/>
                  <a:pt x="4" y="8"/>
                </a:cubicBezTo>
                <a:cubicBezTo>
                  <a:pt x="54" y="8"/>
                  <a:pt x="54" y="8"/>
                  <a:pt x="54" y="8"/>
                </a:cubicBezTo>
                <a:cubicBezTo>
                  <a:pt x="57" y="8"/>
                  <a:pt x="58" y="6"/>
                  <a:pt x="58" y="4"/>
                </a:cubicBezTo>
                <a:cubicBezTo>
                  <a:pt x="58" y="4"/>
                  <a:pt x="58" y="4"/>
                  <a:pt x="58" y="4"/>
                </a:cubicBezTo>
                <a:cubicBezTo>
                  <a:pt x="58" y="1"/>
                  <a:pt x="57"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2" name="Group 151"/>
          <p:cNvGrpSpPr/>
          <p:nvPr/>
        </p:nvGrpSpPr>
        <p:grpSpPr>
          <a:xfrm>
            <a:off x="6259513" y="2602194"/>
            <a:ext cx="825500" cy="1093787"/>
            <a:chOff x="6259513" y="1910661"/>
            <a:chExt cx="825500" cy="1093787"/>
          </a:xfrm>
        </p:grpSpPr>
        <p:sp>
          <p:nvSpPr>
            <p:cNvPr id="64" name="Rectangle 121"/>
            <p:cNvSpPr>
              <a:spLocks noChangeArrowheads="1"/>
            </p:cNvSpPr>
            <p:nvPr/>
          </p:nvSpPr>
          <p:spPr bwMode="auto">
            <a:xfrm>
              <a:off x="6497638" y="1910661"/>
              <a:ext cx="352425" cy="52388"/>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22"/>
            <p:cNvSpPr>
              <a:spLocks/>
            </p:cNvSpPr>
            <p:nvPr/>
          </p:nvSpPr>
          <p:spPr bwMode="auto">
            <a:xfrm>
              <a:off x="6259513" y="1994798"/>
              <a:ext cx="825500" cy="1009650"/>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Oval 123"/>
            <p:cNvSpPr>
              <a:spLocks noChangeArrowheads="1"/>
            </p:cNvSpPr>
            <p:nvPr/>
          </p:nvSpPr>
          <p:spPr bwMode="auto">
            <a:xfrm>
              <a:off x="6707188" y="2553598"/>
              <a:ext cx="80963" cy="84138"/>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Oval 124"/>
            <p:cNvSpPr>
              <a:spLocks noChangeArrowheads="1"/>
            </p:cNvSpPr>
            <p:nvPr/>
          </p:nvSpPr>
          <p:spPr bwMode="auto">
            <a:xfrm>
              <a:off x="6591300" y="2437711"/>
              <a:ext cx="68263" cy="6826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Oval 125"/>
            <p:cNvSpPr>
              <a:spLocks noChangeArrowheads="1"/>
            </p:cNvSpPr>
            <p:nvPr/>
          </p:nvSpPr>
          <p:spPr bwMode="auto">
            <a:xfrm>
              <a:off x="6553200" y="2577411"/>
              <a:ext cx="61913" cy="6191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Oval 126"/>
            <p:cNvSpPr>
              <a:spLocks noChangeArrowheads="1"/>
            </p:cNvSpPr>
            <p:nvPr/>
          </p:nvSpPr>
          <p:spPr bwMode="auto">
            <a:xfrm>
              <a:off x="6610350" y="2658373"/>
              <a:ext cx="153988" cy="155575"/>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59404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1000"/>
                                        <p:tgtEl>
                                          <p:spTgt spid="125"/>
                                        </p:tgtEl>
                                      </p:cBhvr>
                                    </p:animEffect>
                                  </p:childTnLst>
                                </p:cTn>
                              </p:par>
                              <p:par>
                                <p:cTn id="8" presetID="10" presetClass="exit" presetSubtype="0" fill="hold" grpId="0" nodeType="withEffect">
                                  <p:stCondLst>
                                    <p:cond delay="0"/>
                                  </p:stCondLst>
                                  <p:childTnLst>
                                    <p:animEffect transition="out" filter="fade">
                                      <p:cBhvr>
                                        <p:cTn id="9" dur="1000"/>
                                        <p:tgtEl>
                                          <p:spTgt spid="250"/>
                                        </p:tgtEl>
                                      </p:cBhvr>
                                    </p:animEffect>
                                    <p:set>
                                      <p:cBhvr>
                                        <p:cTn id="10" dur="1" fill="hold">
                                          <p:stCondLst>
                                            <p:cond delay="999"/>
                                          </p:stCondLst>
                                        </p:cTn>
                                        <p:tgtEl>
                                          <p:spTgt spid="250"/>
                                        </p:tgtEl>
                                        <p:attrNameLst>
                                          <p:attrName>style.visibility</p:attrName>
                                        </p:attrNameLst>
                                      </p:cBhvr>
                                      <p:to>
                                        <p:strVal val="hidden"/>
                                      </p:to>
                                    </p:se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52"/>
                                        </p:tgtEl>
                                        <p:attrNameLst>
                                          <p:attrName>style.visibility</p:attrName>
                                        </p:attrNameLst>
                                      </p:cBhvr>
                                      <p:to>
                                        <p:strVal val="visible"/>
                                      </p:to>
                                    </p:set>
                                    <p:animEffect transition="in" filter="wipe(down)">
                                      <p:cBhvr>
                                        <p:cTn id="14" dur="1000"/>
                                        <p:tgtEl>
                                          <p:spTgt spid="152"/>
                                        </p:tgtEl>
                                      </p:cBhvr>
                                    </p:animEffect>
                                  </p:childTnLst>
                                </p:cTn>
                              </p:par>
                              <p:par>
                                <p:cTn id="15" presetID="10" presetClass="entr" presetSubtype="0" fill="hold" nodeType="withEffect">
                                  <p:stCondLst>
                                    <p:cond delay="50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1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5B527-2D7E-4E0B-89C2-C20823DCA8A0}"/>
              </a:ext>
            </a:extLst>
          </p:cNvPr>
          <p:cNvSpPr>
            <a:spLocks noGrp="1"/>
          </p:cNvSpPr>
          <p:nvPr>
            <p:ph type="title"/>
          </p:nvPr>
        </p:nvSpPr>
        <p:spPr>
          <a:xfrm>
            <a:off x="838200" y="365125"/>
            <a:ext cx="4219783" cy="1325563"/>
          </a:xfrm>
        </p:spPr>
        <p:txBody>
          <a:bodyPr>
            <a:normAutofit/>
          </a:bodyPr>
          <a:lstStyle/>
          <a:p>
            <a:r>
              <a:rPr lang="en-US" sz="3300" b="1" dirty="0"/>
              <a:t>In Vitro Fertilization</a:t>
            </a:r>
          </a:p>
        </p:txBody>
      </p:sp>
      <p:sp>
        <p:nvSpPr>
          <p:cNvPr id="3" name="Content Placeholder 2">
            <a:extLst>
              <a:ext uri="{FF2B5EF4-FFF2-40B4-BE49-F238E27FC236}">
                <a16:creationId xmlns:a16="http://schemas.microsoft.com/office/drawing/2014/main" id="{028A5555-BC34-4A44-8E21-63A33E10EF27}"/>
              </a:ext>
            </a:extLst>
          </p:cNvPr>
          <p:cNvSpPr>
            <a:spLocks noGrp="1"/>
          </p:cNvSpPr>
          <p:nvPr>
            <p:ph idx="1"/>
          </p:nvPr>
        </p:nvSpPr>
        <p:spPr>
          <a:xfrm>
            <a:off x="838200" y="1825625"/>
            <a:ext cx="5441242" cy="4696542"/>
          </a:xfrm>
        </p:spPr>
        <p:txBody>
          <a:bodyPr>
            <a:normAutofit fontScale="92500" lnSpcReduction="20000"/>
          </a:bodyPr>
          <a:lstStyle/>
          <a:p>
            <a:pPr>
              <a:lnSpc>
                <a:spcPct val="110000"/>
              </a:lnSpc>
            </a:pPr>
            <a:r>
              <a:rPr lang="en-US" dirty="0"/>
              <a:t>Louise Brown, born July 25, 1978 in England</a:t>
            </a:r>
          </a:p>
          <a:p>
            <a:pPr>
              <a:lnSpc>
                <a:spcPct val="110000"/>
              </a:lnSpc>
            </a:pPr>
            <a:r>
              <a:rPr lang="en-US" dirty="0"/>
              <a:t>Her parents spent £50,000, waited nine years, solicited US doctors, and used a Mexican hospital to make her happen.</a:t>
            </a:r>
          </a:p>
          <a:p>
            <a:pPr>
              <a:lnSpc>
                <a:spcPct val="110000"/>
              </a:lnSpc>
            </a:pPr>
            <a:r>
              <a:rPr lang="en-US" dirty="0"/>
              <a:t>Were never told that she was the first child born from IVF; dealt with blood-spattered hate mail for years</a:t>
            </a:r>
          </a:p>
          <a:p>
            <a:pPr>
              <a:lnSpc>
                <a:spcPct val="110000"/>
              </a:lnSpc>
            </a:pPr>
            <a:r>
              <a:rPr lang="en-US" dirty="0"/>
              <a:t>More than 8,000,000 IVF worldwide; 1.6 percent of babies born every year</a:t>
            </a:r>
          </a:p>
        </p:txBody>
      </p:sp>
      <p:sp>
        <p:nvSpPr>
          <p:cNvPr id="167" name="Content Placeholder 2">
            <a:extLst>
              <a:ext uri="{FF2B5EF4-FFF2-40B4-BE49-F238E27FC236}">
                <a16:creationId xmlns:a16="http://schemas.microsoft.com/office/drawing/2014/main" id="{9B7B34AE-828C-4443-95EF-235B3D6FDC1A}"/>
              </a:ext>
            </a:extLst>
          </p:cNvPr>
          <p:cNvSpPr txBox="1">
            <a:spLocks/>
          </p:cNvSpPr>
          <p:nvPr/>
        </p:nvSpPr>
        <p:spPr>
          <a:xfrm>
            <a:off x="5125193" y="379538"/>
            <a:ext cx="3123719" cy="609892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endParaRPr lang="en-US" sz="2100" dirty="0">
              <a:solidFill>
                <a:schemeClr val="tx1"/>
              </a:solidFill>
            </a:endParaRPr>
          </a:p>
        </p:txBody>
      </p:sp>
      <p:grpSp>
        <p:nvGrpSpPr>
          <p:cNvPr id="9" name="Group 8">
            <a:extLst>
              <a:ext uri="{FF2B5EF4-FFF2-40B4-BE49-F238E27FC236}">
                <a16:creationId xmlns:a16="http://schemas.microsoft.com/office/drawing/2014/main" id="{ED2DEEC2-688B-F047-84C8-E4603FF24F22}"/>
              </a:ext>
            </a:extLst>
          </p:cNvPr>
          <p:cNvGrpSpPr/>
          <p:nvPr/>
        </p:nvGrpSpPr>
        <p:grpSpPr>
          <a:xfrm>
            <a:off x="5057983" y="285046"/>
            <a:ext cx="2442917" cy="4724238"/>
            <a:chOff x="6003603" y="1590942"/>
            <a:chExt cx="2442917" cy="4724238"/>
          </a:xfrm>
        </p:grpSpPr>
        <p:sp>
          <p:nvSpPr>
            <p:cNvPr id="7" name="TextBox 6">
              <a:extLst>
                <a:ext uri="{FF2B5EF4-FFF2-40B4-BE49-F238E27FC236}">
                  <a16:creationId xmlns:a16="http://schemas.microsoft.com/office/drawing/2014/main" id="{2340C086-A078-488B-94D6-3C3BBBF87FA8}"/>
                </a:ext>
              </a:extLst>
            </p:cNvPr>
            <p:cNvSpPr txBox="1"/>
            <p:nvPr/>
          </p:nvSpPr>
          <p:spPr>
            <a:xfrm>
              <a:off x="7696199"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162" name="Connector: Elbow 161">
              <a:extLst>
                <a:ext uri="{FF2B5EF4-FFF2-40B4-BE49-F238E27FC236}">
                  <a16:creationId xmlns:a16="http://schemas.microsoft.com/office/drawing/2014/main" id="{FD940671-E594-48AC-ADCC-A337BF21AAA7}"/>
                </a:ext>
              </a:extLst>
            </p:cNvPr>
            <p:cNvCxnSpPr>
              <a:cxnSpLocks/>
            </p:cNvCxnSpPr>
            <p:nvPr/>
          </p:nvCxnSpPr>
          <p:spPr>
            <a:xfrm rot="10800000">
              <a:off x="7029763" y="2086639"/>
              <a:ext cx="818840" cy="257004"/>
            </a:xfrm>
            <a:prstGeom prst="bentConnector3">
              <a:avLst>
                <a:gd name="adj1" fmla="val 50000"/>
              </a:avLst>
            </a:prstGeom>
            <a:ln w="57150">
              <a:solidFill>
                <a:srgbClr val="58894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382668F-4BFA-492D-834E-EAE535F4EE55}"/>
                </a:ext>
              </a:extLst>
            </p:cNvPr>
            <p:cNvSpPr/>
            <p:nvPr/>
          </p:nvSpPr>
          <p:spPr>
            <a:xfrm>
              <a:off x="6003603" y="1590942"/>
              <a:ext cx="1494988" cy="464871"/>
            </a:xfrm>
            <a:prstGeom prst="rect">
              <a:avLst/>
            </a:prstGeom>
          </p:spPr>
          <p:txBody>
            <a:bodyPr wrap="square">
              <a:spAutoFit/>
            </a:bodyPr>
            <a:lstStyle/>
            <a:p>
              <a:pPr algn="r">
                <a:lnSpc>
                  <a:spcPct val="150000"/>
                </a:lnSpc>
              </a:pPr>
              <a:r>
                <a:rPr lang="en-US" dirty="0"/>
                <a:t>First IVF baby</a:t>
              </a:r>
            </a:p>
          </p:txBody>
        </p:sp>
      </p:grpSp>
      <p:pic>
        <p:nvPicPr>
          <p:cNvPr id="166" name="Picture 165">
            <a:extLst>
              <a:ext uri="{FF2B5EF4-FFF2-40B4-BE49-F238E27FC236}">
                <a16:creationId xmlns:a16="http://schemas.microsoft.com/office/drawing/2014/main" id="{6855DB98-AE14-4A15-80A1-32B36E0C19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 r="188"/>
          <a:stretch/>
        </p:blipFill>
        <p:spPr>
          <a:xfrm>
            <a:off x="7848603" y="0"/>
            <a:ext cx="4306303" cy="2875929"/>
          </a:xfrm>
          <a:prstGeom prst="rect">
            <a:avLst/>
          </a:prstGeom>
        </p:spPr>
      </p:pic>
      <p:pic>
        <p:nvPicPr>
          <p:cNvPr id="168" name="Picture 167">
            <a:extLst>
              <a:ext uri="{FF2B5EF4-FFF2-40B4-BE49-F238E27FC236}">
                <a16:creationId xmlns:a16="http://schemas.microsoft.com/office/drawing/2014/main" id="{5C6984A2-C267-4776-AB5E-961CC9A2BCE4}"/>
              </a:ext>
            </a:extLst>
          </p:cNvPr>
          <p:cNvPicPr>
            <a:picLocks noChangeAspect="1"/>
          </p:cNvPicPr>
          <p:nvPr/>
        </p:nvPicPr>
        <p:blipFill rotWithShape="1">
          <a:blip r:embed="rId4">
            <a:extLst>
              <a:ext uri="{28A0092B-C50C-407E-A947-70E740481C1C}">
                <a14:useLocalDpi xmlns:a14="http://schemas.microsoft.com/office/drawing/2010/main" val="0"/>
              </a:ext>
            </a:extLst>
          </a:blip>
          <a:srcRect l="1978" r="9061"/>
          <a:stretch/>
        </p:blipFill>
        <p:spPr>
          <a:xfrm>
            <a:off x="7874337" y="2861562"/>
            <a:ext cx="4280569" cy="3003429"/>
          </a:xfrm>
          <a:prstGeom prst="rect">
            <a:avLst/>
          </a:prstGeom>
        </p:spPr>
      </p:pic>
    </p:spTree>
    <p:extLst>
      <p:ext uri="{BB962C8B-B14F-4D97-AF65-F5344CB8AC3E}">
        <p14:creationId xmlns:p14="http://schemas.microsoft.com/office/powerpoint/2010/main" val="3315941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838201" y="365125"/>
            <a:ext cx="2453639" cy="148049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b="1" dirty="0">
                <a:solidFill>
                  <a:schemeClr val="bg1"/>
                </a:solidFill>
              </a:rPr>
              <a:t>IVF </a:t>
            </a:r>
            <a:r>
              <a:rPr lang="en-US" b="1" cap="none" dirty="0">
                <a:solidFill>
                  <a:schemeClr val="bg1"/>
                </a:solidFill>
              </a:rPr>
              <a:t>Fears</a:t>
            </a:r>
            <a:endParaRPr lang="en-US" b="1" dirty="0">
              <a:solidFill>
                <a:schemeClr val="bg1"/>
              </a:solidFill>
            </a:endParaRPr>
          </a:p>
        </p:txBody>
      </p:sp>
      <p:sp>
        <p:nvSpPr>
          <p:cNvPr id="10" name="Content Placeholder 2"/>
          <p:cNvSpPr txBox="1">
            <a:spLocks/>
          </p:cNvSpPr>
          <p:nvPr/>
        </p:nvSpPr>
        <p:spPr>
          <a:xfrm>
            <a:off x="838201" y="1821792"/>
            <a:ext cx="4712207" cy="5377509"/>
          </a:xfrm>
          <a:prstGeom prst="rect">
            <a:avLst/>
          </a:prstGeom>
        </p:spPr>
        <p:txBody>
          <a:bodyPr vert="horz" lIns="91440" tIns="45720" rIns="91440" bIns="45720" rtlCol="0">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defTabSz="914400">
              <a:lnSpc>
                <a:spcPct val="90000"/>
              </a:lnSpc>
            </a:pPr>
            <a:r>
              <a:rPr lang="en-US" sz="2200" dirty="0">
                <a:solidFill>
                  <a:schemeClr val="bg1"/>
                </a:solidFill>
              </a:rPr>
              <a:t>Various religious groups asserted assisted reproduction and in-vitro fertilization was unnatural</a:t>
            </a:r>
          </a:p>
          <a:p>
            <a:pPr defTabSz="914400">
              <a:lnSpc>
                <a:spcPct val="90000"/>
              </a:lnSpc>
            </a:pPr>
            <a:r>
              <a:rPr lang="en-US" sz="2200" dirty="0">
                <a:solidFill>
                  <a:schemeClr val="bg1"/>
                </a:solidFill>
              </a:rPr>
              <a:t>People worried it would pressure women to have children or the babies would be ostracized</a:t>
            </a:r>
          </a:p>
          <a:p>
            <a:pPr defTabSz="914400">
              <a:lnSpc>
                <a:spcPct val="90000"/>
              </a:lnSpc>
            </a:pPr>
            <a:r>
              <a:rPr lang="en-US" sz="2200" dirty="0">
                <a:solidFill>
                  <a:schemeClr val="bg1"/>
                </a:solidFill>
              </a:rPr>
              <a:t>Pope John Paul I expressed concerns artificial insemination could lead to women being used as baby factories.</a:t>
            </a:r>
          </a:p>
          <a:p>
            <a:pPr defTabSz="914400">
              <a:lnSpc>
                <a:spcPct val="90000"/>
              </a:lnSpc>
            </a:pPr>
            <a:r>
              <a:rPr lang="en-US" sz="2200" dirty="0">
                <a:solidFill>
                  <a:schemeClr val="bg1"/>
                </a:solidFill>
              </a:rPr>
              <a:t>Worries that it would lead to the end of the nuclear family and beginning of a laboratory technology</a:t>
            </a:r>
          </a:p>
          <a:p>
            <a:pPr defTabSz="914400">
              <a:lnSpc>
                <a:spcPct val="90000"/>
              </a:lnSpc>
            </a:pPr>
            <a:r>
              <a:rPr lang="en-US" sz="2200" dirty="0">
                <a:solidFill>
                  <a:schemeClr val="bg1"/>
                </a:solidFill>
              </a:rPr>
              <a:t>Worries the babies would be deformed or dead</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 b="79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27608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5" name="Group 14">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23" name="Freeform: Shape 22">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6" name="Group 15">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7" name="Group 16">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1" name="Freeform: Shape 20">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9" name="Freeform: Shape 18">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itle 1"/>
          <p:cNvSpPr txBox="1">
            <a:spLocks/>
          </p:cNvSpPr>
          <p:nvPr/>
        </p:nvSpPr>
        <p:spPr>
          <a:xfrm>
            <a:off x="827088" y="1641752"/>
            <a:ext cx="2655887" cy="3213277"/>
          </a:xfrm>
          <a:prstGeom prst="rect">
            <a:avLst/>
          </a:prstGeom>
        </p:spPr>
        <p:txBody>
          <a:bodyPr vert="horz" lIns="91440" tIns="45720" rIns="91440" bIns="45720" rtlCol="0" anchor="t">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4000" b="1" kern="1200">
                <a:solidFill>
                  <a:schemeClr val="bg1"/>
                </a:solidFill>
                <a:latin typeface="+mj-lt"/>
                <a:ea typeface="+mj-ea"/>
                <a:cs typeface="+mj-cs"/>
              </a:rPr>
              <a:t>Did the concerns Pan Out?</a:t>
            </a:r>
          </a:p>
        </p:txBody>
      </p:sp>
      <p:sp>
        <p:nvSpPr>
          <p:cNvPr id="7" name="Content Placeholder 2"/>
          <p:cNvSpPr txBox="1">
            <a:spLocks/>
          </p:cNvSpPr>
          <p:nvPr/>
        </p:nvSpPr>
        <p:spPr>
          <a:xfrm>
            <a:off x="5232401" y="1721578"/>
            <a:ext cx="6140449" cy="4841781"/>
          </a:xfrm>
          <a:prstGeom prst="rect">
            <a:avLst/>
          </a:prstGeom>
        </p:spPr>
        <p:txBody>
          <a:bodyPr vert="horz" lIns="91440" tIns="45720" rIns="91440" bIns="45720" rtlCol="0">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228600" defTabSz="914400">
              <a:lnSpc>
                <a:spcPct val="90000"/>
              </a:lnSpc>
              <a:buFont typeface="Arial" panose="020B0604020202020204" pitchFamily="34" charset="0"/>
              <a:buChar char="•"/>
            </a:pPr>
            <a:r>
              <a:rPr lang="en-US" sz="2400" b="1" dirty="0">
                <a:solidFill>
                  <a:schemeClr val="bg1">
                    <a:alpha val="80000"/>
                  </a:schemeClr>
                </a:solidFill>
              </a:rPr>
              <a:t>CLAIM</a:t>
            </a:r>
            <a:r>
              <a:rPr lang="en-US" sz="2400" dirty="0">
                <a:solidFill>
                  <a:schemeClr val="bg1">
                    <a:alpha val="80000"/>
                  </a:schemeClr>
                </a:solidFill>
              </a:rPr>
              <a:t>: IVF is unnatural</a:t>
            </a:r>
          </a:p>
          <a:p>
            <a:pPr marL="457200" lvl="1" indent="-228600" defTabSz="914400">
              <a:lnSpc>
                <a:spcPct val="90000"/>
              </a:lnSpc>
              <a:buFont typeface="Arial" panose="020B0604020202020204" pitchFamily="34" charset="0"/>
              <a:buChar char="•"/>
            </a:pPr>
            <a:r>
              <a:rPr lang="en-US" sz="2400" b="1" dirty="0">
                <a:solidFill>
                  <a:schemeClr val="bg1">
                    <a:alpha val="80000"/>
                  </a:schemeClr>
                </a:solidFill>
              </a:rPr>
              <a:t>Trivially, YES</a:t>
            </a:r>
            <a:r>
              <a:rPr lang="en-US" sz="2400" dirty="0">
                <a:solidFill>
                  <a:schemeClr val="bg1">
                    <a:alpha val="80000"/>
                  </a:schemeClr>
                </a:solidFill>
              </a:rPr>
              <a:t>: but it’s up for debate whether that matters.</a:t>
            </a:r>
          </a:p>
          <a:p>
            <a:pPr marL="0" indent="-228600" defTabSz="914400">
              <a:lnSpc>
                <a:spcPct val="90000"/>
              </a:lnSpc>
              <a:buFont typeface="Arial" panose="020B0604020202020204" pitchFamily="34" charset="0"/>
              <a:buChar char="•"/>
            </a:pPr>
            <a:r>
              <a:rPr lang="en-US" sz="2400" b="1" dirty="0">
                <a:solidFill>
                  <a:schemeClr val="bg1">
                    <a:alpha val="80000"/>
                  </a:schemeClr>
                </a:solidFill>
              </a:rPr>
              <a:t>CLAIM</a:t>
            </a:r>
            <a:r>
              <a:rPr lang="en-US" sz="2400" dirty="0">
                <a:solidFill>
                  <a:schemeClr val="bg1">
                    <a:alpha val="80000"/>
                  </a:schemeClr>
                </a:solidFill>
              </a:rPr>
              <a:t>: Society will pressure women/shun IVF babies</a:t>
            </a:r>
          </a:p>
          <a:p>
            <a:pPr marL="457200" lvl="1" indent="-228600" defTabSz="914400">
              <a:lnSpc>
                <a:spcPct val="90000"/>
              </a:lnSpc>
              <a:buFont typeface="Arial" panose="020B0604020202020204" pitchFamily="34" charset="0"/>
              <a:buChar char="•"/>
            </a:pPr>
            <a:r>
              <a:rPr lang="en-US" sz="2400" b="1" dirty="0">
                <a:solidFill>
                  <a:schemeClr val="bg1">
                    <a:alpha val="80000"/>
                  </a:schemeClr>
                </a:solidFill>
              </a:rPr>
              <a:t>PERHAPS</a:t>
            </a:r>
            <a:r>
              <a:rPr lang="en-US" sz="2400" dirty="0">
                <a:solidFill>
                  <a:schemeClr val="bg1">
                    <a:alpha val="80000"/>
                  </a:schemeClr>
                </a:solidFill>
              </a:rPr>
              <a:t>: 38% of people view infertility as a </a:t>
            </a:r>
            <a:br>
              <a:rPr lang="en-US" sz="2400" dirty="0">
                <a:solidFill>
                  <a:schemeClr val="bg1">
                    <a:alpha val="80000"/>
                  </a:schemeClr>
                </a:solidFill>
              </a:rPr>
            </a:br>
            <a:r>
              <a:rPr lang="en-US" sz="2400" dirty="0">
                <a:solidFill>
                  <a:schemeClr val="bg1">
                    <a:alpha val="80000"/>
                  </a:schemeClr>
                </a:solidFill>
              </a:rPr>
              <a:t>disease, no stats on perception of IVF offspring</a:t>
            </a:r>
          </a:p>
          <a:p>
            <a:pPr marL="0" indent="-228600" defTabSz="914400">
              <a:lnSpc>
                <a:spcPct val="90000"/>
              </a:lnSpc>
              <a:buFont typeface="Arial" panose="020B0604020202020204" pitchFamily="34" charset="0"/>
              <a:buChar char="•"/>
            </a:pPr>
            <a:r>
              <a:rPr lang="en-US" sz="2400" b="1" dirty="0">
                <a:solidFill>
                  <a:schemeClr val="bg1">
                    <a:alpha val="80000"/>
                  </a:schemeClr>
                </a:solidFill>
              </a:rPr>
              <a:t>CLAIM</a:t>
            </a:r>
            <a:r>
              <a:rPr lang="en-US" sz="2400" dirty="0">
                <a:solidFill>
                  <a:schemeClr val="bg1">
                    <a:alpha val="80000"/>
                  </a:schemeClr>
                </a:solidFill>
              </a:rPr>
              <a:t>: IVF technology will create an </a:t>
            </a:r>
            <a:br>
              <a:rPr lang="en-US" sz="2400" dirty="0">
                <a:solidFill>
                  <a:schemeClr val="bg1">
                    <a:alpha val="80000"/>
                  </a:schemeClr>
                </a:solidFill>
              </a:rPr>
            </a:br>
            <a:r>
              <a:rPr lang="en-US" sz="2400" dirty="0">
                <a:solidFill>
                  <a:schemeClr val="bg1">
                    <a:alpha val="80000"/>
                  </a:schemeClr>
                </a:solidFill>
              </a:rPr>
              <a:t>          industry of ‘professional mothers.’</a:t>
            </a:r>
          </a:p>
          <a:p>
            <a:pPr marL="457200" lvl="1" indent="-228600" defTabSz="914400">
              <a:lnSpc>
                <a:spcPct val="90000"/>
              </a:lnSpc>
              <a:buFont typeface="Arial" panose="020B0604020202020204" pitchFamily="34" charset="0"/>
              <a:buChar char="•"/>
            </a:pPr>
            <a:r>
              <a:rPr lang="en-US" sz="2400" b="1" dirty="0">
                <a:solidFill>
                  <a:schemeClr val="bg1">
                    <a:alpha val="80000"/>
                  </a:schemeClr>
                </a:solidFill>
              </a:rPr>
              <a:t>YES</a:t>
            </a:r>
            <a:r>
              <a:rPr lang="en-US" sz="2400" dirty="0">
                <a:solidFill>
                  <a:schemeClr val="bg1">
                    <a:alpha val="80000"/>
                  </a:schemeClr>
                </a:solidFill>
              </a:rPr>
              <a:t>: Many countries have had to specifically outlaw ‘medical tourism’ that allows American couples to farm out their spawn</a:t>
            </a:r>
          </a:p>
        </p:txBody>
      </p:sp>
    </p:spTree>
    <p:extLst>
      <p:ext uri="{BB962C8B-B14F-4D97-AF65-F5344CB8AC3E}">
        <p14:creationId xmlns:p14="http://schemas.microsoft.com/office/powerpoint/2010/main" val="180133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5" name="Group 14">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23" name="Freeform: Shape 22">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6" name="Group 15">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7" name="Group 16">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1" name="Freeform: Shape 20">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9" name="Freeform: Shape 18">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itle 1"/>
          <p:cNvSpPr txBox="1">
            <a:spLocks/>
          </p:cNvSpPr>
          <p:nvPr/>
        </p:nvSpPr>
        <p:spPr>
          <a:xfrm>
            <a:off x="827088" y="1641752"/>
            <a:ext cx="2655887" cy="3213277"/>
          </a:xfrm>
          <a:prstGeom prst="rect">
            <a:avLst/>
          </a:prstGeom>
        </p:spPr>
        <p:txBody>
          <a:bodyPr vert="horz" lIns="91440" tIns="45720" rIns="91440" bIns="45720" rtlCol="0" anchor="t">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4000" b="1" kern="1200">
                <a:solidFill>
                  <a:schemeClr val="bg1"/>
                </a:solidFill>
                <a:latin typeface="+mj-lt"/>
                <a:ea typeface="+mj-ea"/>
                <a:cs typeface="+mj-cs"/>
              </a:rPr>
              <a:t>Did the concerns Pan Out?</a:t>
            </a:r>
          </a:p>
        </p:txBody>
      </p:sp>
      <p:sp>
        <p:nvSpPr>
          <p:cNvPr id="7" name="Content Placeholder 2"/>
          <p:cNvSpPr txBox="1">
            <a:spLocks/>
          </p:cNvSpPr>
          <p:nvPr/>
        </p:nvSpPr>
        <p:spPr>
          <a:xfrm>
            <a:off x="5232401" y="568960"/>
            <a:ext cx="6471919" cy="5974079"/>
          </a:xfrm>
          <a:prstGeom prst="rect">
            <a:avLst/>
          </a:prstGeom>
        </p:spPr>
        <p:txBody>
          <a:bodyPr vert="horz" lIns="91440" tIns="45720" rIns="91440" bIns="45720" rtlCol="0">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228600" algn="just" defTabSz="914400">
              <a:lnSpc>
                <a:spcPct val="90000"/>
              </a:lnSpc>
              <a:buFont typeface="Arial" panose="020B0604020202020204" pitchFamily="34" charset="0"/>
              <a:buChar char="•"/>
            </a:pPr>
            <a:r>
              <a:rPr lang="en-US" sz="2500" b="1" dirty="0">
                <a:solidFill>
                  <a:schemeClr val="bg1">
                    <a:alpha val="80000"/>
                  </a:schemeClr>
                </a:solidFill>
              </a:rPr>
              <a:t>CLAIM</a:t>
            </a:r>
            <a:r>
              <a:rPr lang="en-US" sz="2500" dirty="0">
                <a:solidFill>
                  <a:schemeClr val="bg1">
                    <a:alpha val="80000"/>
                  </a:schemeClr>
                </a:solidFill>
              </a:rPr>
              <a:t>: Families will end, </a:t>
            </a:r>
            <a:r>
              <a:rPr lang="en-US" sz="2500" i="1" dirty="0">
                <a:solidFill>
                  <a:schemeClr val="bg1">
                    <a:alpha val="80000"/>
                  </a:schemeClr>
                </a:solidFill>
              </a:rPr>
              <a:t>Brave New World</a:t>
            </a:r>
            <a:r>
              <a:rPr lang="en-US" sz="2500" dirty="0">
                <a:solidFill>
                  <a:schemeClr val="bg1">
                    <a:alpha val="80000"/>
                  </a:schemeClr>
                </a:solidFill>
              </a:rPr>
              <a:t> will begin</a:t>
            </a:r>
          </a:p>
          <a:p>
            <a:pPr marL="457200" lvl="1" indent="-228600" algn="just" defTabSz="914400">
              <a:lnSpc>
                <a:spcPct val="90000"/>
              </a:lnSpc>
              <a:buFont typeface="Arial" panose="020B0604020202020204" pitchFamily="34" charset="0"/>
              <a:buChar char="•"/>
            </a:pPr>
            <a:r>
              <a:rPr lang="en-US" sz="2500" b="1" dirty="0">
                <a:solidFill>
                  <a:schemeClr val="bg1">
                    <a:alpha val="80000"/>
                  </a:schemeClr>
                </a:solidFill>
              </a:rPr>
              <a:t>NO:</a:t>
            </a:r>
            <a:r>
              <a:rPr lang="en-US" sz="2500" dirty="0">
                <a:solidFill>
                  <a:schemeClr val="bg1">
                    <a:alpha val="80000"/>
                  </a:schemeClr>
                </a:solidFill>
              </a:rPr>
              <a:t> IVF costs $12,000+ and isn’t 100%. It is unlikely to ever become the default mode of birth.</a:t>
            </a:r>
          </a:p>
          <a:p>
            <a:pPr marL="0" indent="-228600" algn="just" defTabSz="914400">
              <a:lnSpc>
                <a:spcPct val="90000"/>
              </a:lnSpc>
              <a:buFont typeface="Arial" panose="020B0604020202020204" pitchFamily="34" charset="0"/>
              <a:buChar char="•"/>
            </a:pPr>
            <a:r>
              <a:rPr lang="en-US" sz="2500" b="1" dirty="0">
                <a:solidFill>
                  <a:schemeClr val="bg1">
                    <a:alpha val="80000"/>
                  </a:schemeClr>
                </a:solidFill>
              </a:rPr>
              <a:t>CLAIM</a:t>
            </a:r>
            <a:r>
              <a:rPr lang="en-US" sz="2500" dirty="0">
                <a:solidFill>
                  <a:schemeClr val="bg1">
                    <a:alpha val="80000"/>
                  </a:schemeClr>
                </a:solidFill>
              </a:rPr>
              <a:t>: Babies will be deformed or dead</a:t>
            </a:r>
          </a:p>
          <a:p>
            <a:pPr marL="457200" lvl="1" indent="-228600" algn="just" defTabSz="914400">
              <a:lnSpc>
                <a:spcPct val="90000"/>
              </a:lnSpc>
              <a:buFont typeface="Arial" panose="020B0604020202020204" pitchFamily="34" charset="0"/>
              <a:buChar char="•"/>
            </a:pPr>
            <a:r>
              <a:rPr lang="en-US" sz="2500" b="1" dirty="0">
                <a:solidFill>
                  <a:schemeClr val="bg1">
                    <a:alpha val="80000"/>
                  </a:schemeClr>
                </a:solidFill>
              </a:rPr>
              <a:t>NO</a:t>
            </a:r>
            <a:r>
              <a:rPr lang="en-US" sz="2500" dirty="0">
                <a:solidFill>
                  <a:schemeClr val="bg1">
                    <a:alpha val="80000"/>
                  </a:schemeClr>
                </a:solidFill>
              </a:rPr>
              <a:t>: Most do okay, although there is much</a:t>
            </a:r>
            <a:br>
              <a:rPr lang="en-US" sz="2500" dirty="0">
                <a:solidFill>
                  <a:schemeClr val="bg1">
                    <a:alpha val="80000"/>
                  </a:schemeClr>
                </a:solidFill>
              </a:rPr>
            </a:br>
            <a:r>
              <a:rPr lang="en-US" sz="2500" dirty="0">
                <a:solidFill>
                  <a:schemeClr val="bg1">
                    <a:alpha val="80000"/>
                  </a:schemeClr>
                </a:solidFill>
              </a:rPr>
              <a:t>   anecdotal data that they have health issues</a:t>
            </a:r>
          </a:p>
          <a:p>
            <a:pPr marL="0" indent="-228600" algn="just" defTabSz="914400">
              <a:lnSpc>
                <a:spcPct val="90000"/>
              </a:lnSpc>
              <a:buFont typeface="Arial" panose="020B0604020202020204" pitchFamily="34" charset="0"/>
              <a:buChar char="•"/>
            </a:pPr>
            <a:r>
              <a:rPr lang="en-US" sz="2500" b="1" dirty="0">
                <a:solidFill>
                  <a:schemeClr val="bg1">
                    <a:alpha val="80000"/>
                  </a:schemeClr>
                </a:solidFill>
              </a:rPr>
              <a:t>CLAIM</a:t>
            </a:r>
            <a:r>
              <a:rPr lang="en-US" sz="2500" dirty="0">
                <a:solidFill>
                  <a:schemeClr val="bg1">
                    <a:alpha val="80000"/>
                  </a:schemeClr>
                </a:solidFill>
              </a:rPr>
              <a:t>: IVF technology will create a permanent separation between the ‘haves’ and the ‘have-nots’</a:t>
            </a:r>
          </a:p>
          <a:p>
            <a:pPr marL="457200" lvl="2" indent="-228600" algn="just" defTabSz="914400">
              <a:lnSpc>
                <a:spcPct val="90000"/>
              </a:lnSpc>
              <a:buFont typeface="Arial" panose="020B0604020202020204" pitchFamily="34" charset="0"/>
              <a:buChar char="•"/>
            </a:pPr>
            <a:r>
              <a:rPr lang="en-US" sz="2500" b="1" dirty="0">
                <a:solidFill>
                  <a:schemeClr val="bg1">
                    <a:alpha val="80000"/>
                  </a:schemeClr>
                </a:solidFill>
              </a:rPr>
              <a:t>NOT REALLY</a:t>
            </a:r>
            <a:r>
              <a:rPr lang="en-US" sz="2500" dirty="0">
                <a:solidFill>
                  <a:schemeClr val="bg1">
                    <a:alpha val="80000"/>
                  </a:schemeClr>
                </a:solidFill>
              </a:rPr>
              <a:t>: IVF babies blend in, pre-implantation diagnosis has  not yet created a race of  superior beings</a:t>
            </a:r>
          </a:p>
        </p:txBody>
      </p:sp>
    </p:spTree>
    <p:extLst>
      <p:ext uri="{BB962C8B-B14F-4D97-AF65-F5344CB8AC3E}">
        <p14:creationId xmlns:p14="http://schemas.microsoft.com/office/powerpoint/2010/main" val="1242791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Connector: Elbow 74">
            <a:extLst>
              <a:ext uri="{FF2B5EF4-FFF2-40B4-BE49-F238E27FC236}">
                <a16:creationId xmlns:a16="http://schemas.microsoft.com/office/drawing/2014/main" id="{A5866E26-3D18-40D8-8BDA-1522683975C9}"/>
              </a:ext>
            </a:extLst>
          </p:cNvPr>
          <p:cNvCxnSpPr>
            <a:cxnSpLocks/>
            <a:endCxn id="55" idx="1"/>
          </p:cNvCxnSpPr>
          <p:nvPr/>
        </p:nvCxnSpPr>
        <p:spPr>
          <a:xfrm flipV="1">
            <a:off x="6396332" y="2915994"/>
            <a:ext cx="1839841" cy="767803"/>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7E35B527-2D7E-4E0B-89C2-C20823DCA8A0}"/>
              </a:ext>
            </a:extLst>
          </p:cNvPr>
          <p:cNvSpPr>
            <a:spLocks noGrp="1"/>
          </p:cNvSpPr>
          <p:nvPr>
            <p:ph type="title" idx="4294967295"/>
          </p:nvPr>
        </p:nvSpPr>
        <p:spPr>
          <a:xfrm>
            <a:off x="1524000" y="622301"/>
            <a:ext cx="5405120" cy="657225"/>
          </a:xfrm>
        </p:spPr>
        <p:txBody>
          <a:bodyPr>
            <a:normAutofit/>
          </a:bodyPr>
          <a:lstStyle/>
          <a:p>
            <a:r>
              <a:rPr lang="en-US" sz="3300" b="1" dirty="0"/>
              <a:t>Embryonic Stem Cell Research</a:t>
            </a:r>
          </a:p>
        </p:txBody>
      </p:sp>
      <p:sp>
        <p:nvSpPr>
          <p:cNvPr id="7" name="TextBox 6">
            <a:extLst>
              <a:ext uri="{FF2B5EF4-FFF2-40B4-BE49-F238E27FC236}">
                <a16:creationId xmlns:a16="http://schemas.microsoft.com/office/drawing/2014/main" id="{2340C086-A078-488B-94D6-3C3BBBF87FA8}"/>
              </a:ext>
            </a:extLst>
          </p:cNvPr>
          <p:cNvSpPr txBox="1"/>
          <p:nvPr/>
        </p:nvSpPr>
        <p:spPr>
          <a:xfrm>
            <a:off x="5720839" y="1618638"/>
            <a:ext cx="750321" cy="4696542"/>
          </a:xfrm>
          <a:prstGeom prst="rect">
            <a:avLst/>
          </a:prstGeom>
          <a:noFill/>
        </p:spPr>
        <p:txBody>
          <a:bodyPr wrap="square" rtlCol="0">
            <a:spAutoFit/>
          </a:bodyPr>
          <a:lstStyle/>
          <a:p>
            <a:pPr algn="ctr">
              <a:lnSpc>
                <a:spcPts val="540"/>
              </a:lnSpc>
            </a:pPr>
            <a:r>
              <a:rPr lang="en-US" sz="2000" dirty="0"/>
              <a:t>1970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1975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1985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1995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2005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2010</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2015</a:t>
            </a:r>
          </a:p>
          <a:p>
            <a:pPr algn="ctr">
              <a:lnSpc>
                <a:spcPts val="540"/>
              </a:lnSpc>
            </a:pPr>
            <a:endParaRPr lang="en-US" sz="2000" dirty="0"/>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r>
              <a:rPr lang="en-US" sz="2000" dirty="0"/>
              <a:t>—</a:t>
            </a:r>
          </a:p>
          <a:p>
            <a:pPr algn="ctr">
              <a:lnSpc>
                <a:spcPts val="540"/>
              </a:lnSpc>
            </a:pPr>
            <a:endParaRPr lang="en-US" sz="2000" dirty="0"/>
          </a:p>
          <a:p>
            <a:pPr algn="ctr">
              <a:lnSpc>
                <a:spcPts val="540"/>
              </a:lnSpc>
            </a:pPr>
            <a:r>
              <a:rPr lang="en-US" sz="2000" dirty="0"/>
              <a:t>2020</a:t>
            </a:r>
          </a:p>
        </p:txBody>
      </p:sp>
      <p:cxnSp>
        <p:nvCxnSpPr>
          <p:cNvPr id="208" name="Connector: Elbow 207">
            <a:extLst>
              <a:ext uri="{FF2B5EF4-FFF2-40B4-BE49-F238E27FC236}">
                <a16:creationId xmlns:a16="http://schemas.microsoft.com/office/drawing/2014/main" id="{06A8AEC3-B88D-4803-AAB2-F1C6B93E9F2E}"/>
              </a:ext>
            </a:extLst>
          </p:cNvPr>
          <p:cNvCxnSpPr>
            <a:cxnSpLocks/>
            <a:endCxn id="60" idx="1"/>
          </p:cNvCxnSpPr>
          <p:nvPr/>
        </p:nvCxnSpPr>
        <p:spPr>
          <a:xfrm flipV="1">
            <a:off x="6396332" y="4298042"/>
            <a:ext cx="1849106" cy="132755"/>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445574D-674B-40DB-94A1-A338A732E51A}"/>
              </a:ext>
            </a:extLst>
          </p:cNvPr>
          <p:cNvSpPr/>
          <p:nvPr/>
        </p:nvSpPr>
        <p:spPr>
          <a:xfrm>
            <a:off x="8236173" y="2683558"/>
            <a:ext cx="3694409" cy="464871"/>
          </a:xfrm>
          <a:prstGeom prst="rect">
            <a:avLst/>
          </a:prstGeom>
        </p:spPr>
        <p:txBody>
          <a:bodyPr wrap="none">
            <a:spAutoFit/>
          </a:bodyPr>
          <a:lstStyle/>
          <a:p>
            <a:pPr>
              <a:lnSpc>
                <a:spcPct val="150000"/>
              </a:lnSpc>
            </a:pPr>
            <a:r>
              <a:rPr lang="en-US" i="1" u="sng" dirty="0"/>
              <a:t>Embryonic</a:t>
            </a:r>
            <a:r>
              <a:rPr lang="en-US" dirty="0"/>
              <a:t> Stem Cell research funded</a:t>
            </a:r>
          </a:p>
        </p:txBody>
      </p:sp>
      <p:sp>
        <p:nvSpPr>
          <p:cNvPr id="60" name="Rectangle 59">
            <a:extLst>
              <a:ext uri="{FF2B5EF4-FFF2-40B4-BE49-F238E27FC236}">
                <a16:creationId xmlns:a16="http://schemas.microsoft.com/office/drawing/2014/main" id="{3792BD77-11B7-4C9F-A8EA-35B3DD41E9BE}"/>
              </a:ext>
            </a:extLst>
          </p:cNvPr>
          <p:cNvSpPr/>
          <p:nvPr/>
        </p:nvSpPr>
        <p:spPr>
          <a:xfrm>
            <a:off x="8245438" y="4065606"/>
            <a:ext cx="3675878" cy="464871"/>
          </a:xfrm>
          <a:prstGeom prst="rect">
            <a:avLst/>
          </a:prstGeom>
        </p:spPr>
        <p:txBody>
          <a:bodyPr wrap="none">
            <a:spAutoFit/>
          </a:bodyPr>
          <a:lstStyle/>
          <a:p>
            <a:pPr>
              <a:lnSpc>
                <a:spcPct val="150000"/>
              </a:lnSpc>
            </a:pPr>
            <a:r>
              <a:rPr lang="en-US" i="1" u="sng" dirty="0"/>
              <a:t>Embryonic</a:t>
            </a:r>
            <a:r>
              <a:rPr lang="en-US" dirty="0"/>
              <a:t> Stem Cell research limited</a:t>
            </a:r>
          </a:p>
        </p:txBody>
      </p:sp>
      <p:cxnSp>
        <p:nvCxnSpPr>
          <p:cNvPr id="22" name="Connector: Elbow 21">
            <a:extLst>
              <a:ext uri="{FF2B5EF4-FFF2-40B4-BE49-F238E27FC236}">
                <a16:creationId xmlns:a16="http://schemas.microsoft.com/office/drawing/2014/main" id="{E5719B74-6C7F-9A4B-B717-F1B7375A692D}"/>
              </a:ext>
            </a:extLst>
          </p:cNvPr>
          <p:cNvCxnSpPr>
            <a:cxnSpLocks/>
            <a:endCxn id="23" idx="1"/>
          </p:cNvCxnSpPr>
          <p:nvPr/>
        </p:nvCxnSpPr>
        <p:spPr>
          <a:xfrm>
            <a:off x="6307371" y="5528622"/>
            <a:ext cx="1910668" cy="151468"/>
          </a:xfrm>
          <a:prstGeom prst="bentConnector3">
            <a:avLst>
              <a:gd name="adj1" fmla="val 47857"/>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02BEC81-2F72-6340-8BE5-8042C18CD511}"/>
              </a:ext>
            </a:extLst>
          </p:cNvPr>
          <p:cNvSpPr/>
          <p:nvPr/>
        </p:nvSpPr>
        <p:spPr>
          <a:xfrm>
            <a:off x="8218039" y="5447654"/>
            <a:ext cx="3170548" cy="464871"/>
          </a:xfrm>
          <a:prstGeom prst="rect">
            <a:avLst/>
          </a:prstGeom>
        </p:spPr>
        <p:txBody>
          <a:bodyPr wrap="none">
            <a:spAutoFit/>
          </a:bodyPr>
          <a:lstStyle/>
          <a:p>
            <a:pPr>
              <a:lnSpc>
                <a:spcPct val="150000"/>
              </a:lnSpc>
            </a:pPr>
            <a:r>
              <a:rPr lang="en-US" dirty="0"/>
              <a:t>FDA approved stem cell therapy</a:t>
            </a:r>
          </a:p>
        </p:txBody>
      </p:sp>
      <p:cxnSp>
        <p:nvCxnSpPr>
          <p:cNvPr id="24" name="Connector: Elbow 23">
            <a:extLst>
              <a:ext uri="{FF2B5EF4-FFF2-40B4-BE49-F238E27FC236}">
                <a16:creationId xmlns:a16="http://schemas.microsoft.com/office/drawing/2014/main" id="{9B9E05FD-017F-6E4A-BE5C-D79C21E0AA1E}"/>
              </a:ext>
            </a:extLst>
          </p:cNvPr>
          <p:cNvCxnSpPr>
            <a:cxnSpLocks/>
            <a:endCxn id="25" idx="1"/>
          </p:cNvCxnSpPr>
          <p:nvPr/>
        </p:nvCxnSpPr>
        <p:spPr>
          <a:xfrm>
            <a:off x="6307371" y="5086391"/>
            <a:ext cx="1910668" cy="151468"/>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EACDEB4-73A6-C742-8549-415FF66C1B1F}"/>
              </a:ext>
            </a:extLst>
          </p:cNvPr>
          <p:cNvSpPr/>
          <p:nvPr/>
        </p:nvSpPr>
        <p:spPr>
          <a:xfrm>
            <a:off x="8218039" y="5005423"/>
            <a:ext cx="3245312" cy="464871"/>
          </a:xfrm>
          <a:prstGeom prst="rect">
            <a:avLst/>
          </a:prstGeom>
        </p:spPr>
        <p:txBody>
          <a:bodyPr wrap="none">
            <a:spAutoFit/>
          </a:bodyPr>
          <a:lstStyle/>
          <a:p>
            <a:pPr>
              <a:lnSpc>
                <a:spcPct val="150000"/>
              </a:lnSpc>
            </a:pPr>
            <a:r>
              <a:rPr lang="en-US" dirty="0"/>
              <a:t>Induced pluripotency discovered</a:t>
            </a:r>
          </a:p>
        </p:txBody>
      </p:sp>
      <p:pic>
        <p:nvPicPr>
          <p:cNvPr id="26" name="Picture 25">
            <a:extLst>
              <a:ext uri="{FF2B5EF4-FFF2-40B4-BE49-F238E27FC236}">
                <a16:creationId xmlns:a16="http://schemas.microsoft.com/office/drawing/2014/main" id="{6FCBB8BA-D1FC-5643-9FA0-930596C0E3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65" y="1618638"/>
            <a:ext cx="5071522" cy="4293888"/>
          </a:xfrm>
          <a:prstGeom prst="rect">
            <a:avLst/>
          </a:prstGeom>
        </p:spPr>
      </p:pic>
    </p:spTree>
    <p:extLst>
      <p:ext uri="{BB962C8B-B14F-4D97-AF65-F5344CB8AC3E}">
        <p14:creationId xmlns:p14="http://schemas.microsoft.com/office/powerpoint/2010/main" val="245012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8"/>
                                        </p:tgtEl>
                                        <p:attrNameLst>
                                          <p:attrName>style.visibility</p:attrName>
                                        </p:attrNameLst>
                                      </p:cBhvr>
                                      <p:to>
                                        <p:strVal val="visible"/>
                                      </p:to>
                                    </p:set>
                                    <p:animEffect transition="in" filter="wipe(left)">
                                      <p:cBhvr>
                                        <p:cTn id="15" dur="500"/>
                                        <p:tgtEl>
                                          <p:spTgt spid="20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par>
                          <p:cTn id="33" fill="hold">
                            <p:stCondLst>
                              <p:cond delay="1500"/>
                            </p:stCondLst>
                            <p:childTnLst>
                              <p:par>
                                <p:cTn id="34" presetID="1"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0"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F39423-FCA7-4461-87B5-D366434784E7}"/>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9600"/>
                    </a14:imgEffect>
                    <a14:imgEffect>
                      <a14:saturation sat="125000"/>
                    </a14:imgEffect>
                  </a14:imgLayer>
                </a14:imgProps>
              </a:ext>
              <a:ext uri="{28A0092B-C50C-407E-A947-70E740481C1C}">
                <a14:useLocalDpi xmlns:a14="http://schemas.microsoft.com/office/drawing/2010/main" val="0"/>
              </a:ext>
            </a:extLst>
          </a:blip>
          <a:stretch>
            <a:fillRect/>
          </a:stretch>
        </p:blipFill>
        <p:spPr>
          <a:xfrm>
            <a:off x="3477890" y="146685"/>
            <a:ext cx="8714110" cy="6564629"/>
          </a:xfrm>
          <a:prstGeom prst="rect">
            <a:avLst/>
          </a:prstGeom>
        </p:spPr>
      </p:pic>
      <p:sp>
        <p:nvSpPr>
          <p:cNvPr id="6" name="TextBox 5">
            <a:extLst>
              <a:ext uri="{FF2B5EF4-FFF2-40B4-BE49-F238E27FC236}">
                <a16:creationId xmlns:a16="http://schemas.microsoft.com/office/drawing/2014/main" id="{65489B84-322C-48ED-A8AF-F513F9713674}"/>
              </a:ext>
            </a:extLst>
          </p:cNvPr>
          <p:cNvSpPr txBox="1"/>
          <p:nvPr/>
        </p:nvSpPr>
        <p:spPr>
          <a:xfrm>
            <a:off x="424445" y="1314451"/>
            <a:ext cx="3162301" cy="1384995"/>
          </a:xfrm>
          <a:prstGeom prst="rect">
            <a:avLst/>
          </a:prstGeom>
          <a:noFill/>
        </p:spPr>
        <p:txBody>
          <a:bodyPr wrap="square" rtlCol="0">
            <a:spAutoFit/>
          </a:bodyPr>
          <a:lstStyle/>
          <a:p>
            <a:r>
              <a:rPr lang="en-US" sz="2800" dirty="0"/>
              <a:t>Units of heredity, often correlated to some characteristic.</a:t>
            </a:r>
          </a:p>
        </p:txBody>
      </p:sp>
      <p:sp>
        <p:nvSpPr>
          <p:cNvPr id="2" name="Title 1">
            <a:extLst>
              <a:ext uri="{FF2B5EF4-FFF2-40B4-BE49-F238E27FC236}">
                <a16:creationId xmlns:a16="http://schemas.microsoft.com/office/drawing/2014/main" id="{85241591-8CC9-478B-91C7-30CBC4F9A28B}"/>
              </a:ext>
            </a:extLst>
          </p:cNvPr>
          <p:cNvSpPr>
            <a:spLocks noGrp="1"/>
          </p:cNvSpPr>
          <p:nvPr>
            <p:ph type="title"/>
          </p:nvPr>
        </p:nvSpPr>
        <p:spPr>
          <a:xfrm>
            <a:off x="294906" y="293371"/>
            <a:ext cx="1710690" cy="1021080"/>
          </a:xfrm>
        </p:spPr>
        <p:txBody>
          <a:bodyPr/>
          <a:lstStyle/>
          <a:p>
            <a:r>
              <a:rPr lang="en-US" b="1" dirty="0"/>
              <a:t>Genes</a:t>
            </a:r>
          </a:p>
        </p:txBody>
      </p:sp>
    </p:spTree>
    <p:extLst>
      <p:ext uri="{BB962C8B-B14F-4D97-AF65-F5344CB8AC3E}">
        <p14:creationId xmlns:p14="http://schemas.microsoft.com/office/powerpoint/2010/main" val="2626944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0F62-582D-DC47-82F0-DD3A66990D53}"/>
              </a:ext>
            </a:extLst>
          </p:cNvPr>
          <p:cNvSpPr>
            <a:spLocks noGrp="1"/>
          </p:cNvSpPr>
          <p:nvPr>
            <p:ph type="title"/>
          </p:nvPr>
        </p:nvSpPr>
        <p:spPr>
          <a:xfrm>
            <a:off x="481013" y="3752849"/>
            <a:ext cx="2262187" cy="2871471"/>
          </a:xfrm>
        </p:spPr>
        <p:txBody>
          <a:bodyPr anchor="ctr">
            <a:normAutofit/>
          </a:bodyPr>
          <a:lstStyle/>
          <a:p>
            <a:pPr algn="r"/>
            <a:r>
              <a:rPr lang="en-US" sz="3600" b="1" dirty="0"/>
              <a:t>Embryonic Stem Cell research limited</a:t>
            </a:r>
            <a:endParaRPr lang="en-US" sz="3600" dirty="0"/>
          </a:p>
        </p:txBody>
      </p:sp>
      <p:pic>
        <p:nvPicPr>
          <p:cNvPr id="21" name="Picture 20">
            <a:hlinkClick r:id="rId3"/>
            <a:extLst>
              <a:ext uri="{FF2B5EF4-FFF2-40B4-BE49-F238E27FC236}">
                <a16:creationId xmlns:a16="http://schemas.microsoft.com/office/drawing/2014/main" id="{A9C05132-30B4-4F31-A113-BB01C4763C9C}"/>
              </a:ext>
            </a:extLst>
          </p:cNvPr>
          <p:cNvPicPr>
            <a:picLocks noChangeAspect="1"/>
          </p:cNvPicPr>
          <p:nvPr/>
        </p:nvPicPr>
        <p:blipFill rotWithShape="1">
          <a:blip r:embed="rId4">
            <a:extLst>
              <a:ext uri="{28A0092B-C50C-407E-A947-70E740481C1C}">
                <a14:useLocalDpi xmlns:a14="http://schemas.microsoft.com/office/drawing/2010/main" val="0"/>
              </a:ext>
            </a:extLst>
          </a:blip>
          <a:srcRect t="8897" b="3023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Content Placeholder 5">
            <a:extLst>
              <a:ext uri="{FF2B5EF4-FFF2-40B4-BE49-F238E27FC236}">
                <a16:creationId xmlns:a16="http://schemas.microsoft.com/office/drawing/2014/main" id="{57F76EB7-88EA-1C41-A62E-CF5E833FDAB6}"/>
              </a:ext>
            </a:extLst>
          </p:cNvPr>
          <p:cNvSpPr>
            <a:spLocks noGrp="1"/>
          </p:cNvSpPr>
          <p:nvPr>
            <p:ph idx="1"/>
          </p:nvPr>
        </p:nvSpPr>
        <p:spPr>
          <a:xfrm>
            <a:off x="3190240" y="3752850"/>
            <a:ext cx="8676640" cy="3105140"/>
          </a:xfrm>
        </p:spPr>
        <p:txBody>
          <a:bodyPr anchor="ctr">
            <a:normAutofit/>
          </a:bodyPr>
          <a:lstStyle/>
          <a:p>
            <a:pPr lvl="0" algn="just">
              <a:lnSpc>
                <a:spcPct val="100000"/>
              </a:lnSpc>
            </a:pPr>
            <a:r>
              <a:rPr lang="en-US" sz="2400" dirty="0"/>
              <a:t>The George W. Bush administration limited federal funding to 71 existing stem cell lines and created a council to monitor stem cell research, recommend appropriate guidelines, and consider medical and ethical ramifications of biotechnology</a:t>
            </a:r>
          </a:p>
          <a:p>
            <a:pPr lvl="0" algn="just">
              <a:lnSpc>
                <a:spcPct val="100000"/>
              </a:lnSpc>
            </a:pPr>
            <a:r>
              <a:rPr lang="en-US" sz="2400" dirty="0"/>
              <a:t>Used first veto as president five years later when Congress tried to lift this ban</a:t>
            </a:r>
          </a:p>
        </p:txBody>
      </p:sp>
    </p:spTree>
    <p:extLst>
      <p:ext uri="{BB962C8B-B14F-4D97-AF65-F5344CB8AC3E}">
        <p14:creationId xmlns:p14="http://schemas.microsoft.com/office/powerpoint/2010/main" val="1747448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0F62-582D-DC47-82F0-DD3A66990D53}"/>
              </a:ext>
            </a:extLst>
          </p:cNvPr>
          <p:cNvSpPr>
            <a:spLocks noGrp="1"/>
          </p:cNvSpPr>
          <p:nvPr>
            <p:ph type="title"/>
          </p:nvPr>
        </p:nvSpPr>
        <p:spPr>
          <a:xfrm>
            <a:off x="481013" y="3752849"/>
            <a:ext cx="2262187" cy="2871471"/>
          </a:xfrm>
        </p:spPr>
        <p:txBody>
          <a:bodyPr anchor="ctr">
            <a:normAutofit/>
          </a:bodyPr>
          <a:lstStyle/>
          <a:p>
            <a:pPr algn="r"/>
            <a:r>
              <a:rPr lang="en-US" sz="3600" b="1" dirty="0"/>
              <a:t>Embryonic Stem Cell research limited</a:t>
            </a:r>
            <a:endParaRPr lang="en-US" sz="3600" dirty="0"/>
          </a:p>
        </p:txBody>
      </p:sp>
      <p:pic>
        <p:nvPicPr>
          <p:cNvPr id="21" name="Picture 20">
            <a:hlinkClick r:id="rId3"/>
            <a:extLst>
              <a:ext uri="{FF2B5EF4-FFF2-40B4-BE49-F238E27FC236}">
                <a16:creationId xmlns:a16="http://schemas.microsoft.com/office/drawing/2014/main" id="{A9C05132-30B4-4F31-A113-BB01C4763C9C}"/>
              </a:ext>
            </a:extLst>
          </p:cNvPr>
          <p:cNvPicPr>
            <a:picLocks noChangeAspect="1"/>
          </p:cNvPicPr>
          <p:nvPr/>
        </p:nvPicPr>
        <p:blipFill rotWithShape="1">
          <a:blip r:embed="rId4">
            <a:extLst>
              <a:ext uri="{28A0092B-C50C-407E-A947-70E740481C1C}">
                <a14:useLocalDpi xmlns:a14="http://schemas.microsoft.com/office/drawing/2010/main" val="0"/>
              </a:ext>
            </a:extLst>
          </a:blip>
          <a:srcRect t="8897" b="3023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Content Placeholder 5">
            <a:extLst>
              <a:ext uri="{FF2B5EF4-FFF2-40B4-BE49-F238E27FC236}">
                <a16:creationId xmlns:a16="http://schemas.microsoft.com/office/drawing/2014/main" id="{57F76EB7-88EA-1C41-A62E-CF5E833FDAB6}"/>
              </a:ext>
            </a:extLst>
          </p:cNvPr>
          <p:cNvSpPr>
            <a:spLocks noGrp="1"/>
          </p:cNvSpPr>
          <p:nvPr>
            <p:ph idx="1"/>
          </p:nvPr>
        </p:nvSpPr>
        <p:spPr>
          <a:xfrm>
            <a:off x="3190240" y="3752850"/>
            <a:ext cx="8676640" cy="3105140"/>
          </a:xfrm>
        </p:spPr>
        <p:txBody>
          <a:bodyPr anchor="ctr">
            <a:normAutofit/>
          </a:bodyPr>
          <a:lstStyle/>
          <a:p>
            <a:pPr lvl="0" algn="just">
              <a:lnSpc>
                <a:spcPct val="100000"/>
              </a:lnSpc>
            </a:pPr>
            <a:r>
              <a:rPr lang="en-US" sz="2400" dirty="0"/>
              <a:t>Federal funding amounted to </a:t>
            </a:r>
            <a:r>
              <a:rPr lang="en-US" sz="2400" b="1" dirty="0"/>
              <a:t>$250 million</a:t>
            </a:r>
            <a:r>
              <a:rPr lang="en-US" sz="2400" dirty="0"/>
              <a:t>, but private funds added much more</a:t>
            </a:r>
          </a:p>
          <a:p>
            <a:pPr lvl="0" algn="just">
              <a:lnSpc>
                <a:spcPct val="100000"/>
              </a:lnSpc>
            </a:pPr>
            <a:r>
              <a:rPr lang="en-US" sz="2400" dirty="0"/>
              <a:t>International collaboration slowed, administrative juggling increased, and several researchers left the U.S.</a:t>
            </a:r>
          </a:p>
          <a:p>
            <a:pPr algn="just">
              <a:lnSpc>
                <a:spcPct val="100000"/>
              </a:lnSpc>
            </a:pPr>
            <a:r>
              <a:rPr lang="en-US" sz="2400" dirty="0"/>
              <a:t>Researchers still cannot create new lines using tax dollars, although in 2009, adult stem cells were able to be made pluripotent.</a:t>
            </a:r>
          </a:p>
        </p:txBody>
      </p:sp>
    </p:spTree>
    <p:extLst>
      <p:ext uri="{BB962C8B-B14F-4D97-AF65-F5344CB8AC3E}">
        <p14:creationId xmlns:p14="http://schemas.microsoft.com/office/powerpoint/2010/main" val="3380194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12" name="Rectangle 1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3" name="Rectangle 1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EDD2E938-FB28-3742-B1F5-099588768F19}"/>
              </a:ext>
            </a:extLst>
          </p:cNvPr>
          <p:cNvSpPr>
            <a:spLocks noGrp="1"/>
          </p:cNvSpPr>
          <p:nvPr>
            <p:ph type="title"/>
          </p:nvPr>
        </p:nvSpPr>
        <p:spPr>
          <a:xfrm>
            <a:off x="765051" y="662400"/>
            <a:ext cx="4516505" cy="1492132"/>
          </a:xfrm>
        </p:spPr>
        <p:txBody>
          <a:bodyPr anchor="t">
            <a:normAutofit/>
          </a:bodyPr>
          <a:lstStyle/>
          <a:p>
            <a:r>
              <a:rPr lang="en-US" b="1" dirty="0"/>
              <a:t>Revolutionary Technologies</a:t>
            </a:r>
          </a:p>
        </p:txBody>
      </p:sp>
      <p:sp>
        <p:nvSpPr>
          <p:cNvPr id="3" name="Content Placeholder 2">
            <a:extLst>
              <a:ext uri="{FF2B5EF4-FFF2-40B4-BE49-F238E27FC236}">
                <a16:creationId xmlns:a16="http://schemas.microsoft.com/office/drawing/2014/main" id="{5E11EC61-4E66-6142-9415-73CCD1217CE8}"/>
              </a:ext>
            </a:extLst>
          </p:cNvPr>
          <p:cNvSpPr>
            <a:spLocks noGrp="1"/>
          </p:cNvSpPr>
          <p:nvPr>
            <p:ph idx="1"/>
          </p:nvPr>
        </p:nvSpPr>
        <p:spPr>
          <a:xfrm>
            <a:off x="765052" y="2286000"/>
            <a:ext cx="4389998" cy="4571999"/>
          </a:xfrm>
        </p:spPr>
        <p:txBody>
          <a:bodyPr>
            <a:normAutofit/>
          </a:bodyPr>
          <a:lstStyle/>
          <a:p>
            <a:pPr marL="0" indent="0">
              <a:buNone/>
            </a:pPr>
            <a:r>
              <a:rPr lang="en-US" sz="2000" dirty="0">
                <a:solidFill>
                  <a:schemeClr val="tx1">
                    <a:alpha val="60000"/>
                  </a:schemeClr>
                </a:solidFill>
              </a:rPr>
              <a:t>A revolutionary technology is one that changes the landscape in which in was developed.</a:t>
            </a:r>
          </a:p>
          <a:p>
            <a:r>
              <a:rPr lang="en-US" sz="2000" dirty="0">
                <a:solidFill>
                  <a:schemeClr val="tx1">
                    <a:alpha val="60000"/>
                  </a:schemeClr>
                </a:solidFill>
              </a:rPr>
              <a:t>The Printing Press</a:t>
            </a:r>
          </a:p>
          <a:p>
            <a:r>
              <a:rPr lang="en-US" sz="2000" dirty="0">
                <a:solidFill>
                  <a:schemeClr val="tx1">
                    <a:alpha val="60000"/>
                  </a:schemeClr>
                </a:solidFill>
              </a:rPr>
              <a:t>The Steam Engine</a:t>
            </a:r>
          </a:p>
          <a:p>
            <a:r>
              <a:rPr lang="en-US" sz="2000" dirty="0">
                <a:solidFill>
                  <a:schemeClr val="tx1">
                    <a:alpha val="60000"/>
                  </a:schemeClr>
                </a:solidFill>
              </a:rPr>
              <a:t>The car</a:t>
            </a:r>
          </a:p>
          <a:p>
            <a:r>
              <a:rPr lang="en-US" sz="2000" dirty="0">
                <a:solidFill>
                  <a:schemeClr val="tx1">
                    <a:alpha val="60000"/>
                  </a:schemeClr>
                </a:solidFill>
              </a:rPr>
              <a:t>Printing</a:t>
            </a:r>
          </a:p>
          <a:p>
            <a:r>
              <a:rPr lang="en-US" sz="2000" dirty="0">
                <a:solidFill>
                  <a:schemeClr val="tx1">
                    <a:alpha val="60000"/>
                  </a:schemeClr>
                </a:solidFill>
              </a:rPr>
              <a:t>The Personal Computer</a:t>
            </a:r>
          </a:p>
          <a:p>
            <a:r>
              <a:rPr lang="en-US" sz="2000" dirty="0">
                <a:solidFill>
                  <a:schemeClr val="tx1">
                    <a:alpha val="60000"/>
                  </a:schemeClr>
                </a:solidFill>
              </a:rPr>
              <a:t>The Internet</a:t>
            </a:r>
          </a:p>
          <a:p>
            <a:r>
              <a:rPr lang="en-US" sz="2000" dirty="0">
                <a:solidFill>
                  <a:schemeClr val="tx1">
                    <a:alpha val="60000"/>
                  </a:schemeClr>
                </a:solidFill>
              </a:rPr>
              <a:t>Social Media</a:t>
            </a:r>
          </a:p>
        </p:txBody>
      </p:sp>
      <p:sp>
        <p:nvSpPr>
          <p:cNvPr id="15" name="Freeform: Shape 14">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Close up of circuit board">
            <a:extLst>
              <a:ext uri="{FF2B5EF4-FFF2-40B4-BE49-F238E27FC236}">
                <a16:creationId xmlns:a16="http://schemas.microsoft.com/office/drawing/2014/main" id="{2E7A12A2-6FF8-453C-96F8-0135DD11AF7A}"/>
              </a:ext>
            </a:extLst>
          </p:cNvPr>
          <p:cNvPicPr>
            <a:picLocks noChangeAspect="1"/>
          </p:cNvPicPr>
          <p:nvPr/>
        </p:nvPicPr>
        <p:blipFill rotWithShape="1">
          <a:blip r:embed="rId2"/>
          <a:srcRect l="7100" r="25814" b="1"/>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Tree>
    <p:extLst>
      <p:ext uri="{BB962C8B-B14F-4D97-AF65-F5344CB8AC3E}">
        <p14:creationId xmlns:p14="http://schemas.microsoft.com/office/powerpoint/2010/main" val="3664474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truck, book, road&#10;&#10;Description automatically generated">
            <a:extLst>
              <a:ext uri="{FF2B5EF4-FFF2-40B4-BE49-F238E27FC236}">
                <a16:creationId xmlns:a16="http://schemas.microsoft.com/office/drawing/2014/main" id="{8DE6117C-9BB6-1B42-9CB1-65DE713E1494}"/>
              </a:ext>
            </a:extLst>
          </p:cNvPr>
          <p:cNvPicPr>
            <a:picLocks noChangeAspect="1"/>
          </p:cNvPicPr>
          <p:nvPr/>
        </p:nvPicPr>
        <p:blipFill rotWithShape="1">
          <a:blip r:embed="rId2">
            <a:extLst>
              <a:ext uri="{28A0092B-C50C-407E-A947-70E740481C1C}">
                <a14:useLocalDpi xmlns:a14="http://schemas.microsoft.com/office/drawing/2010/main" val="0"/>
              </a:ext>
            </a:extLst>
          </a:blip>
          <a:srcRect l="9752" r="4278" b="-1"/>
          <a:stretch/>
        </p:blipFill>
        <p:spPr>
          <a:xfrm>
            <a:off x="4559968" y="10"/>
            <a:ext cx="7632032" cy="6857990"/>
          </a:xfrm>
          <a:prstGeom prst="rect">
            <a:avLst/>
          </a:prstGeom>
        </p:spPr>
      </p:pic>
      <p:sp useBgFill="1">
        <p:nvSpPr>
          <p:cNvPr id="19" name="Freeform: Shape 11">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DD2E938-FB28-3742-B1F5-099588768F19}"/>
              </a:ext>
            </a:extLst>
          </p:cNvPr>
          <p:cNvSpPr>
            <a:spLocks noGrp="1"/>
          </p:cNvSpPr>
          <p:nvPr>
            <p:ph type="title"/>
          </p:nvPr>
        </p:nvSpPr>
        <p:spPr>
          <a:xfrm>
            <a:off x="765051" y="662400"/>
            <a:ext cx="3409200" cy="1492132"/>
          </a:xfrm>
        </p:spPr>
        <p:txBody>
          <a:bodyPr anchor="t">
            <a:normAutofit/>
          </a:bodyPr>
          <a:lstStyle/>
          <a:p>
            <a:r>
              <a:rPr lang="en-US" b="1" dirty="0"/>
              <a:t>The Model T</a:t>
            </a:r>
          </a:p>
        </p:txBody>
      </p:sp>
      <p:sp>
        <p:nvSpPr>
          <p:cNvPr id="3" name="Content Placeholder 2">
            <a:extLst>
              <a:ext uri="{FF2B5EF4-FFF2-40B4-BE49-F238E27FC236}">
                <a16:creationId xmlns:a16="http://schemas.microsoft.com/office/drawing/2014/main" id="{5E11EC61-4E66-6142-9415-73CCD1217CE8}"/>
              </a:ext>
            </a:extLst>
          </p:cNvPr>
          <p:cNvSpPr>
            <a:spLocks noGrp="1"/>
          </p:cNvSpPr>
          <p:nvPr>
            <p:ph idx="1"/>
          </p:nvPr>
        </p:nvSpPr>
        <p:spPr>
          <a:xfrm>
            <a:off x="765051" y="2286000"/>
            <a:ext cx="3409200" cy="3844800"/>
          </a:xfrm>
        </p:spPr>
        <p:txBody>
          <a:bodyPr>
            <a:normAutofit/>
          </a:bodyPr>
          <a:lstStyle/>
          <a:p>
            <a:r>
              <a:rPr lang="en-US" sz="3200" b="1" dirty="0">
                <a:solidFill>
                  <a:schemeClr val="tx1">
                    <a:alpha val="60000"/>
                  </a:schemeClr>
                </a:solidFill>
              </a:rPr>
              <a:t>Not a good car:</a:t>
            </a:r>
            <a:r>
              <a:rPr lang="en-US" sz="3200" dirty="0">
                <a:solidFill>
                  <a:schemeClr val="tx1">
                    <a:alpha val="60000"/>
                  </a:schemeClr>
                </a:solidFill>
              </a:rPr>
              <a:t> ever had turn signals, had to go uphill in reverse.</a:t>
            </a:r>
          </a:p>
          <a:p>
            <a:r>
              <a:rPr lang="en-US" sz="3200" b="1" dirty="0">
                <a:solidFill>
                  <a:schemeClr val="tx1">
                    <a:alpha val="60000"/>
                  </a:schemeClr>
                </a:solidFill>
              </a:rPr>
              <a:t>But a cheap car: </a:t>
            </a:r>
            <a:r>
              <a:rPr lang="en-US" sz="3200" dirty="0">
                <a:solidFill>
                  <a:schemeClr val="tx1">
                    <a:alpha val="60000"/>
                  </a:schemeClr>
                </a:solidFill>
              </a:rPr>
              <a:t>brought cars from a luxury item to a new status</a:t>
            </a:r>
          </a:p>
        </p:txBody>
      </p:sp>
    </p:spTree>
    <p:extLst>
      <p:ext uri="{BB962C8B-B14F-4D97-AF65-F5344CB8AC3E}">
        <p14:creationId xmlns:p14="http://schemas.microsoft.com/office/powerpoint/2010/main" val="1515467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truck, book, road&#10;&#10;Description automatically generated">
            <a:extLst>
              <a:ext uri="{FF2B5EF4-FFF2-40B4-BE49-F238E27FC236}">
                <a16:creationId xmlns:a16="http://schemas.microsoft.com/office/drawing/2014/main" id="{8DE6117C-9BB6-1B42-9CB1-65DE713E1494}"/>
              </a:ext>
            </a:extLst>
          </p:cNvPr>
          <p:cNvPicPr>
            <a:picLocks noChangeAspect="1"/>
          </p:cNvPicPr>
          <p:nvPr/>
        </p:nvPicPr>
        <p:blipFill rotWithShape="1">
          <a:blip r:embed="rId2">
            <a:extLst>
              <a:ext uri="{28A0092B-C50C-407E-A947-70E740481C1C}">
                <a14:useLocalDpi xmlns:a14="http://schemas.microsoft.com/office/drawing/2010/main" val="0"/>
              </a:ext>
            </a:extLst>
          </a:blip>
          <a:srcRect l="9752" r="4278" b="-1"/>
          <a:stretch/>
        </p:blipFill>
        <p:spPr>
          <a:xfrm>
            <a:off x="4559968" y="10"/>
            <a:ext cx="7632032" cy="6857990"/>
          </a:xfrm>
          <a:prstGeom prst="rect">
            <a:avLst/>
          </a:prstGeom>
        </p:spPr>
      </p:pic>
      <p:sp useBgFill="1">
        <p:nvSpPr>
          <p:cNvPr id="19" name="Freeform: Shape 11">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DD2E938-FB28-3742-B1F5-099588768F19}"/>
              </a:ext>
            </a:extLst>
          </p:cNvPr>
          <p:cNvSpPr>
            <a:spLocks noGrp="1"/>
          </p:cNvSpPr>
          <p:nvPr>
            <p:ph type="title"/>
          </p:nvPr>
        </p:nvSpPr>
        <p:spPr>
          <a:xfrm>
            <a:off x="765051" y="662400"/>
            <a:ext cx="3409200" cy="1492132"/>
          </a:xfrm>
        </p:spPr>
        <p:txBody>
          <a:bodyPr anchor="t">
            <a:normAutofit/>
          </a:bodyPr>
          <a:lstStyle/>
          <a:p>
            <a:r>
              <a:rPr lang="en-US" b="1" dirty="0"/>
              <a:t>The Model T</a:t>
            </a:r>
          </a:p>
        </p:txBody>
      </p:sp>
      <p:sp>
        <p:nvSpPr>
          <p:cNvPr id="3" name="Content Placeholder 2">
            <a:extLst>
              <a:ext uri="{FF2B5EF4-FFF2-40B4-BE49-F238E27FC236}">
                <a16:creationId xmlns:a16="http://schemas.microsoft.com/office/drawing/2014/main" id="{5E11EC61-4E66-6142-9415-73CCD1217CE8}"/>
              </a:ext>
            </a:extLst>
          </p:cNvPr>
          <p:cNvSpPr>
            <a:spLocks noGrp="1"/>
          </p:cNvSpPr>
          <p:nvPr>
            <p:ph idx="1"/>
          </p:nvPr>
        </p:nvSpPr>
        <p:spPr>
          <a:xfrm>
            <a:off x="765051" y="2286000"/>
            <a:ext cx="3409200" cy="4572000"/>
          </a:xfrm>
        </p:spPr>
        <p:txBody>
          <a:bodyPr>
            <a:normAutofit fontScale="92500" lnSpcReduction="10000"/>
          </a:bodyPr>
          <a:lstStyle/>
          <a:p>
            <a:r>
              <a:rPr lang="en-US" sz="3200" b="1" dirty="0">
                <a:solidFill>
                  <a:schemeClr val="tx1">
                    <a:alpha val="60000"/>
                  </a:schemeClr>
                </a:solidFill>
              </a:rPr>
              <a:t>Revolutionary Process:</a:t>
            </a:r>
            <a:r>
              <a:rPr lang="en-US" sz="3200" dirty="0">
                <a:solidFill>
                  <a:schemeClr val="tx1">
                    <a:alpha val="60000"/>
                  </a:schemeClr>
                </a:solidFill>
              </a:rPr>
              <a:t> Assembly line process was used for WWII and afterward</a:t>
            </a:r>
          </a:p>
          <a:p>
            <a:r>
              <a:rPr lang="en-US" sz="3200" b="1" dirty="0">
                <a:solidFill>
                  <a:schemeClr val="tx1">
                    <a:alpha val="60000"/>
                  </a:schemeClr>
                </a:solidFill>
              </a:rPr>
              <a:t>Pervasive: </a:t>
            </a:r>
            <a:r>
              <a:rPr lang="en-US" sz="3200" dirty="0">
                <a:solidFill>
                  <a:schemeClr val="tx1">
                    <a:alpha val="60000"/>
                  </a:schemeClr>
                </a:solidFill>
              </a:rPr>
              <a:t>produced 15M Model Ts in 20 years, nearly 50 percent of cars sold one year</a:t>
            </a:r>
          </a:p>
        </p:txBody>
      </p:sp>
    </p:spTree>
    <p:extLst>
      <p:ext uri="{BB962C8B-B14F-4D97-AF65-F5344CB8AC3E}">
        <p14:creationId xmlns:p14="http://schemas.microsoft.com/office/powerpoint/2010/main" val="453034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vegetable&#10;&#10;Description automatically generated">
            <a:extLst>
              <a:ext uri="{FF2B5EF4-FFF2-40B4-BE49-F238E27FC236}">
                <a16:creationId xmlns:a16="http://schemas.microsoft.com/office/drawing/2014/main" id="{B686B870-9DCF-DA44-BD05-7628A6D3C14E}"/>
              </a:ext>
            </a:extLst>
          </p:cNvPr>
          <p:cNvPicPr>
            <a:picLocks noChangeAspect="1"/>
          </p:cNvPicPr>
          <p:nvPr/>
        </p:nvPicPr>
        <p:blipFill rotWithShape="1">
          <a:blip r:embed="rId2">
            <a:extLst>
              <a:ext uri="{28A0092B-C50C-407E-A947-70E740481C1C}">
                <a14:useLocalDpi xmlns:a14="http://schemas.microsoft.com/office/drawing/2010/main" val="0"/>
              </a:ext>
            </a:extLst>
          </a:blip>
          <a:srcRect l="16145" r="17084"/>
          <a:stretch/>
        </p:blipFill>
        <p:spPr>
          <a:xfrm>
            <a:off x="4559968" y="10"/>
            <a:ext cx="7632032" cy="6857990"/>
          </a:xfrm>
          <a:prstGeom prst="rect">
            <a:avLst/>
          </a:prstGeom>
        </p:spPr>
      </p:pic>
      <p:sp useBgFill="1">
        <p:nvSpPr>
          <p:cNvPr id="26" name="Freeform: Shape 25">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DD2E938-FB28-3742-B1F5-099588768F19}"/>
              </a:ext>
            </a:extLst>
          </p:cNvPr>
          <p:cNvSpPr>
            <a:spLocks noGrp="1"/>
          </p:cNvSpPr>
          <p:nvPr>
            <p:ph type="title"/>
          </p:nvPr>
        </p:nvSpPr>
        <p:spPr>
          <a:xfrm>
            <a:off x="765051" y="662400"/>
            <a:ext cx="3409200" cy="1492132"/>
          </a:xfrm>
        </p:spPr>
        <p:txBody>
          <a:bodyPr anchor="t">
            <a:normAutofit/>
          </a:bodyPr>
          <a:lstStyle/>
          <a:p>
            <a:r>
              <a:rPr lang="en-US" b="1" dirty="0"/>
              <a:t>CRISPR-Cas9</a:t>
            </a:r>
          </a:p>
        </p:txBody>
      </p:sp>
      <p:sp>
        <p:nvSpPr>
          <p:cNvPr id="3" name="Content Placeholder 2">
            <a:extLst>
              <a:ext uri="{FF2B5EF4-FFF2-40B4-BE49-F238E27FC236}">
                <a16:creationId xmlns:a16="http://schemas.microsoft.com/office/drawing/2014/main" id="{5E11EC61-4E66-6142-9415-73CCD1217CE8}"/>
              </a:ext>
            </a:extLst>
          </p:cNvPr>
          <p:cNvSpPr>
            <a:spLocks noGrp="1"/>
          </p:cNvSpPr>
          <p:nvPr>
            <p:ph idx="1"/>
          </p:nvPr>
        </p:nvSpPr>
        <p:spPr>
          <a:xfrm>
            <a:off x="765051" y="2286000"/>
            <a:ext cx="3409200" cy="3844800"/>
          </a:xfrm>
        </p:spPr>
        <p:txBody>
          <a:bodyPr>
            <a:normAutofit/>
          </a:bodyPr>
          <a:lstStyle/>
          <a:p>
            <a:r>
              <a:rPr lang="en-US" sz="2000" b="1" dirty="0">
                <a:solidFill>
                  <a:schemeClr val="tx1">
                    <a:alpha val="60000"/>
                  </a:schemeClr>
                </a:solidFill>
              </a:rPr>
              <a:t>Cheap &amp; Easy:</a:t>
            </a:r>
            <a:r>
              <a:rPr lang="en-US" sz="2000" dirty="0">
                <a:solidFill>
                  <a:schemeClr val="tx1">
                    <a:alpha val="60000"/>
                  </a:schemeClr>
                </a:solidFill>
              </a:rPr>
              <a:t> you can literally order everything you need online for $$$s</a:t>
            </a:r>
          </a:p>
          <a:p>
            <a:r>
              <a:rPr lang="en-US" sz="2000" b="1" dirty="0">
                <a:solidFill>
                  <a:schemeClr val="tx1">
                    <a:alpha val="60000"/>
                  </a:schemeClr>
                </a:solidFill>
              </a:rPr>
              <a:t>Quick:</a:t>
            </a:r>
            <a:r>
              <a:rPr lang="en-US" sz="2000" dirty="0">
                <a:solidFill>
                  <a:schemeClr val="tx1">
                    <a:alpha val="60000"/>
                  </a:schemeClr>
                </a:solidFill>
              </a:rPr>
              <a:t> a few days (at most) compared to 2-3 years in the 1990s.</a:t>
            </a:r>
          </a:p>
          <a:p>
            <a:r>
              <a:rPr lang="en-US" sz="2000" dirty="0">
                <a:solidFill>
                  <a:schemeClr val="tx1">
                    <a:alpha val="60000"/>
                  </a:schemeClr>
                </a:solidFill>
              </a:rPr>
              <a:t>Soon to be pervasive</a:t>
            </a:r>
          </a:p>
          <a:p>
            <a:endParaRPr lang="en-US" sz="2000" dirty="0">
              <a:solidFill>
                <a:schemeClr val="tx1">
                  <a:alpha val="60000"/>
                </a:schemeClr>
              </a:solidFill>
            </a:endParaRPr>
          </a:p>
        </p:txBody>
      </p:sp>
    </p:spTree>
    <p:extLst>
      <p:ext uri="{BB962C8B-B14F-4D97-AF65-F5344CB8AC3E}">
        <p14:creationId xmlns:p14="http://schemas.microsoft.com/office/powerpoint/2010/main" val="4062744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Group 258"/>
          <p:cNvGrpSpPr/>
          <p:nvPr/>
        </p:nvGrpSpPr>
        <p:grpSpPr>
          <a:xfrm>
            <a:off x="-15051" y="0"/>
            <a:ext cx="12207052" cy="6858000"/>
            <a:chOff x="-15051" y="0"/>
            <a:chExt cx="12207052" cy="6858000"/>
          </a:xfrm>
        </p:grpSpPr>
        <p:sp>
          <p:nvSpPr>
            <p:cNvPr id="260" name="Rectangle 548"/>
            <p:cNvSpPr>
              <a:spLocks noChangeArrowheads="1"/>
            </p:cNvSpPr>
            <p:nvPr/>
          </p:nvSpPr>
          <p:spPr bwMode="auto">
            <a:xfrm>
              <a:off x="-15051" y="0"/>
              <a:ext cx="12207051" cy="685800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1" name="Rectangle 549"/>
            <p:cNvSpPr>
              <a:spLocks noChangeArrowheads="1"/>
            </p:cNvSpPr>
            <p:nvPr/>
          </p:nvSpPr>
          <p:spPr bwMode="auto">
            <a:xfrm>
              <a:off x="-15050" y="0"/>
              <a:ext cx="12207051" cy="6858000"/>
            </a:xfrm>
            <a:custGeom>
              <a:avLst/>
              <a:gdLst/>
              <a:ahLst/>
              <a:cxnLst/>
              <a:rect l="l" t="t" r="r" b="b"/>
              <a:pathLst>
                <a:path w="12207051" h="6858000">
                  <a:moveTo>
                    <a:pt x="11925920" y="6591300"/>
                  </a:moveTo>
                  <a:lnTo>
                    <a:pt x="11925920" y="6838950"/>
                  </a:lnTo>
                  <a:lnTo>
                    <a:pt x="12197073" y="6838950"/>
                  </a:lnTo>
                  <a:lnTo>
                    <a:pt x="12197073" y="6591300"/>
                  </a:lnTo>
                  <a:close/>
                  <a:moveTo>
                    <a:pt x="11635398" y="6591300"/>
                  </a:moveTo>
                  <a:lnTo>
                    <a:pt x="11635398" y="6838950"/>
                  </a:lnTo>
                  <a:lnTo>
                    <a:pt x="11906552" y="6838950"/>
                  </a:lnTo>
                  <a:lnTo>
                    <a:pt x="11906552" y="6591300"/>
                  </a:lnTo>
                  <a:close/>
                  <a:moveTo>
                    <a:pt x="11344876" y="6591300"/>
                  </a:moveTo>
                  <a:lnTo>
                    <a:pt x="11344876" y="6838950"/>
                  </a:lnTo>
                  <a:lnTo>
                    <a:pt x="11616030" y="6838950"/>
                  </a:lnTo>
                  <a:lnTo>
                    <a:pt x="11616030" y="6591300"/>
                  </a:lnTo>
                  <a:close/>
                  <a:moveTo>
                    <a:pt x="11054354" y="6591300"/>
                  </a:moveTo>
                  <a:lnTo>
                    <a:pt x="11054354" y="6838950"/>
                  </a:lnTo>
                  <a:lnTo>
                    <a:pt x="11325508" y="6838950"/>
                  </a:lnTo>
                  <a:lnTo>
                    <a:pt x="11325508" y="6591300"/>
                  </a:lnTo>
                  <a:close/>
                  <a:moveTo>
                    <a:pt x="10763832" y="6591300"/>
                  </a:moveTo>
                  <a:lnTo>
                    <a:pt x="10763832" y="6838950"/>
                  </a:lnTo>
                  <a:lnTo>
                    <a:pt x="11034986" y="6838950"/>
                  </a:lnTo>
                  <a:lnTo>
                    <a:pt x="11034986" y="6591300"/>
                  </a:lnTo>
                  <a:close/>
                  <a:moveTo>
                    <a:pt x="10473311" y="6591300"/>
                  </a:moveTo>
                  <a:lnTo>
                    <a:pt x="10473311" y="6838950"/>
                  </a:lnTo>
                  <a:lnTo>
                    <a:pt x="10744464" y="6838950"/>
                  </a:lnTo>
                  <a:lnTo>
                    <a:pt x="10744464" y="6591300"/>
                  </a:lnTo>
                  <a:close/>
                  <a:moveTo>
                    <a:pt x="10182789" y="6591300"/>
                  </a:moveTo>
                  <a:lnTo>
                    <a:pt x="10182789" y="6838950"/>
                  </a:lnTo>
                  <a:lnTo>
                    <a:pt x="10453943" y="6838950"/>
                  </a:lnTo>
                  <a:lnTo>
                    <a:pt x="10453943" y="6591300"/>
                  </a:lnTo>
                  <a:close/>
                  <a:moveTo>
                    <a:pt x="9892267" y="6591300"/>
                  </a:moveTo>
                  <a:lnTo>
                    <a:pt x="9892267" y="6838950"/>
                  </a:lnTo>
                  <a:lnTo>
                    <a:pt x="10163421" y="6838950"/>
                  </a:lnTo>
                  <a:lnTo>
                    <a:pt x="10163421" y="6591300"/>
                  </a:lnTo>
                  <a:close/>
                  <a:moveTo>
                    <a:pt x="9601745" y="6591300"/>
                  </a:moveTo>
                  <a:lnTo>
                    <a:pt x="9601745" y="6838950"/>
                  </a:lnTo>
                  <a:lnTo>
                    <a:pt x="9872899" y="6838950"/>
                  </a:lnTo>
                  <a:lnTo>
                    <a:pt x="9872899" y="6591300"/>
                  </a:lnTo>
                  <a:close/>
                  <a:moveTo>
                    <a:pt x="9311224" y="6591300"/>
                  </a:moveTo>
                  <a:lnTo>
                    <a:pt x="9311224" y="6838950"/>
                  </a:lnTo>
                  <a:lnTo>
                    <a:pt x="9582377" y="6838950"/>
                  </a:lnTo>
                  <a:lnTo>
                    <a:pt x="9582377" y="6591300"/>
                  </a:lnTo>
                  <a:close/>
                  <a:moveTo>
                    <a:pt x="9020702" y="6591300"/>
                  </a:moveTo>
                  <a:lnTo>
                    <a:pt x="9020702" y="6838950"/>
                  </a:lnTo>
                  <a:lnTo>
                    <a:pt x="9291856" y="6838950"/>
                  </a:lnTo>
                  <a:lnTo>
                    <a:pt x="9291856" y="6591300"/>
                  </a:lnTo>
                  <a:close/>
                  <a:moveTo>
                    <a:pt x="8731793" y="6591300"/>
                  </a:moveTo>
                  <a:lnTo>
                    <a:pt x="8731793" y="6838950"/>
                  </a:lnTo>
                  <a:lnTo>
                    <a:pt x="9001334" y="6838950"/>
                  </a:lnTo>
                  <a:lnTo>
                    <a:pt x="9001334" y="6591300"/>
                  </a:lnTo>
                  <a:close/>
                  <a:moveTo>
                    <a:pt x="8441272" y="6591300"/>
                  </a:moveTo>
                  <a:lnTo>
                    <a:pt x="8441272" y="6838950"/>
                  </a:lnTo>
                  <a:lnTo>
                    <a:pt x="8712425" y="6838950"/>
                  </a:lnTo>
                  <a:lnTo>
                    <a:pt x="8712425" y="6591300"/>
                  </a:lnTo>
                  <a:close/>
                  <a:moveTo>
                    <a:pt x="8150750" y="6591300"/>
                  </a:moveTo>
                  <a:lnTo>
                    <a:pt x="8150750" y="6838950"/>
                  </a:lnTo>
                  <a:lnTo>
                    <a:pt x="8421904" y="6838950"/>
                  </a:lnTo>
                  <a:lnTo>
                    <a:pt x="8421904" y="6591300"/>
                  </a:lnTo>
                  <a:close/>
                  <a:moveTo>
                    <a:pt x="7860228" y="6591300"/>
                  </a:moveTo>
                  <a:lnTo>
                    <a:pt x="7860228" y="6838950"/>
                  </a:lnTo>
                  <a:lnTo>
                    <a:pt x="8131382" y="6838950"/>
                  </a:lnTo>
                  <a:lnTo>
                    <a:pt x="8131382" y="6591300"/>
                  </a:lnTo>
                  <a:close/>
                  <a:moveTo>
                    <a:pt x="7569706" y="6591300"/>
                  </a:moveTo>
                  <a:lnTo>
                    <a:pt x="7569706" y="6838950"/>
                  </a:lnTo>
                  <a:lnTo>
                    <a:pt x="7840860" y="6838950"/>
                  </a:lnTo>
                  <a:lnTo>
                    <a:pt x="7840860" y="6591300"/>
                  </a:lnTo>
                  <a:close/>
                  <a:moveTo>
                    <a:pt x="7279185" y="6591300"/>
                  </a:moveTo>
                  <a:lnTo>
                    <a:pt x="7279185" y="6838950"/>
                  </a:lnTo>
                  <a:lnTo>
                    <a:pt x="7550338" y="6838950"/>
                  </a:lnTo>
                  <a:lnTo>
                    <a:pt x="7550338" y="6591300"/>
                  </a:lnTo>
                  <a:close/>
                  <a:moveTo>
                    <a:pt x="6988663" y="6591300"/>
                  </a:moveTo>
                  <a:lnTo>
                    <a:pt x="6988663" y="6838950"/>
                  </a:lnTo>
                  <a:lnTo>
                    <a:pt x="7259817" y="6838950"/>
                  </a:lnTo>
                  <a:lnTo>
                    <a:pt x="7259817" y="6591300"/>
                  </a:lnTo>
                  <a:close/>
                  <a:moveTo>
                    <a:pt x="6698141" y="6591300"/>
                  </a:moveTo>
                  <a:lnTo>
                    <a:pt x="6698141" y="6838950"/>
                  </a:lnTo>
                  <a:lnTo>
                    <a:pt x="6969295" y="6838950"/>
                  </a:lnTo>
                  <a:lnTo>
                    <a:pt x="6969295" y="6591300"/>
                  </a:lnTo>
                  <a:close/>
                  <a:moveTo>
                    <a:pt x="6407619" y="6591300"/>
                  </a:moveTo>
                  <a:lnTo>
                    <a:pt x="6407619" y="6838950"/>
                  </a:lnTo>
                  <a:lnTo>
                    <a:pt x="6678773" y="6838950"/>
                  </a:lnTo>
                  <a:lnTo>
                    <a:pt x="6678773" y="6591300"/>
                  </a:lnTo>
                  <a:close/>
                  <a:moveTo>
                    <a:pt x="6117097" y="6591300"/>
                  </a:moveTo>
                  <a:lnTo>
                    <a:pt x="6117097" y="6838950"/>
                  </a:lnTo>
                  <a:lnTo>
                    <a:pt x="6388251" y="6838950"/>
                  </a:lnTo>
                  <a:lnTo>
                    <a:pt x="6388251" y="6591300"/>
                  </a:lnTo>
                  <a:close/>
                  <a:moveTo>
                    <a:pt x="5826576" y="6591300"/>
                  </a:moveTo>
                  <a:lnTo>
                    <a:pt x="5826576" y="6838950"/>
                  </a:lnTo>
                  <a:lnTo>
                    <a:pt x="6097729" y="6838950"/>
                  </a:lnTo>
                  <a:lnTo>
                    <a:pt x="6097729" y="6591300"/>
                  </a:lnTo>
                  <a:close/>
                  <a:moveTo>
                    <a:pt x="5536054" y="6591300"/>
                  </a:moveTo>
                  <a:lnTo>
                    <a:pt x="5536054" y="6838950"/>
                  </a:lnTo>
                  <a:lnTo>
                    <a:pt x="5807208" y="6838950"/>
                  </a:lnTo>
                  <a:lnTo>
                    <a:pt x="5807208" y="6591300"/>
                  </a:lnTo>
                  <a:close/>
                  <a:moveTo>
                    <a:pt x="5247147" y="6591300"/>
                  </a:moveTo>
                  <a:lnTo>
                    <a:pt x="5247147" y="6838950"/>
                  </a:lnTo>
                  <a:lnTo>
                    <a:pt x="5516686" y="6838950"/>
                  </a:lnTo>
                  <a:lnTo>
                    <a:pt x="5516686" y="6591300"/>
                  </a:lnTo>
                  <a:close/>
                  <a:moveTo>
                    <a:pt x="4956625" y="6591300"/>
                  </a:moveTo>
                  <a:lnTo>
                    <a:pt x="4956625" y="6838950"/>
                  </a:lnTo>
                  <a:lnTo>
                    <a:pt x="5227779" y="6838950"/>
                  </a:lnTo>
                  <a:lnTo>
                    <a:pt x="5227779" y="6591300"/>
                  </a:lnTo>
                  <a:close/>
                  <a:moveTo>
                    <a:pt x="4666103" y="6591300"/>
                  </a:moveTo>
                  <a:lnTo>
                    <a:pt x="4666103" y="6838950"/>
                  </a:lnTo>
                  <a:lnTo>
                    <a:pt x="4937257" y="6838950"/>
                  </a:lnTo>
                  <a:lnTo>
                    <a:pt x="4937257" y="6591300"/>
                  </a:lnTo>
                  <a:close/>
                  <a:moveTo>
                    <a:pt x="4375581" y="6591300"/>
                  </a:moveTo>
                  <a:lnTo>
                    <a:pt x="4375581" y="6838950"/>
                  </a:lnTo>
                  <a:lnTo>
                    <a:pt x="4646735" y="6838950"/>
                  </a:lnTo>
                  <a:lnTo>
                    <a:pt x="4646735" y="6591300"/>
                  </a:lnTo>
                  <a:close/>
                  <a:moveTo>
                    <a:pt x="4085059" y="6591300"/>
                  </a:moveTo>
                  <a:lnTo>
                    <a:pt x="4085059" y="6838950"/>
                  </a:lnTo>
                  <a:lnTo>
                    <a:pt x="4356213" y="6838950"/>
                  </a:lnTo>
                  <a:lnTo>
                    <a:pt x="4356213" y="6591300"/>
                  </a:lnTo>
                  <a:close/>
                  <a:moveTo>
                    <a:pt x="3794538" y="6591300"/>
                  </a:moveTo>
                  <a:lnTo>
                    <a:pt x="3794538" y="6838950"/>
                  </a:lnTo>
                  <a:lnTo>
                    <a:pt x="4065691" y="6838950"/>
                  </a:lnTo>
                  <a:lnTo>
                    <a:pt x="4065691" y="6591300"/>
                  </a:lnTo>
                  <a:close/>
                  <a:moveTo>
                    <a:pt x="3504016" y="6591300"/>
                  </a:moveTo>
                  <a:lnTo>
                    <a:pt x="3504016" y="6838950"/>
                  </a:lnTo>
                  <a:lnTo>
                    <a:pt x="3775170" y="6838950"/>
                  </a:lnTo>
                  <a:lnTo>
                    <a:pt x="3775170" y="6591300"/>
                  </a:lnTo>
                  <a:close/>
                  <a:moveTo>
                    <a:pt x="3213494" y="6591300"/>
                  </a:moveTo>
                  <a:lnTo>
                    <a:pt x="3213494" y="6838950"/>
                  </a:lnTo>
                  <a:lnTo>
                    <a:pt x="3484648" y="6838950"/>
                  </a:lnTo>
                  <a:lnTo>
                    <a:pt x="3484648" y="6591300"/>
                  </a:lnTo>
                  <a:close/>
                  <a:moveTo>
                    <a:pt x="2922972" y="6591300"/>
                  </a:moveTo>
                  <a:lnTo>
                    <a:pt x="2922972" y="6838950"/>
                  </a:lnTo>
                  <a:lnTo>
                    <a:pt x="3194126" y="6838950"/>
                  </a:lnTo>
                  <a:lnTo>
                    <a:pt x="3194126" y="6591300"/>
                  </a:lnTo>
                  <a:close/>
                  <a:moveTo>
                    <a:pt x="2632451" y="6591300"/>
                  </a:moveTo>
                  <a:lnTo>
                    <a:pt x="2632451" y="6838950"/>
                  </a:lnTo>
                  <a:lnTo>
                    <a:pt x="2903604" y="6838950"/>
                  </a:lnTo>
                  <a:lnTo>
                    <a:pt x="2903604" y="6591300"/>
                  </a:lnTo>
                  <a:close/>
                  <a:moveTo>
                    <a:pt x="2341929" y="6591300"/>
                  </a:moveTo>
                  <a:lnTo>
                    <a:pt x="2341929" y="6838950"/>
                  </a:lnTo>
                  <a:lnTo>
                    <a:pt x="2613083" y="6838950"/>
                  </a:lnTo>
                  <a:lnTo>
                    <a:pt x="2613083" y="6591300"/>
                  </a:lnTo>
                  <a:close/>
                  <a:moveTo>
                    <a:pt x="2051407" y="6591300"/>
                  </a:moveTo>
                  <a:lnTo>
                    <a:pt x="2051407" y="6838950"/>
                  </a:lnTo>
                  <a:lnTo>
                    <a:pt x="2322561" y="6838950"/>
                  </a:lnTo>
                  <a:lnTo>
                    <a:pt x="2322561" y="6591300"/>
                  </a:lnTo>
                  <a:close/>
                  <a:moveTo>
                    <a:pt x="1760886" y="6591300"/>
                  </a:moveTo>
                  <a:lnTo>
                    <a:pt x="1760886" y="6838950"/>
                  </a:lnTo>
                  <a:lnTo>
                    <a:pt x="2032039" y="6838950"/>
                  </a:lnTo>
                  <a:lnTo>
                    <a:pt x="2032039" y="6591300"/>
                  </a:lnTo>
                  <a:close/>
                  <a:moveTo>
                    <a:pt x="1471977" y="6591300"/>
                  </a:moveTo>
                  <a:lnTo>
                    <a:pt x="1471977" y="6838950"/>
                  </a:lnTo>
                  <a:lnTo>
                    <a:pt x="1743131" y="6838950"/>
                  </a:lnTo>
                  <a:lnTo>
                    <a:pt x="1743131" y="6591300"/>
                  </a:lnTo>
                  <a:close/>
                  <a:moveTo>
                    <a:pt x="1181455" y="6591300"/>
                  </a:moveTo>
                  <a:lnTo>
                    <a:pt x="1181455" y="6838950"/>
                  </a:lnTo>
                  <a:lnTo>
                    <a:pt x="1452609" y="6838950"/>
                  </a:lnTo>
                  <a:lnTo>
                    <a:pt x="1452609" y="6591300"/>
                  </a:lnTo>
                  <a:close/>
                  <a:moveTo>
                    <a:pt x="890933" y="6591300"/>
                  </a:moveTo>
                  <a:lnTo>
                    <a:pt x="890933" y="6838950"/>
                  </a:lnTo>
                  <a:lnTo>
                    <a:pt x="1162087" y="6838950"/>
                  </a:lnTo>
                  <a:lnTo>
                    <a:pt x="1162087" y="6591300"/>
                  </a:lnTo>
                  <a:close/>
                  <a:moveTo>
                    <a:pt x="600412" y="6591300"/>
                  </a:moveTo>
                  <a:lnTo>
                    <a:pt x="600412" y="6838950"/>
                  </a:lnTo>
                  <a:lnTo>
                    <a:pt x="871565" y="6838950"/>
                  </a:lnTo>
                  <a:lnTo>
                    <a:pt x="871565" y="6591300"/>
                  </a:lnTo>
                  <a:close/>
                  <a:moveTo>
                    <a:pt x="309890" y="6591300"/>
                  </a:moveTo>
                  <a:lnTo>
                    <a:pt x="309890" y="6838950"/>
                  </a:lnTo>
                  <a:lnTo>
                    <a:pt x="581044" y="6838950"/>
                  </a:lnTo>
                  <a:lnTo>
                    <a:pt x="581044" y="6591300"/>
                  </a:lnTo>
                  <a:close/>
                  <a:moveTo>
                    <a:pt x="19368" y="6591300"/>
                  </a:moveTo>
                  <a:lnTo>
                    <a:pt x="19368" y="6838950"/>
                  </a:lnTo>
                  <a:lnTo>
                    <a:pt x="290522" y="6838950"/>
                  </a:lnTo>
                  <a:lnTo>
                    <a:pt x="290522" y="6591300"/>
                  </a:lnTo>
                  <a:close/>
                  <a:moveTo>
                    <a:pt x="11925920" y="6305550"/>
                  </a:moveTo>
                  <a:lnTo>
                    <a:pt x="11925920" y="6572250"/>
                  </a:lnTo>
                  <a:lnTo>
                    <a:pt x="12197073" y="6572250"/>
                  </a:lnTo>
                  <a:lnTo>
                    <a:pt x="12197073" y="6305550"/>
                  </a:lnTo>
                  <a:close/>
                  <a:moveTo>
                    <a:pt x="11635398" y="6305550"/>
                  </a:moveTo>
                  <a:lnTo>
                    <a:pt x="11635398" y="6572250"/>
                  </a:lnTo>
                  <a:lnTo>
                    <a:pt x="11906552" y="6572250"/>
                  </a:lnTo>
                  <a:lnTo>
                    <a:pt x="11906552" y="6305550"/>
                  </a:lnTo>
                  <a:close/>
                  <a:moveTo>
                    <a:pt x="11344876" y="6305550"/>
                  </a:moveTo>
                  <a:lnTo>
                    <a:pt x="11344876" y="6572250"/>
                  </a:lnTo>
                  <a:lnTo>
                    <a:pt x="11616030" y="6572250"/>
                  </a:lnTo>
                  <a:lnTo>
                    <a:pt x="11616030" y="6305550"/>
                  </a:lnTo>
                  <a:close/>
                  <a:moveTo>
                    <a:pt x="11054354" y="6305550"/>
                  </a:moveTo>
                  <a:lnTo>
                    <a:pt x="11054354" y="6572250"/>
                  </a:lnTo>
                  <a:lnTo>
                    <a:pt x="11325508" y="6572250"/>
                  </a:lnTo>
                  <a:lnTo>
                    <a:pt x="11325508" y="6305550"/>
                  </a:lnTo>
                  <a:close/>
                  <a:moveTo>
                    <a:pt x="10763832" y="6305550"/>
                  </a:moveTo>
                  <a:lnTo>
                    <a:pt x="10763832" y="6572250"/>
                  </a:lnTo>
                  <a:lnTo>
                    <a:pt x="11034986" y="6572250"/>
                  </a:lnTo>
                  <a:lnTo>
                    <a:pt x="11034986" y="6305550"/>
                  </a:lnTo>
                  <a:close/>
                  <a:moveTo>
                    <a:pt x="10473311" y="6305550"/>
                  </a:moveTo>
                  <a:lnTo>
                    <a:pt x="10473311" y="6572250"/>
                  </a:lnTo>
                  <a:lnTo>
                    <a:pt x="10744464" y="6572250"/>
                  </a:lnTo>
                  <a:lnTo>
                    <a:pt x="10744464" y="6305550"/>
                  </a:lnTo>
                  <a:close/>
                  <a:moveTo>
                    <a:pt x="10182789" y="6305550"/>
                  </a:moveTo>
                  <a:lnTo>
                    <a:pt x="10182789" y="6572250"/>
                  </a:lnTo>
                  <a:lnTo>
                    <a:pt x="10453943" y="6572250"/>
                  </a:lnTo>
                  <a:lnTo>
                    <a:pt x="10453943" y="6305550"/>
                  </a:lnTo>
                  <a:close/>
                  <a:moveTo>
                    <a:pt x="9892267" y="6305550"/>
                  </a:moveTo>
                  <a:lnTo>
                    <a:pt x="9892267" y="6572250"/>
                  </a:lnTo>
                  <a:lnTo>
                    <a:pt x="10163421" y="6572250"/>
                  </a:lnTo>
                  <a:lnTo>
                    <a:pt x="10163421" y="6305550"/>
                  </a:lnTo>
                  <a:close/>
                  <a:moveTo>
                    <a:pt x="9601745" y="6305550"/>
                  </a:moveTo>
                  <a:lnTo>
                    <a:pt x="9601745" y="6572250"/>
                  </a:lnTo>
                  <a:lnTo>
                    <a:pt x="9872899" y="6572250"/>
                  </a:lnTo>
                  <a:lnTo>
                    <a:pt x="9872899" y="6305550"/>
                  </a:lnTo>
                  <a:close/>
                  <a:moveTo>
                    <a:pt x="9311224" y="6305550"/>
                  </a:moveTo>
                  <a:lnTo>
                    <a:pt x="9311224" y="6572250"/>
                  </a:lnTo>
                  <a:lnTo>
                    <a:pt x="9582377" y="6572250"/>
                  </a:lnTo>
                  <a:lnTo>
                    <a:pt x="9582377" y="6305550"/>
                  </a:lnTo>
                  <a:close/>
                  <a:moveTo>
                    <a:pt x="9020702" y="6305550"/>
                  </a:moveTo>
                  <a:lnTo>
                    <a:pt x="9020702" y="6572250"/>
                  </a:lnTo>
                  <a:lnTo>
                    <a:pt x="9291856" y="6572250"/>
                  </a:lnTo>
                  <a:lnTo>
                    <a:pt x="9291856" y="6305550"/>
                  </a:lnTo>
                  <a:close/>
                  <a:moveTo>
                    <a:pt x="8731793" y="6305550"/>
                  </a:moveTo>
                  <a:lnTo>
                    <a:pt x="8731793" y="6572250"/>
                  </a:lnTo>
                  <a:lnTo>
                    <a:pt x="9001334" y="6572250"/>
                  </a:lnTo>
                  <a:lnTo>
                    <a:pt x="9001334" y="6305550"/>
                  </a:lnTo>
                  <a:close/>
                  <a:moveTo>
                    <a:pt x="8441272" y="6305550"/>
                  </a:moveTo>
                  <a:lnTo>
                    <a:pt x="8441272" y="6572250"/>
                  </a:lnTo>
                  <a:lnTo>
                    <a:pt x="8712425" y="6572250"/>
                  </a:lnTo>
                  <a:lnTo>
                    <a:pt x="8712425" y="6305550"/>
                  </a:lnTo>
                  <a:close/>
                  <a:moveTo>
                    <a:pt x="8150750" y="6305550"/>
                  </a:moveTo>
                  <a:lnTo>
                    <a:pt x="8150750" y="6572250"/>
                  </a:lnTo>
                  <a:lnTo>
                    <a:pt x="8421904" y="6572250"/>
                  </a:lnTo>
                  <a:lnTo>
                    <a:pt x="8421904" y="6305550"/>
                  </a:lnTo>
                  <a:close/>
                  <a:moveTo>
                    <a:pt x="7860228" y="6305550"/>
                  </a:moveTo>
                  <a:lnTo>
                    <a:pt x="7860228" y="6572250"/>
                  </a:lnTo>
                  <a:lnTo>
                    <a:pt x="8131382" y="6572250"/>
                  </a:lnTo>
                  <a:lnTo>
                    <a:pt x="8131382" y="6305550"/>
                  </a:lnTo>
                  <a:close/>
                  <a:moveTo>
                    <a:pt x="7569706" y="6305550"/>
                  </a:moveTo>
                  <a:lnTo>
                    <a:pt x="7569706" y="6572250"/>
                  </a:lnTo>
                  <a:lnTo>
                    <a:pt x="7840860" y="6572250"/>
                  </a:lnTo>
                  <a:lnTo>
                    <a:pt x="7840860" y="6305550"/>
                  </a:lnTo>
                  <a:close/>
                  <a:moveTo>
                    <a:pt x="7279185" y="6305550"/>
                  </a:moveTo>
                  <a:lnTo>
                    <a:pt x="7279185" y="6572250"/>
                  </a:lnTo>
                  <a:lnTo>
                    <a:pt x="7550338" y="6572250"/>
                  </a:lnTo>
                  <a:lnTo>
                    <a:pt x="7550338" y="6305550"/>
                  </a:lnTo>
                  <a:close/>
                  <a:moveTo>
                    <a:pt x="6988663" y="6305550"/>
                  </a:moveTo>
                  <a:lnTo>
                    <a:pt x="6988663" y="6572250"/>
                  </a:lnTo>
                  <a:lnTo>
                    <a:pt x="7259817" y="6572250"/>
                  </a:lnTo>
                  <a:lnTo>
                    <a:pt x="7259817" y="6305550"/>
                  </a:lnTo>
                  <a:close/>
                  <a:moveTo>
                    <a:pt x="6698141" y="6305550"/>
                  </a:moveTo>
                  <a:lnTo>
                    <a:pt x="6698141" y="6572250"/>
                  </a:lnTo>
                  <a:lnTo>
                    <a:pt x="6969295" y="6572250"/>
                  </a:lnTo>
                  <a:lnTo>
                    <a:pt x="6969295" y="6305550"/>
                  </a:lnTo>
                  <a:close/>
                  <a:moveTo>
                    <a:pt x="6407619" y="6305550"/>
                  </a:moveTo>
                  <a:lnTo>
                    <a:pt x="6407619" y="6572250"/>
                  </a:lnTo>
                  <a:lnTo>
                    <a:pt x="6678773" y="6572250"/>
                  </a:lnTo>
                  <a:lnTo>
                    <a:pt x="6678773" y="6305550"/>
                  </a:lnTo>
                  <a:close/>
                  <a:moveTo>
                    <a:pt x="6117097" y="6305550"/>
                  </a:moveTo>
                  <a:lnTo>
                    <a:pt x="6117097" y="6572250"/>
                  </a:lnTo>
                  <a:lnTo>
                    <a:pt x="6388251" y="6572250"/>
                  </a:lnTo>
                  <a:lnTo>
                    <a:pt x="6388251" y="6305550"/>
                  </a:lnTo>
                  <a:close/>
                  <a:moveTo>
                    <a:pt x="5826576" y="6305550"/>
                  </a:moveTo>
                  <a:lnTo>
                    <a:pt x="5826576" y="6572250"/>
                  </a:lnTo>
                  <a:lnTo>
                    <a:pt x="6097729" y="6572250"/>
                  </a:lnTo>
                  <a:lnTo>
                    <a:pt x="6097729" y="6305550"/>
                  </a:lnTo>
                  <a:close/>
                  <a:moveTo>
                    <a:pt x="5536054" y="6305550"/>
                  </a:moveTo>
                  <a:lnTo>
                    <a:pt x="5536054" y="6572250"/>
                  </a:lnTo>
                  <a:lnTo>
                    <a:pt x="5807208" y="6572250"/>
                  </a:lnTo>
                  <a:lnTo>
                    <a:pt x="5807208" y="6305550"/>
                  </a:lnTo>
                  <a:close/>
                  <a:moveTo>
                    <a:pt x="5247147" y="6305550"/>
                  </a:moveTo>
                  <a:lnTo>
                    <a:pt x="5247147" y="6572250"/>
                  </a:lnTo>
                  <a:lnTo>
                    <a:pt x="5516686" y="6572250"/>
                  </a:lnTo>
                  <a:lnTo>
                    <a:pt x="5516686" y="6305550"/>
                  </a:lnTo>
                  <a:close/>
                  <a:moveTo>
                    <a:pt x="4956625" y="6305550"/>
                  </a:moveTo>
                  <a:lnTo>
                    <a:pt x="4956625" y="6572250"/>
                  </a:lnTo>
                  <a:lnTo>
                    <a:pt x="5227779" y="6572250"/>
                  </a:lnTo>
                  <a:lnTo>
                    <a:pt x="5227779" y="6305550"/>
                  </a:lnTo>
                  <a:close/>
                  <a:moveTo>
                    <a:pt x="4666103" y="6305550"/>
                  </a:moveTo>
                  <a:lnTo>
                    <a:pt x="4666103" y="6572250"/>
                  </a:lnTo>
                  <a:lnTo>
                    <a:pt x="4937257" y="6572250"/>
                  </a:lnTo>
                  <a:lnTo>
                    <a:pt x="4937257" y="6305550"/>
                  </a:lnTo>
                  <a:close/>
                  <a:moveTo>
                    <a:pt x="4375581" y="6305550"/>
                  </a:moveTo>
                  <a:lnTo>
                    <a:pt x="4375581" y="6572250"/>
                  </a:lnTo>
                  <a:lnTo>
                    <a:pt x="4646735" y="6572250"/>
                  </a:lnTo>
                  <a:lnTo>
                    <a:pt x="4646735" y="6305550"/>
                  </a:lnTo>
                  <a:close/>
                  <a:moveTo>
                    <a:pt x="4085059" y="6305550"/>
                  </a:moveTo>
                  <a:lnTo>
                    <a:pt x="4085059" y="6572250"/>
                  </a:lnTo>
                  <a:lnTo>
                    <a:pt x="4356213" y="6572250"/>
                  </a:lnTo>
                  <a:lnTo>
                    <a:pt x="4356213" y="6305550"/>
                  </a:lnTo>
                  <a:close/>
                  <a:moveTo>
                    <a:pt x="3794538" y="6305550"/>
                  </a:moveTo>
                  <a:lnTo>
                    <a:pt x="3794538" y="6572250"/>
                  </a:lnTo>
                  <a:lnTo>
                    <a:pt x="4065691" y="6572250"/>
                  </a:lnTo>
                  <a:lnTo>
                    <a:pt x="4065691" y="6305550"/>
                  </a:lnTo>
                  <a:close/>
                  <a:moveTo>
                    <a:pt x="3504016" y="6305550"/>
                  </a:moveTo>
                  <a:lnTo>
                    <a:pt x="3504016" y="6572250"/>
                  </a:lnTo>
                  <a:lnTo>
                    <a:pt x="3775170" y="6572250"/>
                  </a:lnTo>
                  <a:lnTo>
                    <a:pt x="3775170" y="6305550"/>
                  </a:lnTo>
                  <a:close/>
                  <a:moveTo>
                    <a:pt x="3213494" y="6305550"/>
                  </a:moveTo>
                  <a:lnTo>
                    <a:pt x="3213494" y="6572250"/>
                  </a:lnTo>
                  <a:lnTo>
                    <a:pt x="3484648" y="6572250"/>
                  </a:lnTo>
                  <a:lnTo>
                    <a:pt x="3484648" y="6305550"/>
                  </a:lnTo>
                  <a:close/>
                  <a:moveTo>
                    <a:pt x="2922972" y="6305550"/>
                  </a:moveTo>
                  <a:lnTo>
                    <a:pt x="2922972" y="6572250"/>
                  </a:lnTo>
                  <a:lnTo>
                    <a:pt x="3194126" y="6572250"/>
                  </a:lnTo>
                  <a:lnTo>
                    <a:pt x="3194126" y="6305550"/>
                  </a:lnTo>
                  <a:close/>
                  <a:moveTo>
                    <a:pt x="2632451" y="6305550"/>
                  </a:moveTo>
                  <a:lnTo>
                    <a:pt x="2632451" y="6572250"/>
                  </a:lnTo>
                  <a:lnTo>
                    <a:pt x="2903604" y="6572250"/>
                  </a:lnTo>
                  <a:lnTo>
                    <a:pt x="2903604" y="6305550"/>
                  </a:lnTo>
                  <a:close/>
                  <a:moveTo>
                    <a:pt x="2341929" y="6305550"/>
                  </a:moveTo>
                  <a:lnTo>
                    <a:pt x="2341929" y="6572250"/>
                  </a:lnTo>
                  <a:lnTo>
                    <a:pt x="2613083" y="6572250"/>
                  </a:lnTo>
                  <a:lnTo>
                    <a:pt x="2613083" y="6305550"/>
                  </a:lnTo>
                  <a:close/>
                  <a:moveTo>
                    <a:pt x="2051407" y="6305550"/>
                  </a:moveTo>
                  <a:lnTo>
                    <a:pt x="2051407" y="6572250"/>
                  </a:lnTo>
                  <a:lnTo>
                    <a:pt x="2322561" y="6572250"/>
                  </a:lnTo>
                  <a:lnTo>
                    <a:pt x="2322561" y="6305550"/>
                  </a:lnTo>
                  <a:close/>
                  <a:moveTo>
                    <a:pt x="1760886" y="6305550"/>
                  </a:moveTo>
                  <a:lnTo>
                    <a:pt x="1760886" y="6572250"/>
                  </a:lnTo>
                  <a:lnTo>
                    <a:pt x="2032039" y="6572250"/>
                  </a:lnTo>
                  <a:lnTo>
                    <a:pt x="2032039" y="6305550"/>
                  </a:lnTo>
                  <a:close/>
                  <a:moveTo>
                    <a:pt x="1471977" y="6305550"/>
                  </a:moveTo>
                  <a:lnTo>
                    <a:pt x="1471977" y="6572250"/>
                  </a:lnTo>
                  <a:lnTo>
                    <a:pt x="1743131" y="6572250"/>
                  </a:lnTo>
                  <a:lnTo>
                    <a:pt x="1743131" y="6305550"/>
                  </a:lnTo>
                  <a:close/>
                  <a:moveTo>
                    <a:pt x="1181455" y="6305550"/>
                  </a:moveTo>
                  <a:lnTo>
                    <a:pt x="1181455" y="6572250"/>
                  </a:lnTo>
                  <a:lnTo>
                    <a:pt x="1452609" y="6572250"/>
                  </a:lnTo>
                  <a:lnTo>
                    <a:pt x="1452609" y="6305550"/>
                  </a:lnTo>
                  <a:close/>
                  <a:moveTo>
                    <a:pt x="890933" y="6305550"/>
                  </a:moveTo>
                  <a:lnTo>
                    <a:pt x="890933" y="6572250"/>
                  </a:lnTo>
                  <a:lnTo>
                    <a:pt x="1162087" y="6572250"/>
                  </a:lnTo>
                  <a:lnTo>
                    <a:pt x="1162087" y="6305550"/>
                  </a:lnTo>
                  <a:close/>
                  <a:moveTo>
                    <a:pt x="600412" y="6305550"/>
                  </a:moveTo>
                  <a:lnTo>
                    <a:pt x="600412" y="6572250"/>
                  </a:lnTo>
                  <a:lnTo>
                    <a:pt x="871565" y="6572250"/>
                  </a:lnTo>
                  <a:lnTo>
                    <a:pt x="871565" y="6305550"/>
                  </a:lnTo>
                  <a:close/>
                  <a:moveTo>
                    <a:pt x="309890" y="6305550"/>
                  </a:moveTo>
                  <a:lnTo>
                    <a:pt x="309890" y="6572250"/>
                  </a:lnTo>
                  <a:lnTo>
                    <a:pt x="581044" y="6572250"/>
                  </a:lnTo>
                  <a:lnTo>
                    <a:pt x="581044" y="6305550"/>
                  </a:lnTo>
                  <a:close/>
                  <a:moveTo>
                    <a:pt x="19368" y="6305550"/>
                  </a:moveTo>
                  <a:lnTo>
                    <a:pt x="19368" y="6572250"/>
                  </a:lnTo>
                  <a:lnTo>
                    <a:pt x="290522" y="6572250"/>
                  </a:lnTo>
                  <a:lnTo>
                    <a:pt x="290522" y="6305550"/>
                  </a:lnTo>
                  <a:close/>
                  <a:moveTo>
                    <a:pt x="11925920" y="6019800"/>
                  </a:moveTo>
                  <a:lnTo>
                    <a:pt x="11925920" y="6286500"/>
                  </a:lnTo>
                  <a:lnTo>
                    <a:pt x="12197073" y="6286500"/>
                  </a:lnTo>
                  <a:lnTo>
                    <a:pt x="12197073" y="6019800"/>
                  </a:lnTo>
                  <a:close/>
                  <a:moveTo>
                    <a:pt x="11635398" y="6019800"/>
                  </a:moveTo>
                  <a:lnTo>
                    <a:pt x="11635398" y="6286500"/>
                  </a:lnTo>
                  <a:lnTo>
                    <a:pt x="11906552" y="6286500"/>
                  </a:lnTo>
                  <a:lnTo>
                    <a:pt x="11906552" y="6019800"/>
                  </a:lnTo>
                  <a:close/>
                  <a:moveTo>
                    <a:pt x="11344876" y="6019800"/>
                  </a:moveTo>
                  <a:lnTo>
                    <a:pt x="11344876" y="6286500"/>
                  </a:lnTo>
                  <a:lnTo>
                    <a:pt x="11616030" y="6286500"/>
                  </a:lnTo>
                  <a:lnTo>
                    <a:pt x="11616030" y="6019800"/>
                  </a:lnTo>
                  <a:close/>
                  <a:moveTo>
                    <a:pt x="11054354" y="6019800"/>
                  </a:moveTo>
                  <a:lnTo>
                    <a:pt x="11054354" y="6286500"/>
                  </a:lnTo>
                  <a:lnTo>
                    <a:pt x="11325508" y="6286500"/>
                  </a:lnTo>
                  <a:lnTo>
                    <a:pt x="11325508" y="6019800"/>
                  </a:lnTo>
                  <a:close/>
                  <a:moveTo>
                    <a:pt x="10763832" y="6019800"/>
                  </a:moveTo>
                  <a:lnTo>
                    <a:pt x="10763832" y="6286500"/>
                  </a:lnTo>
                  <a:lnTo>
                    <a:pt x="11034986" y="6286500"/>
                  </a:lnTo>
                  <a:lnTo>
                    <a:pt x="11034986" y="6019800"/>
                  </a:lnTo>
                  <a:close/>
                  <a:moveTo>
                    <a:pt x="10473311" y="6019800"/>
                  </a:moveTo>
                  <a:lnTo>
                    <a:pt x="10473311" y="6286500"/>
                  </a:lnTo>
                  <a:lnTo>
                    <a:pt x="10744464" y="6286500"/>
                  </a:lnTo>
                  <a:lnTo>
                    <a:pt x="10744464" y="6019800"/>
                  </a:lnTo>
                  <a:close/>
                  <a:moveTo>
                    <a:pt x="10182789" y="6019800"/>
                  </a:moveTo>
                  <a:lnTo>
                    <a:pt x="10182789" y="6286500"/>
                  </a:lnTo>
                  <a:lnTo>
                    <a:pt x="10453943" y="6286500"/>
                  </a:lnTo>
                  <a:lnTo>
                    <a:pt x="10453943" y="6019800"/>
                  </a:lnTo>
                  <a:close/>
                  <a:moveTo>
                    <a:pt x="9892267" y="6019800"/>
                  </a:moveTo>
                  <a:lnTo>
                    <a:pt x="9892267" y="6286500"/>
                  </a:lnTo>
                  <a:lnTo>
                    <a:pt x="10163421" y="6286500"/>
                  </a:lnTo>
                  <a:lnTo>
                    <a:pt x="10163421" y="6019800"/>
                  </a:lnTo>
                  <a:close/>
                  <a:moveTo>
                    <a:pt x="9601745" y="6019800"/>
                  </a:moveTo>
                  <a:lnTo>
                    <a:pt x="9601745" y="6286500"/>
                  </a:lnTo>
                  <a:lnTo>
                    <a:pt x="9872899" y="6286500"/>
                  </a:lnTo>
                  <a:lnTo>
                    <a:pt x="9872899" y="6019800"/>
                  </a:lnTo>
                  <a:close/>
                  <a:moveTo>
                    <a:pt x="9311224" y="6019800"/>
                  </a:moveTo>
                  <a:lnTo>
                    <a:pt x="9311224" y="6286500"/>
                  </a:lnTo>
                  <a:lnTo>
                    <a:pt x="9582377" y="6286500"/>
                  </a:lnTo>
                  <a:lnTo>
                    <a:pt x="9582377" y="6019800"/>
                  </a:lnTo>
                  <a:close/>
                  <a:moveTo>
                    <a:pt x="9020702" y="6019800"/>
                  </a:moveTo>
                  <a:lnTo>
                    <a:pt x="9020702" y="6286500"/>
                  </a:lnTo>
                  <a:lnTo>
                    <a:pt x="9291856" y="6286500"/>
                  </a:lnTo>
                  <a:lnTo>
                    <a:pt x="9291856" y="6019800"/>
                  </a:lnTo>
                  <a:close/>
                  <a:moveTo>
                    <a:pt x="8731793" y="6019800"/>
                  </a:moveTo>
                  <a:lnTo>
                    <a:pt x="8731793" y="6286500"/>
                  </a:lnTo>
                  <a:lnTo>
                    <a:pt x="9001334" y="6286500"/>
                  </a:lnTo>
                  <a:lnTo>
                    <a:pt x="9001334" y="6019800"/>
                  </a:lnTo>
                  <a:close/>
                  <a:moveTo>
                    <a:pt x="8441272" y="6019800"/>
                  </a:moveTo>
                  <a:lnTo>
                    <a:pt x="8441272" y="6286500"/>
                  </a:lnTo>
                  <a:lnTo>
                    <a:pt x="8712425" y="6286500"/>
                  </a:lnTo>
                  <a:lnTo>
                    <a:pt x="8712425" y="6019800"/>
                  </a:lnTo>
                  <a:close/>
                  <a:moveTo>
                    <a:pt x="8150750" y="6019800"/>
                  </a:moveTo>
                  <a:lnTo>
                    <a:pt x="8150750" y="6286500"/>
                  </a:lnTo>
                  <a:lnTo>
                    <a:pt x="8421904" y="6286500"/>
                  </a:lnTo>
                  <a:lnTo>
                    <a:pt x="8421904" y="6019800"/>
                  </a:lnTo>
                  <a:close/>
                  <a:moveTo>
                    <a:pt x="7860228" y="6019800"/>
                  </a:moveTo>
                  <a:lnTo>
                    <a:pt x="7860228" y="6286500"/>
                  </a:lnTo>
                  <a:lnTo>
                    <a:pt x="8131382" y="6286500"/>
                  </a:lnTo>
                  <a:lnTo>
                    <a:pt x="8131382" y="6019800"/>
                  </a:lnTo>
                  <a:close/>
                  <a:moveTo>
                    <a:pt x="7569706" y="6019800"/>
                  </a:moveTo>
                  <a:lnTo>
                    <a:pt x="7569706" y="6286500"/>
                  </a:lnTo>
                  <a:lnTo>
                    <a:pt x="7840860" y="6286500"/>
                  </a:lnTo>
                  <a:lnTo>
                    <a:pt x="7840860" y="6019800"/>
                  </a:lnTo>
                  <a:close/>
                  <a:moveTo>
                    <a:pt x="7279185" y="6019800"/>
                  </a:moveTo>
                  <a:lnTo>
                    <a:pt x="7279185" y="6286500"/>
                  </a:lnTo>
                  <a:lnTo>
                    <a:pt x="7550338" y="6286500"/>
                  </a:lnTo>
                  <a:lnTo>
                    <a:pt x="7550338" y="6019800"/>
                  </a:lnTo>
                  <a:close/>
                  <a:moveTo>
                    <a:pt x="6988663" y="6019800"/>
                  </a:moveTo>
                  <a:lnTo>
                    <a:pt x="6988663" y="6286500"/>
                  </a:lnTo>
                  <a:lnTo>
                    <a:pt x="7259817" y="6286500"/>
                  </a:lnTo>
                  <a:lnTo>
                    <a:pt x="7259817" y="6019800"/>
                  </a:lnTo>
                  <a:close/>
                  <a:moveTo>
                    <a:pt x="6698141" y="6019800"/>
                  </a:moveTo>
                  <a:lnTo>
                    <a:pt x="6698141" y="6286500"/>
                  </a:lnTo>
                  <a:lnTo>
                    <a:pt x="6969295" y="6286500"/>
                  </a:lnTo>
                  <a:lnTo>
                    <a:pt x="6969295" y="6019800"/>
                  </a:lnTo>
                  <a:close/>
                  <a:moveTo>
                    <a:pt x="6407619" y="6019800"/>
                  </a:moveTo>
                  <a:lnTo>
                    <a:pt x="6407619" y="6286500"/>
                  </a:lnTo>
                  <a:lnTo>
                    <a:pt x="6678773" y="6286500"/>
                  </a:lnTo>
                  <a:lnTo>
                    <a:pt x="6678773" y="6019800"/>
                  </a:lnTo>
                  <a:close/>
                  <a:moveTo>
                    <a:pt x="6117097" y="6019800"/>
                  </a:moveTo>
                  <a:lnTo>
                    <a:pt x="6117097" y="6286500"/>
                  </a:lnTo>
                  <a:lnTo>
                    <a:pt x="6388251" y="6286500"/>
                  </a:lnTo>
                  <a:lnTo>
                    <a:pt x="6388251" y="6019800"/>
                  </a:lnTo>
                  <a:close/>
                  <a:moveTo>
                    <a:pt x="5826576" y="6019800"/>
                  </a:moveTo>
                  <a:lnTo>
                    <a:pt x="5826576" y="6286500"/>
                  </a:lnTo>
                  <a:lnTo>
                    <a:pt x="6097729" y="6286500"/>
                  </a:lnTo>
                  <a:lnTo>
                    <a:pt x="6097729" y="6019800"/>
                  </a:lnTo>
                  <a:close/>
                  <a:moveTo>
                    <a:pt x="5536054" y="6019800"/>
                  </a:moveTo>
                  <a:lnTo>
                    <a:pt x="5536054" y="6286500"/>
                  </a:lnTo>
                  <a:lnTo>
                    <a:pt x="5807208" y="6286500"/>
                  </a:lnTo>
                  <a:lnTo>
                    <a:pt x="5807208" y="6019800"/>
                  </a:lnTo>
                  <a:close/>
                  <a:moveTo>
                    <a:pt x="5247147" y="6019800"/>
                  </a:moveTo>
                  <a:lnTo>
                    <a:pt x="5247147" y="6286500"/>
                  </a:lnTo>
                  <a:lnTo>
                    <a:pt x="5516686" y="6286500"/>
                  </a:lnTo>
                  <a:lnTo>
                    <a:pt x="5516686" y="6019800"/>
                  </a:lnTo>
                  <a:close/>
                  <a:moveTo>
                    <a:pt x="4956625" y="6019800"/>
                  </a:moveTo>
                  <a:lnTo>
                    <a:pt x="4956625" y="6286500"/>
                  </a:lnTo>
                  <a:lnTo>
                    <a:pt x="5227779" y="6286500"/>
                  </a:lnTo>
                  <a:lnTo>
                    <a:pt x="5227779" y="6019800"/>
                  </a:lnTo>
                  <a:close/>
                  <a:moveTo>
                    <a:pt x="4666103" y="6019800"/>
                  </a:moveTo>
                  <a:lnTo>
                    <a:pt x="4666103" y="6286500"/>
                  </a:lnTo>
                  <a:lnTo>
                    <a:pt x="4937257" y="6286500"/>
                  </a:lnTo>
                  <a:lnTo>
                    <a:pt x="4937257" y="6019800"/>
                  </a:lnTo>
                  <a:close/>
                  <a:moveTo>
                    <a:pt x="4375581" y="6019800"/>
                  </a:moveTo>
                  <a:lnTo>
                    <a:pt x="4375581" y="6286500"/>
                  </a:lnTo>
                  <a:lnTo>
                    <a:pt x="4646735" y="6286500"/>
                  </a:lnTo>
                  <a:lnTo>
                    <a:pt x="4646735" y="6019800"/>
                  </a:lnTo>
                  <a:close/>
                  <a:moveTo>
                    <a:pt x="4085059" y="6019800"/>
                  </a:moveTo>
                  <a:lnTo>
                    <a:pt x="4085059" y="6286500"/>
                  </a:lnTo>
                  <a:lnTo>
                    <a:pt x="4356213" y="6286500"/>
                  </a:lnTo>
                  <a:lnTo>
                    <a:pt x="4356213" y="6019800"/>
                  </a:lnTo>
                  <a:close/>
                  <a:moveTo>
                    <a:pt x="3794538" y="6019800"/>
                  </a:moveTo>
                  <a:lnTo>
                    <a:pt x="3794538" y="6286500"/>
                  </a:lnTo>
                  <a:lnTo>
                    <a:pt x="4065691" y="6286500"/>
                  </a:lnTo>
                  <a:lnTo>
                    <a:pt x="4065691" y="6019800"/>
                  </a:lnTo>
                  <a:close/>
                  <a:moveTo>
                    <a:pt x="3504016" y="6019800"/>
                  </a:moveTo>
                  <a:lnTo>
                    <a:pt x="3504016" y="6286500"/>
                  </a:lnTo>
                  <a:lnTo>
                    <a:pt x="3775170" y="6286500"/>
                  </a:lnTo>
                  <a:lnTo>
                    <a:pt x="3775170" y="6019800"/>
                  </a:lnTo>
                  <a:close/>
                  <a:moveTo>
                    <a:pt x="3213494" y="6019800"/>
                  </a:moveTo>
                  <a:lnTo>
                    <a:pt x="3213494" y="6286500"/>
                  </a:lnTo>
                  <a:lnTo>
                    <a:pt x="3484648" y="6286500"/>
                  </a:lnTo>
                  <a:lnTo>
                    <a:pt x="3484648" y="6019800"/>
                  </a:lnTo>
                  <a:close/>
                  <a:moveTo>
                    <a:pt x="2922972" y="6019800"/>
                  </a:moveTo>
                  <a:lnTo>
                    <a:pt x="2922972" y="6286500"/>
                  </a:lnTo>
                  <a:lnTo>
                    <a:pt x="3194126" y="6286500"/>
                  </a:lnTo>
                  <a:lnTo>
                    <a:pt x="3194126" y="6019800"/>
                  </a:lnTo>
                  <a:close/>
                  <a:moveTo>
                    <a:pt x="2632451" y="6019800"/>
                  </a:moveTo>
                  <a:lnTo>
                    <a:pt x="2632451" y="6286500"/>
                  </a:lnTo>
                  <a:lnTo>
                    <a:pt x="2903604" y="6286500"/>
                  </a:lnTo>
                  <a:lnTo>
                    <a:pt x="2903604" y="6019800"/>
                  </a:lnTo>
                  <a:close/>
                  <a:moveTo>
                    <a:pt x="2341929" y="6019800"/>
                  </a:moveTo>
                  <a:lnTo>
                    <a:pt x="2341929" y="6286500"/>
                  </a:lnTo>
                  <a:lnTo>
                    <a:pt x="2613083" y="6286500"/>
                  </a:lnTo>
                  <a:lnTo>
                    <a:pt x="2613083" y="6019800"/>
                  </a:lnTo>
                  <a:close/>
                  <a:moveTo>
                    <a:pt x="2051407" y="6019800"/>
                  </a:moveTo>
                  <a:lnTo>
                    <a:pt x="2051407" y="6286500"/>
                  </a:lnTo>
                  <a:lnTo>
                    <a:pt x="2322561" y="6286500"/>
                  </a:lnTo>
                  <a:lnTo>
                    <a:pt x="2322561" y="6019800"/>
                  </a:lnTo>
                  <a:close/>
                  <a:moveTo>
                    <a:pt x="1760886" y="6019800"/>
                  </a:moveTo>
                  <a:lnTo>
                    <a:pt x="1760886" y="6286500"/>
                  </a:lnTo>
                  <a:lnTo>
                    <a:pt x="2032039" y="6286500"/>
                  </a:lnTo>
                  <a:lnTo>
                    <a:pt x="2032039" y="6019800"/>
                  </a:lnTo>
                  <a:close/>
                  <a:moveTo>
                    <a:pt x="1471977" y="6019800"/>
                  </a:moveTo>
                  <a:lnTo>
                    <a:pt x="1471977" y="6286500"/>
                  </a:lnTo>
                  <a:lnTo>
                    <a:pt x="1743131" y="6286500"/>
                  </a:lnTo>
                  <a:lnTo>
                    <a:pt x="1743131" y="6019800"/>
                  </a:lnTo>
                  <a:close/>
                  <a:moveTo>
                    <a:pt x="1181455" y="6019800"/>
                  </a:moveTo>
                  <a:lnTo>
                    <a:pt x="1181455" y="6286500"/>
                  </a:lnTo>
                  <a:lnTo>
                    <a:pt x="1452609" y="6286500"/>
                  </a:lnTo>
                  <a:lnTo>
                    <a:pt x="1452609" y="6019800"/>
                  </a:lnTo>
                  <a:close/>
                  <a:moveTo>
                    <a:pt x="890933" y="6019800"/>
                  </a:moveTo>
                  <a:lnTo>
                    <a:pt x="890933" y="6286500"/>
                  </a:lnTo>
                  <a:lnTo>
                    <a:pt x="1162087" y="6286500"/>
                  </a:lnTo>
                  <a:lnTo>
                    <a:pt x="1162087" y="6019800"/>
                  </a:lnTo>
                  <a:close/>
                  <a:moveTo>
                    <a:pt x="600412" y="6019800"/>
                  </a:moveTo>
                  <a:lnTo>
                    <a:pt x="600412" y="6286500"/>
                  </a:lnTo>
                  <a:lnTo>
                    <a:pt x="871565" y="6286500"/>
                  </a:lnTo>
                  <a:lnTo>
                    <a:pt x="871565" y="6019800"/>
                  </a:lnTo>
                  <a:close/>
                  <a:moveTo>
                    <a:pt x="309890" y="6019800"/>
                  </a:moveTo>
                  <a:lnTo>
                    <a:pt x="309890" y="6286500"/>
                  </a:lnTo>
                  <a:lnTo>
                    <a:pt x="581044" y="6286500"/>
                  </a:lnTo>
                  <a:lnTo>
                    <a:pt x="581044" y="6019800"/>
                  </a:lnTo>
                  <a:close/>
                  <a:moveTo>
                    <a:pt x="19368" y="6019800"/>
                  </a:moveTo>
                  <a:lnTo>
                    <a:pt x="19368" y="6286500"/>
                  </a:lnTo>
                  <a:lnTo>
                    <a:pt x="290522" y="6286500"/>
                  </a:lnTo>
                  <a:lnTo>
                    <a:pt x="290522" y="6019800"/>
                  </a:lnTo>
                  <a:close/>
                  <a:moveTo>
                    <a:pt x="11925920" y="5734050"/>
                  </a:moveTo>
                  <a:lnTo>
                    <a:pt x="11925920" y="6000750"/>
                  </a:lnTo>
                  <a:lnTo>
                    <a:pt x="12197073" y="6000750"/>
                  </a:lnTo>
                  <a:lnTo>
                    <a:pt x="12197073" y="5734050"/>
                  </a:lnTo>
                  <a:close/>
                  <a:moveTo>
                    <a:pt x="11635398" y="5734050"/>
                  </a:moveTo>
                  <a:lnTo>
                    <a:pt x="11635398" y="6000750"/>
                  </a:lnTo>
                  <a:lnTo>
                    <a:pt x="11906552" y="6000750"/>
                  </a:lnTo>
                  <a:lnTo>
                    <a:pt x="11906552" y="5734050"/>
                  </a:lnTo>
                  <a:close/>
                  <a:moveTo>
                    <a:pt x="11344876" y="5734050"/>
                  </a:moveTo>
                  <a:lnTo>
                    <a:pt x="11344876" y="6000750"/>
                  </a:lnTo>
                  <a:lnTo>
                    <a:pt x="11616030" y="6000750"/>
                  </a:lnTo>
                  <a:lnTo>
                    <a:pt x="11616030" y="5734050"/>
                  </a:lnTo>
                  <a:close/>
                  <a:moveTo>
                    <a:pt x="11054354" y="5734050"/>
                  </a:moveTo>
                  <a:lnTo>
                    <a:pt x="11054354" y="6000750"/>
                  </a:lnTo>
                  <a:lnTo>
                    <a:pt x="11325508" y="6000750"/>
                  </a:lnTo>
                  <a:lnTo>
                    <a:pt x="11325508" y="5734050"/>
                  </a:lnTo>
                  <a:close/>
                  <a:moveTo>
                    <a:pt x="10763832" y="5734050"/>
                  </a:moveTo>
                  <a:lnTo>
                    <a:pt x="10763832" y="6000750"/>
                  </a:lnTo>
                  <a:lnTo>
                    <a:pt x="11034986" y="6000750"/>
                  </a:lnTo>
                  <a:lnTo>
                    <a:pt x="11034986" y="5734050"/>
                  </a:lnTo>
                  <a:close/>
                  <a:moveTo>
                    <a:pt x="10473311" y="5734050"/>
                  </a:moveTo>
                  <a:lnTo>
                    <a:pt x="10473311" y="6000750"/>
                  </a:lnTo>
                  <a:lnTo>
                    <a:pt x="10744464" y="6000750"/>
                  </a:lnTo>
                  <a:lnTo>
                    <a:pt x="10744464" y="5734050"/>
                  </a:lnTo>
                  <a:close/>
                  <a:moveTo>
                    <a:pt x="10182789" y="5734050"/>
                  </a:moveTo>
                  <a:lnTo>
                    <a:pt x="10182789" y="6000750"/>
                  </a:lnTo>
                  <a:lnTo>
                    <a:pt x="10453943" y="6000750"/>
                  </a:lnTo>
                  <a:lnTo>
                    <a:pt x="10453943" y="5734050"/>
                  </a:lnTo>
                  <a:close/>
                  <a:moveTo>
                    <a:pt x="9892267" y="5734050"/>
                  </a:moveTo>
                  <a:lnTo>
                    <a:pt x="9892267" y="6000750"/>
                  </a:lnTo>
                  <a:lnTo>
                    <a:pt x="10163421" y="6000750"/>
                  </a:lnTo>
                  <a:lnTo>
                    <a:pt x="10163421" y="5734050"/>
                  </a:lnTo>
                  <a:close/>
                  <a:moveTo>
                    <a:pt x="9601745" y="5734050"/>
                  </a:moveTo>
                  <a:lnTo>
                    <a:pt x="9601745" y="6000750"/>
                  </a:lnTo>
                  <a:lnTo>
                    <a:pt x="9872899" y="6000750"/>
                  </a:lnTo>
                  <a:lnTo>
                    <a:pt x="9872899" y="5734050"/>
                  </a:lnTo>
                  <a:close/>
                  <a:moveTo>
                    <a:pt x="9311224" y="5734050"/>
                  </a:moveTo>
                  <a:lnTo>
                    <a:pt x="9311224" y="6000750"/>
                  </a:lnTo>
                  <a:lnTo>
                    <a:pt x="9582377" y="6000750"/>
                  </a:lnTo>
                  <a:lnTo>
                    <a:pt x="9582377" y="5734050"/>
                  </a:lnTo>
                  <a:close/>
                  <a:moveTo>
                    <a:pt x="9020702" y="5734050"/>
                  </a:moveTo>
                  <a:lnTo>
                    <a:pt x="9020702" y="6000750"/>
                  </a:lnTo>
                  <a:lnTo>
                    <a:pt x="9291856" y="6000750"/>
                  </a:lnTo>
                  <a:lnTo>
                    <a:pt x="9291856" y="5734050"/>
                  </a:lnTo>
                  <a:close/>
                  <a:moveTo>
                    <a:pt x="8731793" y="5734050"/>
                  </a:moveTo>
                  <a:lnTo>
                    <a:pt x="8731793" y="6000750"/>
                  </a:lnTo>
                  <a:lnTo>
                    <a:pt x="9001334" y="6000750"/>
                  </a:lnTo>
                  <a:lnTo>
                    <a:pt x="9001334" y="5734050"/>
                  </a:lnTo>
                  <a:close/>
                  <a:moveTo>
                    <a:pt x="8441272" y="5734050"/>
                  </a:moveTo>
                  <a:lnTo>
                    <a:pt x="8441272" y="6000750"/>
                  </a:lnTo>
                  <a:lnTo>
                    <a:pt x="8712425" y="6000750"/>
                  </a:lnTo>
                  <a:lnTo>
                    <a:pt x="8712425" y="5734050"/>
                  </a:lnTo>
                  <a:close/>
                  <a:moveTo>
                    <a:pt x="8150750" y="5734050"/>
                  </a:moveTo>
                  <a:lnTo>
                    <a:pt x="8150750" y="6000750"/>
                  </a:lnTo>
                  <a:lnTo>
                    <a:pt x="8421904" y="6000750"/>
                  </a:lnTo>
                  <a:lnTo>
                    <a:pt x="8421904" y="5734050"/>
                  </a:lnTo>
                  <a:close/>
                  <a:moveTo>
                    <a:pt x="7860228" y="5734050"/>
                  </a:moveTo>
                  <a:lnTo>
                    <a:pt x="7860228" y="6000750"/>
                  </a:lnTo>
                  <a:lnTo>
                    <a:pt x="8131382" y="6000750"/>
                  </a:lnTo>
                  <a:lnTo>
                    <a:pt x="8131382" y="5734050"/>
                  </a:lnTo>
                  <a:close/>
                  <a:moveTo>
                    <a:pt x="7569706" y="5734050"/>
                  </a:moveTo>
                  <a:lnTo>
                    <a:pt x="7569706" y="6000750"/>
                  </a:lnTo>
                  <a:lnTo>
                    <a:pt x="7840860" y="6000750"/>
                  </a:lnTo>
                  <a:lnTo>
                    <a:pt x="7840860" y="5734050"/>
                  </a:lnTo>
                  <a:close/>
                  <a:moveTo>
                    <a:pt x="7279185" y="5734050"/>
                  </a:moveTo>
                  <a:lnTo>
                    <a:pt x="7279185" y="6000750"/>
                  </a:lnTo>
                  <a:lnTo>
                    <a:pt x="7550338" y="6000750"/>
                  </a:lnTo>
                  <a:lnTo>
                    <a:pt x="7550338" y="5734050"/>
                  </a:lnTo>
                  <a:close/>
                  <a:moveTo>
                    <a:pt x="6988663" y="5734050"/>
                  </a:moveTo>
                  <a:lnTo>
                    <a:pt x="6988663" y="6000750"/>
                  </a:lnTo>
                  <a:lnTo>
                    <a:pt x="7259817" y="6000750"/>
                  </a:lnTo>
                  <a:lnTo>
                    <a:pt x="7259817" y="5734050"/>
                  </a:lnTo>
                  <a:close/>
                  <a:moveTo>
                    <a:pt x="6698141" y="5734050"/>
                  </a:moveTo>
                  <a:lnTo>
                    <a:pt x="6698141" y="6000750"/>
                  </a:lnTo>
                  <a:lnTo>
                    <a:pt x="6969295" y="6000750"/>
                  </a:lnTo>
                  <a:lnTo>
                    <a:pt x="6969295" y="5734050"/>
                  </a:lnTo>
                  <a:close/>
                  <a:moveTo>
                    <a:pt x="6407619" y="5734050"/>
                  </a:moveTo>
                  <a:lnTo>
                    <a:pt x="6407619" y="6000750"/>
                  </a:lnTo>
                  <a:lnTo>
                    <a:pt x="6678773" y="6000750"/>
                  </a:lnTo>
                  <a:lnTo>
                    <a:pt x="6678773" y="5734050"/>
                  </a:lnTo>
                  <a:close/>
                  <a:moveTo>
                    <a:pt x="6117097" y="5734050"/>
                  </a:moveTo>
                  <a:lnTo>
                    <a:pt x="6117097" y="6000750"/>
                  </a:lnTo>
                  <a:lnTo>
                    <a:pt x="6388251" y="6000750"/>
                  </a:lnTo>
                  <a:lnTo>
                    <a:pt x="6388251" y="5734050"/>
                  </a:lnTo>
                  <a:close/>
                  <a:moveTo>
                    <a:pt x="5826576" y="5734050"/>
                  </a:moveTo>
                  <a:lnTo>
                    <a:pt x="5826576" y="6000750"/>
                  </a:lnTo>
                  <a:lnTo>
                    <a:pt x="6097729" y="6000750"/>
                  </a:lnTo>
                  <a:lnTo>
                    <a:pt x="6097729" y="5734050"/>
                  </a:lnTo>
                  <a:close/>
                  <a:moveTo>
                    <a:pt x="5536054" y="5734050"/>
                  </a:moveTo>
                  <a:lnTo>
                    <a:pt x="5536054" y="6000750"/>
                  </a:lnTo>
                  <a:lnTo>
                    <a:pt x="5807208" y="6000750"/>
                  </a:lnTo>
                  <a:lnTo>
                    <a:pt x="5807208" y="5734050"/>
                  </a:lnTo>
                  <a:close/>
                  <a:moveTo>
                    <a:pt x="5247147" y="5734050"/>
                  </a:moveTo>
                  <a:lnTo>
                    <a:pt x="5247147" y="6000750"/>
                  </a:lnTo>
                  <a:lnTo>
                    <a:pt x="5516686" y="6000750"/>
                  </a:lnTo>
                  <a:lnTo>
                    <a:pt x="5516686" y="5734050"/>
                  </a:lnTo>
                  <a:close/>
                  <a:moveTo>
                    <a:pt x="4956625" y="5734050"/>
                  </a:moveTo>
                  <a:lnTo>
                    <a:pt x="4956625" y="6000750"/>
                  </a:lnTo>
                  <a:lnTo>
                    <a:pt x="5227779" y="6000750"/>
                  </a:lnTo>
                  <a:lnTo>
                    <a:pt x="5227779" y="5734050"/>
                  </a:lnTo>
                  <a:close/>
                  <a:moveTo>
                    <a:pt x="4666103" y="5734050"/>
                  </a:moveTo>
                  <a:lnTo>
                    <a:pt x="4666103" y="6000750"/>
                  </a:lnTo>
                  <a:lnTo>
                    <a:pt x="4937257" y="6000750"/>
                  </a:lnTo>
                  <a:lnTo>
                    <a:pt x="4937257" y="5734050"/>
                  </a:lnTo>
                  <a:close/>
                  <a:moveTo>
                    <a:pt x="4375581" y="5734050"/>
                  </a:moveTo>
                  <a:lnTo>
                    <a:pt x="4375581" y="6000750"/>
                  </a:lnTo>
                  <a:lnTo>
                    <a:pt x="4646735" y="6000750"/>
                  </a:lnTo>
                  <a:lnTo>
                    <a:pt x="4646735" y="5734050"/>
                  </a:lnTo>
                  <a:close/>
                  <a:moveTo>
                    <a:pt x="4085059" y="5734050"/>
                  </a:moveTo>
                  <a:lnTo>
                    <a:pt x="4085059" y="6000750"/>
                  </a:lnTo>
                  <a:lnTo>
                    <a:pt x="4356213" y="6000750"/>
                  </a:lnTo>
                  <a:lnTo>
                    <a:pt x="4356213" y="5734050"/>
                  </a:lnTo>
                  <a:close/>
                  <a:moveTo>
                    <a:pt x="3794538" y="5734050"/>
                  </a:moveTo>
                  <a:lnTo>
                    <a:pt x="3794538" y="6000750"/>
                  </a:lnTo>
                  <a:lnTo>
                    <a:pt x="4065691" y="6000750"/>
                  </a:lnTo>
                  <a:lnTo>
                    <a:pt x="4065691" y="5734050"/>
                  </a:lnTo>
                  <a:close/>
                  <a:moveTo>
                    <a:pt x="3504016" y="5734050"/>
                  </a:moveTo>
                  <a:lnTo>
                    <a:pt x="3504016" y="6000750"/>
                  </a:lnTo>
                  <a:lnTo>
                    <a:pt x="3775170" y="6000750"/>
                  </a:lnTo>
                  <a:lnTo>
                    <a:pt x="3775170" y="5734050"/>
                  </a:lnTo>
                  <a:close/>
                  <a:moveTo>
                    <a:pt x="3213494" y="5734050"/>
                  </a:moveTo>
                  <a:lnTo>
                    <a:pt x="3213494" y="6000750"/>
                  </a:lnTo>
                  <a:lnTo>
                    <a:pt x="3484648" y="6000750"/>
                  </a:lnTo>
                  <a:lnTo>
                    <a:pt x="3484648" y="5734050"/>
                  </a:lnTo>
                  <a:close/>
                  <a:moveTo>
                    <a:pt x="2922972" y="5734050"/>
                  </a:moveTo>
                  <a:lnTo>
                    <a:pt x="2922972" y="6000750"/>
                  </a:lnTo>
                  <a:lnTo>
                    <a:pt x="3194126" y="6000750"/>
                  </a:lnTo>
                  <a:lnTo>
                    <a:pt x="3194126" y="5734050"/>
                  </a:lnTo>
                  <a:close/>
                  <a:moveTo>
                    <a:pt x="2632451" y="5734050"/>
                  </a:moveTo>
                  <a:lnTo>
                    <a:pt x="2632451" y="6000750"/>
                  </a:lnTo>
                  <a:lnTo>
                    <a:pt x="2903604" y="6000750"/>
                  </a:lnTo>
                  <a:lnTo>
                    <a:pt x="2903604" y="5734050"/>
                  </a:lnTo>
                  <a:close/>
                  <a:moveTo>
                    <a:pt x="2341929" y="5734050"/>
                  </a:moveTo>
                  <a:lnTo>
                    <a:pt x="2341929" y="6000750"/>
                  </a:lnTo>
                  <a:lnTo>
                    <a:pt x="2613083" y="6000750"/>
                  </a:lnTo>
                  <a:lnTo>
                    <a:pt x="2613083" y="5734050"/>
                  </a:lnTo>
                  <a:close/>
                  <a:moveTo>
                    <a:pt x="2051407" y="5734050"/>
                  </a:moveTo>
                  <a:lnTo>
                    <a:pt x="2051407" y="6000750"/>
                  </a:lnTo>
                  <a:lnTo>
                    <a:pt x="2322561" y="6000750"/>
                  </a:lnTo>
                  <a:lnTo>
                    <a:pt x="2322561" y="5734050"/>
                  </a:lnTo>
                  <a:close/>
                  <a:moveTo>
                    <a:pt x="1760886" y="5734050"/>
                  </a:moveTo>
                  <a:lnTo>
                    <a:pt x="1760886" y="6000750"/>
                  </a:lnTo>
                  <a:lnTo>
                    <a:pt x="2032039" y="6000750"/>
                  </a:lnTo>
                  <a:lnTo>
                    <a:pt x="2032039" y="5734050"/>
                  </a:lnTo>
                  <a:close/>
                  <a:moveTo>
                    <a:pt x="1471977" y="5734050"/>
                  </a:moveTo>
                  <a:lnTo>
                    <a:pt x="1471977" y="6000750"/>
                  </a:lnTo>
                  <a:lnTo>
                    <a:pt x="1743131" y="6000750"/>
                  </a:lnTo>
                  <a:lnTo>
                    <a:pt x="1743131" y="5734050"/>
                  </a:lnTo>
                  <a:close/>
                  <a:moveTo>
                    <a:pt x="1181455" y="5734050"/>
                  </a:moveTo>
                  <a:lnTo>
                    <a:pt x="1181455" y="6000750"/>
                  </a:lnTo>
                  <a:lnTo>
                    <a:pt x="1452609" y="6000750"/>
                  </a:lnTo>
                  <a:lnTo>
                    <a:pt x="1452609" y="5734050"/>
                  </a:lnTo>
                  <a:close/>
                  <a:moveTo>
                    <a:pt x="890933" y="5734050"/>
                  </a:moveTo>
                  <a:lnTo>
                    <a:pt x="890933" y="6000750"/>
                  </a:lnTo>
                  <a:lnTo>
                    <a:pt x="1162087" y="6000750"/>
                  </a:lnTo>
                  <a:lnTo>
                    <a:pt x="1162087" y="5734050"/>
                  </a:lnTo>
                  <a:close/>
                  <a:moveTo>
                    <a:pt x="600412" y="5734050"/>
                  </a:moveTo>
                  <a:lnTo>
                    <a:pt x="600412" y="6000750"/>
                  </a:lnTo>
                  <a:lnTo>
                    <a:pt x="871565" y="6000750"/>
                  </a:lnTo>
                  <a:lnTo>
                    <a:pt x="871565" y="5734050"/>
                  </a:lnTo>
                  <a:close/>
                  <a:moveTo>
                    <a:pt x="309890" y="5734050"/>
                  </a:moveTo>
                  <a:lnTo>
                    <a:pt x="309890" y="6000750"/>
                  </a:lnTo>
                  <a:lnTo>
                    <a:pt x="581044" y="6000750"/>
                  </a:lnTo>
                  <a:lnTo>
                    <a:pt x="581044" y="5734050"/>
                  </a:lnTo>
                  <a:close/>
                  <a:moveTo>
                    <a:pt x="19368" y="5734050"/>
                  </a:moveTo>
                  <a:lnTo>
                    <a:pt x="19368" y="6000750"/>
                  </a:lnTo>
                  <a:lnTo>
                    <a:pt x="290522" y="6000750"/>
                  </a:lnTo>
                  <a:lnTo>
                    <a:pt x="290522" y="5734050"/>
                  </a:lnTo>
                  <a:close/>
                  <a:moveTo>
                    <a:pt x="11925920" y="5448300"/>
                  </a:moveTo>
                  <a:lnTo>
                    <a:pt x="11925920" y="5715000"/>
                  </a:lnTo>
                  <a:lnTo>
                    <a:pt x="12197073" y="5715000"/>
                  </a:lnTo>
                  <a:lnTo>
                    <a:pt x="12197073" y="5448300"/>
                  </a:lnTo>
                  <a:close/>
                  <a:moveTo>
                    <a:pt x="11635398" y="5448300"/>
                  </a:moveTo>
                  <a:lnTo>
                    <a:pt x="11635398" y="5715000"/>
                  </a:lnTo>
                  <a:lnTo>
                    <a:pt x="11906552" y="5715000"/>
                  </a:lnTo>
                  <a:lnTo>
                    <a:pt x="11906552" y="5448300"/>
                  </a:lnTo>
                  <a:close/>
                  <a:moveTo>
                    <a:pt x="11344876" y="5448300"/>
                  </a:moveTo>
                  <a:lnTo>
                    <a:pt x="11344876" y="5715000"/>
                  </a:lnTo>
                  <a:lnTo>
                    <a:pt x="11616030" y="5715000"/>
                  </a:lnTo>
                  <a:lnTo>
                    <a:pt x="11616030" y="5448300"/>
                  </a:lnTo>
                  <a:close/>
                  <a:moveTo>
                    <a:pt x="11054354" y="5448300"/>
                  </a:moveTo>
                  <a:lnTo>
                    <a:pt x="11054354" y="5715000"/>
                  </a:lnTo>
                  <a:lnTo>
                    <a:pt x="11325508" y="5715000"/>
                  </a:lnTo>
                  <a:lnTo>
                    <a:pt x="11325508" y="5448300"/>
                  </a:lnTo>
                  <a:close/>
                  <a:moveTo>
                    <a:pt x="10763832" y="5448300"/>
                  </a:moveTo>
                  <a:lnTo>
                    <a:pt x="10763832" y="5715000"/>
                  </a:lnTo>
                  <a:lnTo>
                    <a:pt x="11034986" y="5715000"/>
                  </a:lnTo>
                  <a:lnTo>
                    <a:pt x="11034986" y="5448300"/>
                  </a:lnTo>
                  <a:close/>
                  <a:moveTo>
                    <a:pt x="10473311" y="5448300"/>
                  </a:moveTo>
                  <a:lnTo>
                    <a:pt x="10473311" y="5715000"/>
                  </a:lnTo>
                  <a:lnTo>
                    <a:pt x="10744464" y="5715000"/>
                  </a:lnTo>
                  <a:lnTo>
                    <a:pt x="10744464" y="5448300"/>
                  </a:lnTo>
                  <a:close/>
                  <a:moveTo>
                    <a:pt x="10182789" y="5448300"/>
                  </a:moveTo>
                  <a:lnTo>
                    <a:pt x="10182789" y="5715000"/>
                  </a:lnTo>
                  <a:lnTo>
                    <a:pt x="10453943" y="5715000"/>
                  </a:lnTo>
                  <a:lnTo>
                    <a:pt x="10453943" y="5448300"/>
                  </a:lnTo>
                  <a:close/>
                  <a:moveTo>
                    <a:pt x="9892267" y="5448300"/>
                  </a:moveTo>
                  <a:lnTo>
                    <a:pt x="9892267" y="5715000"/>
                  </a:lnTo>
                  <a:lnTo>
                    <a:pt x="10163421" y="5715000"/>
                  </a:lnTo>
                  <a:lnTo>
                    <a:pt x="10163421" y="5448300"/>
                  </a:lnTo>
                  <a:close/>
                  <a:moveTo>
                    <a:pt x="9601745" y="5448300"/>
                  </a:moveTo>
                  <a:lnTo>
                    <a:pt x="9601745" y="5715000"/>
                  </a:lnTo>
                  <a:lnTo>
                    <a:pt x="9872899" y="5715000"/>
                  </a:lnTo>
                  <a:lnTo>
                    <a:pt x="9872899" y="5448300"/>
                  </a:lnTo>
                  <a:close/>
                  <a:moveTo>
                    <a:pt x="9311224" y="5448300"/>
                  </a:moveTo>
                  <a:lnTo>
                    <a:pt x="9311224" y="5715000"/>
                  </a:lnTo>
                  <a:lnTo>
                    <a:pt x="9582377" y="5715000"/>
                  </a:lnTo>
                  <a:lnTo>
                    <a:pt x="9582377" y="5448300"/>
                  </a:lnTo>
                  <a:close/>
                  <a:moveTo>
                    <a:pt x="9020702" y="5448300"/>
                  </a:moveTo>
                  <a:lnTo>
                    <a:pt x="9020702" y="5715000"/>
                  </a:lnTo>
                  <a:lnTo>
                    <a:pt x="9291856" y="5715000"/>
                  </a:lnTo>
                  <a:lnTo>
                    <a:pt x="9291856" y="5448300"/>
                  </a:lnTo>
                  <a:close/>
                  <a:moveTo>
                    <a:pt x="8731793" y="5448300"/>
                  </a:moveTo>
                  <a:lnTo>
                    <a:pt x="8731793" y="5715000"/>
                  </a:lnTo>
                  <a:lnTo>
                    <a:pt x="9001334" y="5715000"/>
                  </a:lnTo>
                  <a:lnTo>
                    <a:pt x="9001334" y="5448300"/>
                  </a:lnTo>
                  <a:close/>
                  <a:moveTo>
                    <a:pt x="8441272" y="5448300"/>
                  </a:moveTo>
                  <a:lnTo>
                    <a:pt x="8441272" y="5715000"/>
                  </a:lnTo>
                  <a:lnTo>
                    <a:pt x="8712425" y="5715000"/>
                  </a:lnTo>
                  <a:lnTo>
                    <a:pt x="8712425" y="5448300"/>
                  </a:lnTo>
                  <a:close/>
                  <a:moveTo>
                    <a:pt x="8150750" y="5448300"/>
                  </a:moveTo>
                  <a:lnTo>
                    <a:pt x="8150750" y="5715000"/>
                  </a:lnTo>
                  <a:lnTo>
                    <a:pt x="8421904" y="5715000"/>
                  </a:lnTo>
                  <a:lnTo>
                    <a:pt x="8421904" y="5448300"/>
                  </a:lnTo>
                  <a:close/>
                  <a:moveTo>
                    <a:pt x="7860228" y="5448300"/>
                  </a:moveTo>
                  <a:lnTo>
                    <a:pt x="7860228" y="5715000"/>
                  </a:lnTo>
                  <a:lnTo>
                    <a:pt x="8131382" y="5715000"/>
                  </a:lnTo>
                  <a:lnTo>
                    <a:pt x="8131382" y="5448300"/>
                  </a:lnTo>
                  <a:close/>
                  <a:moveTo>
                    <a:pt x="7569706" y="5448300"/>
                  </a:moveTo>
                  <a:lnTo>
                    <a:pt x="7569706" y="5715000"/>
                  </a:lnTo>
                  <a:lnTo>
                    <a:pt x="7840860" y="5715000"/>
                  </a:lnTo>
                  <a:lnTo>
                    <a:pt x="7840860" y="5448300"/>
                  </a:lnTo>
                  <a:close/>
                  <a:moveTo>
                    <a:pt x="7279185" y="5448300"/>
                  </a:moveTo>
                  <a:lnTo>
                    <a:pt x="7279185" y="5715000"/>
                  </a:lnTo>
                  <a:lnTo>
                    <a:pt x="7550338" y="5715000"/>
                  </a:lnTo>
                  <a:lnTo>
                    <a:pt x="7550338" y="5448300"/>
                  </a:lnTo>
                  <a:close/>
                  <a:moveTo>
                    <a:pt x="6988663" y="5448300"/>
                  </a:moveTo>
                  <a:lnTo>
                    <a:pt x="6988663" y="5715000"/>
                  </a:lnTo>
                  <a:lnTo>
                    <a:pt x="7259817" y="5715000"/>
                  </a:lnTo>
                  <a:lnTo>
                    <a:pt x="7259817" y="5448300"/>
                  </a:lnTo>
                  <a:close/>
                  <a:moveTo>
                    <a:pt x="6698141" y="5448300"/>
                  </a:moveTo>
                  <a:lnTo>
                    <a:pt x="6698141" y="5715000"/>
                  </a:lnTo>
                  <a:lnTo>
                    <a:pt x="6969295" y="5715000"/>
                  </a:lnTo>
                  <a:lnTo>
                    <a:pt x="6969295" y="5448300"/>
                  </a:lnTo>
                  <a:close/>
                  <a:moveTo>
                    <a:pt x="6407619" y="5448300"/>
                  </a:moveTo>
                  <a:lnTo>
                    <a:pt x="6407619" y="5715000"/>
                  </a:lnTo>
                  <a:lnTo>
                    <a:pt x="6678773" y="5715000"/>
                  </a:lnTo>
                  <a:lnTo>
                    <a:pt x="6678773" y="5448300"/>
                  </a:lnTo>
                  <a:close/>
                  <a:moveTo>
                    <a:pt x="6117097" y="5448300"/>
                  </a:moveTo>
                  <a:lnTo>
                    <a:pt x="6117097" y="5715000"/>
                  </a:lnTo>
                  <a:lnTo>
                    <a:pt x="6388251" y="5715000"/>
                  </a:lnTo>
                  <a:lnTo>
                    <a:pt x="6388251" y="5448300"/>
                  </a:lnTo>
                  <a:close/>
                  <a:moveTo>
                    <a:pt x="5826576" y="5448300"/>
                  </a:moveTo>
                  <a:lnTo>
                    <a:pt x="5826576" y="5715000"/>
                  </a:lnTo>
                  <a:lnTo>
                    <a:pt x="6097729" y="5715000"/>
                  </a:lnTo>
                  <a:lnTo>
                    <a:pt x="6097729" y="5448300"/>
                  </a:lnTo>
                  <a:close/>
                  <a:moveTo>
                    <a:pt x="5536054" y="5448300"/>
                  </a:moveTo>
                  <a:lnTo>
                    <a:pt x="5536054" y="5715000"/>
                  </a:lnTo>
                  <a:lnTo>
                    <a:pt x="5807208" y="5715000"/>
                  </a:lnTo>
                  <a:lnTo>
                    <a:pt x="5807208" y="5448300"/>
                  </a:lnTo>
                  <a:close/>
                  <a:moveTo>
                    <a:pt x="5247147" y="5448300"/>
                  </a:moveTo>
                  <a:lnTo>
                    <a:pt x="5247147" y="5715000"/>
                  </a:lnTo>
                  <a:lnTo>
                    <a:pt x="5516686" y="5715000"/>
                  </a:lnTo>
                  <a:lnTo>
                    <a:pt x="5516686" y="5448300"/>
                  </a:lnTo>
                  <a:close/>
                  <a:moveTo>
                    <a:pt x="4956625" y="5448300"/>
                  </a:moveTo>
                  <a:lnTo>
                    <a:pt x="4956625" y="5715000"/>
                  </a:lnTo>
                  <a:lnTo>
                    <a:pt x="5227779" y="5715000"/>
                  </a:lnTo>
                  <a:lnTo>
                    <a:pt x="5227779" y="5448300"/>
                  </a:lnTo>
                  <a:close/>
                  <a:moveTo>
                    <a:pt x="4666103" y="5448300"/>
                  </a:moveTo>
                  <a:lnTo>
                    <a:pt x="4666103" y="5715000"/>
                  </a:lnTo>
                  <a:lnTo>
                    <a:pt x="4937257" y="5715000"/>
                  </a:lnTo>
                  <a:lnTo>
                    <a:pt x="4937257" y="5448300"/>
                  </a:lnTo>
                  <a:close/>
                  <a:moveTo>
                    <a:pt x="4375581" y="5448300"/>
                  </a:moveTo>
                  <a:lnTo>
                    <a:pt x="4375581" y="5715000"/>
                  </a:lnTo>
                  <a:lnTo>
                    <a:pt x="4646735" y="5715000"/>
                  </a:lnTo>
                  <a:lnTo>
                    <a:pt x="4646735" y="5448300"/>
                  </a:lnTo>
                  <a:close/>
                  <a:moveTo>
                    <a:pt x="4085059" y="5448300"/>
                  </a:moveTo>
                  <a:lnTo>
                    <a:pt x="4085059" y="5715000"/>
                  </a:lnTo>
                  <a:lnTo>
                    <a:pt x="4356213" y="5715000"/>
                  </a:lnTo>
                  <a:lnTo>
                    <a:pt x="4356213" y="5448300"/>
                  </a:lnTo>
                  <a:close/>
                  <a:moveTo>
                    <a:pt x="3794538" y="5448300"/>
                  </a:moveTo>
                  <a:lnTo>
                    <a:pt x="3794538" y="5715000"/>
                  </a:lnTo>
                  <a:lnTo>
                    <a:pt x="4065691" y="5715000"/>
                  </a:lnTo>
                  <a:lnTo>
                    <a:pt x="4065691" y="5448300"/>
                  </a:lnTo>
                  <a:close/>
                  <a:moveTo>
                    <a:pt x="3504016" y="5448300"/>
                  </a:moveTo>
                  <a:lnTo>
                    <a:pt x="3504016" y="5715000"/>
                  </a:lnTo>
                  <a:lnTo>
                    <a:pt x="3775170" y="5715000"/>
                  </a:lnTo>
                  <a:lnTo>
                    <a:pt x="3775170" y="5448300"/>
                  </a:lnTo>
                  <a:close/>
                  <a:moveTo>
                    <a:pt x="3213494" y="5448300"/>
                  </a:moveTo>
                  <a:lnTo>
                    <a:pt x="3213494" y="5715000"/>
                  </a:lnTo>
                  <a:lnTo>
                    <a:pt x="3484648" y="5715000"/>
                  </a:lnTo>
                  <a:lnTo>
                    <a:pt x="3484648" y="5448300"/>
                  </a:lnTo>
                  <a:close/>
                  <a:moveTo>
                    <a:pt x="2922972" y="5448300"/>
                  </a:moveTo>
                  <a:lnTo>
                    <a:pt x="2922972" y="5715000"/>
                  </a:lnTo>
                  <a:lnTo>
                    <a:pt x="3194126" y="5715000"/>
                  </a:lnTo>
                  <a:lnTo>
                    <a:pt x="3194126" y="5448300"/>
                  </a:lnTo>
                  <a:close/>
                  <a:moveTo>
                    <a:pt x="2632451" y="5448300"/>
                  </a:moveTo>
                  <a:lnTo>
                    <a:pt x="2632451" y="5715000"/>
                  </a:lnTo>
                  <a:lnTo>
                    <a:pt x="2903604" y="5715000"/>
                  </a:lnTo>
                  <a:lnTo>
                    <a:pt x="2903604" y="5448300"/>
                  </a:lnTo>
                  <a:close/>
                  <a:moveTo>
                    <a:pt x="2341929" y="5448300"/>
                  </a:moveTo>
                  <a:lnTo>
                    <a:pt x="2341929" y="5715000"/>
                  </a:lnTo>
                  <a:lnTo>
                    <a:pt x="2613083" y="5715000"/>
                  </a:lnTo>
                  <a:lnTo>
                    <a:pt x="2613083" y="5448300"/>
                  </a:lnTo>
                  <a:close/>
                  <a:moveTo>
                    <a:pt x="2051407" y="5448300"/>
                  </a:moveTo>
                  <a:lnTo>
                    <a:pt x="2051407" y="5715000"/>
                  </a:lnTo>
                  <a:lnTo>
                    <a:pt x="2322561" y="5715000"/>
                  </a:lnTo>
                  <a:lnTo>
                    <a:pt x="2322561" y="5448300"/>
                  </a:lnTo>
                  <a:close/>
                  <a:moveTo>
                    <a:pt x="1760886" y="5448300"/>
                  </a:moveTo>
                  <a:lnTo>
                    <a:pt x="1760886" y="5715000"/>
                  </a:lnTo>
                  <a:lnTo>
                    <a:pt x="2032039" y="5715000"/>
                  </a:lnTo>
                  <a:lnTo>
                    <a:pt x="2032039" y="5448300"/>
                  </a:lnTo>
                  <a:close/>
                  <a:moveTo>
                    <a:pt x="1471977" y="5448300"/>
                  </a:moveTo>
                  <a:lnTo>
                    <a:pt x="1471977" y="5715000"/>
                  </a:lnTo>
                  <a:lnTo>
                    <a:pt x="1743131" y="5715000"/>
                  </a:lnTo>
                  <a:lnTo>
                    <a:pt x="1743131" y="5448300"/>
                  </a:lnTo>
                  <a:close/>
                  <a:moveTo>
                    <a:pt x="1181455" y="5448300"/>
                  </a:moveTo>
                  <a:lnTo>
                    <a:pt x="1181455" y="5715000"/>
                  </a:lnTo>
                  <a:lnTo>
                    <a:pt x="1452609" y="5715000"/>
                  </a:lnTo>
                  <a:lnTo>
                    <a:pt x="1452609" y="5448300"/>
                  </a:lnTo>
                  <a:close/>
                  <a:moveTo>
                    <a:pt x="890933" y="5448300"/>
                  </a:moveTo>
                  <a:lnTo>
                    <a:pt x="890933" y="5715000"/>
                  </a:lnTo>
                  <a:lnTo>
                    <a:pt x="1162087" y="5715000"/>
                  </a:lnTo>
                  <a:lnTo>
                    <a:pt x="1162087" y="5448300"/>
                  </a:lnTo>
                  <a:close/>
                  <a:moveTo>
                    <a:pt x="600412" y="5448300"/>
                  </a:moveTo>
                  <a:lnTo>
                    <a:pt x="600412" y="5715000"/>
                  </a:lnTo>
                  <a:lnTo>
                    <a:pt x="871565" y="5715000"/>
                  </a:lnTo>
                  <a:lnTo>
                    <a:pt x="871565" y="5448300"/>
                  </a:lnTo>
                  <a:close/>
                  <a:moveTo>
                    <a:pt x="309890" y="5448300"/>
                  </a:moveTo>
                  <a:lnTo>
                    <a:pt x="309890" y="5715000"/>
                  </a:lnTo>
                  <a:lnTo>
                    <a:pt x="581044" y="5715000"/>
                  </a:lnTo>
                  <a:lnTo>
                    <a:pt x="581044" y="5448300"/>
                  </a:lnTo>
                  <a:close/>
                  <a:moveTo>
                    <a:pt x="19368" y="5448300"/>
                  </a:moveTo>
                  <a:lnTo>
                    <a:pt x="19368" y="5715000"/>
                  </a:lnTo>
                  <a:lnTo>
                    <a:pt x="290522" y="5715000"/>
                  </a:lnTo>
                  <a:lnTo>
                    <a:pt x="290522" y="5448300"/>
                  </a:lnTo>
                  <a:close/>
                  <a:moveTo>
                    <a:pt x="11925920" y="5162550"/>
                  </a:moveTo>
                  <a:lnTo>
                    <a:pt x="11925920" y="5429250"/>
                  </a:lnTo>
                  <a:lnTo>
                    <a:pt x="12197073" y="5429250"/>
                  </a:lnTo>
                  <a:lnTo>
                    <a:pt x="12197073" y="5162550"/>
                  </a:lnTo>
                  <a:close/>
                  <a:moveTo>
                    <a:pt x="11635398" y="5162550"/>
                  </a:moveTo>
                  <a:lnTo>
                    <a:pt x="11635398" y="5429250"/>
                  </a:lnTo>
                  <a:lnTo>
                    <a:pt x="11906552" y="5429250"/>
                  </a:lnTo>
                  <a:lnTo>
                    <a:pt x="11906552" y="5162550"/>
                  </a:lnTo>
                  <a:close/>
                  <a:moveTo>
                    <a:pt x="11344876" y="5162550"/>
                  </a:moveTo>
                  <a:lnTo>
                    <a:pt x="11344876" y="5429250"/>
                  </a:lnTo>
                  <a:lnTo>
                    <a:pt x="11616030" y="5429250"/>
                  </a:lnTo>
                  <a:lnTo>
                    <a:pt x="11616030" y="5162550"/>
                  </a:lnTo>
                  <a:close/>
                  <a:moveTo>
                    <a:pt x="11054354" y="5162550"/>
                  </a:moveTo>
                  <a:lnTo>
                    <a:pt x="11054354" y="5429250"/>
                  </a:lnTo>
                  <a:lnTo>
                    <a:pt x="11325508" y="5429250"/>
                  </a:lnTo>
                  <a:lnTo>
                    <a:pt x="11325508" y="5162550"/>
                  </a:lnTo>
                  <a:close/>
                  <a:moveTo>
                    <a:pt x="10763832" y="5162550"/>
                  </a:moveTo>
                  <a:lnTo>
                    <a:pt x="10763832" y="5429250"/>
                  </a:lnTo>
                  <a:lnTo>
                    <a:pt x="11034986" y="5429250"/>
                  </a:lnTo>
                  <a:lnTo>
                    <a:pt x="11034986" y="5162550"/>
                  </a:lnTo>
                  <a:close/>
                  <a:moveTo>
                    <a:pt x="10473311" y="5162550"/>
                  </a:moveTo>
                  <a:lnTo>
                    <a:pt x="10473311" y="5429250"/>
                  </a:lnTo>
                  <a:lnTo>
                    <a:pt x="10744464" y="5429250"/>
                  </a:lnTo>
                  <a:lnTo>
                    <a:pt x="10744464" y="5162550"/>
                  </a:lnTo>
                  <a:close/>
                  <a:moveTo>
                    <a:pt x="10182789" y="5162550"/>
                  </a:moveTo>
                  <a:lnTo>
                    <a:pt x="10182789" y="5429250"/>
                  </a:lnTo>
                  <a:lnTo>
                    <a:pt x="10453943" y="5429250"/>
                  </a:lnTo>
                  <a:lnTo>
                    <a:pt x="10453943" y="5162550"/>
                  </a:lnTo>
                  <a:close/>
                  <a:moveTo>
                    <a:pt x="9892267" y="5162550"/>
                  </a:moveTo>
                  <a:lnTo>
                    <a:pt x="9892267" y="5429250"/>
                  </a:lnTo>
                  <a:lnTo>
                    <a:pt x="10163421" y="5429250"/>
                  </a:lnTo>
                  <a:lnTo>
                    <a:pt x="10163421" y="5162550"/>
                  </a:lnTo>
                  <a:close/>
                  <a:moveTo>
                    <a:pt x="9601745" y="5162550"/>
                  </a:moveTo>
                  <a:lnTo>
                    <a:pt x="9601745" y="5429250"/>
                  </a:lnTo>
                  <a:lnTo>
                    <a:pt x="9872899" y="5429250"/>
                  </a:lnTo>
                  <a:lnTo>
                    <a:pt x="9872899" y="5162550"/>
                  </a:lnTo>
                  <a:close/>
                  <a:moveTo>
                    <a:pt x="9311224" y="5162550"/>
                  </a:moveTo>
                  <a:lnTo>
                    <a:pt x="9311224" y="5429250"/>
                  </a:lnTo>
                  <a:lnTo>
                    <a:pt x="9582377" y="5429250"/>
                  </a:lnTo>
                  <a:lnTo>
                    <a:pt x="9582377" y="5162550"/>
                  </a:lnTo>
                  <a:close/>
                  <a:moveTo>
                    <a:pt x="9020702" y="5162550"/>
                  </a:moveTo>
                  <a:lnTo>
                    <a:pt x="9020702" y="5429250"/>
                  </a:lnTo>
                  <a:lnTo>
                    <a:pt x="9291856" y="5429250"/>
                  </a:lnTo>
                  <a:lnTo>
                    <a:pt x="9291856" y="5162550"/>
                  </a:lnTo>
                  <a:close/>
                  <a:moveTo>
                    <a:pt x="8731793" y="5162550"/>
                  </a:moveTo>
                  <a:lnTo>
                    <a:pt x="8731793" y="5429250"/>
                  </a:lnTo>
                  <a:lnTo>
                    <a:pt x="9001334" y="5429250"/>
                  </a:lnTo>
                  <a:lnTo>
                    <a:pt x="9001334" y="5162550"/>
                  </a:lnTo>
                  <a:close/>
                  <a:moveTo>
                    <a:pt x="8441272" y="5162550"/>
                  </a:moveTo>
                  <a:lnTo>
                    <a:pt x="8441272" y="5429250"/>
                  </a:lnTo>
                  <a:lnTo>
                    <a:pt x="8712425" y="5429250"/>
                  </a:lnTo>
                  <a:lnTo>
                    <a:pt x="8712425" y="5162550"/>
                  </a:lnTo>
                  <a:close/>
                  <a:moveTo>
                    <a:pt x="8150750" y="5162550"/>
                  </a:moveTo>
                  <a:lnTo>
                    <a:pt x="8150750" y="5429250"/>
                  </a:lnTo>
                  <a:lnTo>
                    <a:pt x="8421904" y="5429250"/>
                  </a:lnTo>
                  <a:lnTo>
                    <a:pt x="8421904" y="5162550"/>
                  </a:lnTo>
                  <a:close/>
                  <a:moveTo>
                    <a:pt x="7860228" y="5162550"/>
                  </a:moveTo>
                  <a:lnTo>
                    <a:pt x="7860228" y="5429250"/>
                  </a:lnTo>
                  <a:lnTo>
                    <a:pt x="8131382" y="5429250"/>
                  </a:lnTo>
                  <a:lnTo>
                    <a:pt x="8131382" y="5162550"/>
                  </a:lnTo>
                  <a:close/>
                  <a:moveTo>
                    <a:pt x="7569706" y="5162550"/>
                  </a:moveTo>
                  <a:lnTo>
                    <a:pt x="7569706" y="5429250"/>
                  </a:lnTo>
                  <a:lnTo>
                    <a:pt x="7840860" y="5429250"/>
                  </a:lnTo>
                  <a:lnTo>
                    <a:pt x="7840860" y="5162550"/>
                  </a:lnTo>
                  <a:close/>
                  <a:moveTo>
                    <a:pt x="7279185" y="5162550"/>
                  </a:moveTo>
                  <a:lnTo>
                    <a:pt x="7279185" y="5429250"/>
                  </a:lnTo>
                  <a:lnTo>
                    <a:pt x="7550338" y="5429250"/>
                  </a:lnTo>
                  <a:lnTo>
                    <a:pt x="7550338" y="5162550"/>
                  </a:lnTo>
                  <a:close/>
                  <a:moveTo>
                    <a:pt x="6988663" y="5162550"/>
                  </a:moveTo>
                  <a:lnTo>
                    <a:pt x="6988663" y="5429250"/>
                  </a:lnTo>
                  <a:lnTo>
                    <a:pt x="7259817" y="5429250"/>
                  </a:lnTo>
                  <a:lnTo>
                    <a:pt x="7259817" y="5162550"/>
                  </a:lnTo>
                  <a:close/>
                  <a:moveTo>
                    <a:pt x="6698141" y="5162550"/>
                  </a:moveTo>
                  <a:lnTo>
                    <a:pt x="6698141" y="5429250"/>
                  </a:lnTo>
                  <a:lnTo>
                    <a:pt x="6969295" y="5429250"/>
                  </a:lnTo>
                  <a:lnTo>
                    <a:pt x="6969295" y="5162550"/>
                  </a:lnTo>
                  <a:close/>
                  <a:moveTo>
                    <a:pt x="6407619" y="5162550"/>
                  </a:moveTo>
                  <a:lnTo>
                    <a:pt x="6407619" y="5429250"/>
                  </a:lnTo>
                  <a:lnTo>
                    <a:pt x="6678773" y="5429250"/>
                  </a:lnTo>
                  <a:lnTo>
                    <a:pt x="6678773" y="5162550"/>
                  </a:lnTo>
                  <a:close/>
                  <a:moveTo>
                    <a:pt x="6117097" y="5162550"/>
                  </a:moveTo>
                  <a:lnTo>
                    <a:pt x="6117097" y="5429250"/>
                  </a:lnTo>
                  <a:lnTo>
                    <a:pt x="6388251" y="5429250"/>
                  </a:lnTo>
                  <a:lnTo>
                    <a:pt x="6388251" y="5162550"/>
                  </a:lnTo>
                  <a:close/>
                  <a:moveTo>
                    <a:pt x="5826576" y="5162550"/>
                  </a:moveTo>
                  <a:lnTo>
                    <a:pt x="5826576" y="5429250"/>
                  </a:lnTo>
                  <a:lnTo>
                    <a:pt x="6097729" y="5429250"/>
                  </a:lnTo>
                  <a:lnTo>
                    <a:pt x="6097729" y="5162550"/>
                  </a:lnTo>
                  <a:close/>
                  <a:moveTo>
                    <a:pt x="5536054" y="5162550"/>
                  </a:moveTo>
                  <a:lnTo>
                    <a:pt x="5536054" y="5429250"/>
                  </a:lnTo>
                  <a:lnTo>
                    <a:pt x="5807208" y="5429250"/>
                  </a:lnTo>
                  <a:lnTo>
                    <a:pt x="5807208" y="5162550"/>
                  </a:lnTo>
                  <a:close/>
                  <a:moveTo>
                    <a:pt x="5247147" y="5162550"/>
                  </a:moveTo>
                  <a:lnTo>
                    <a:pt x="5247147" y="5429250"/>
                  </a:lnTo>
                  <a:lnTo>
                    <a:pt x="5516686" y="5429250"/>
                  </a:lnTo>
                  <a:lnTo>
                    <a:pt x="5516686" y="5162550"/>
                  </a:lnTo>
                  <a:close/>
                  <a:moveTo>
                    <a:pt x="4956625" y="5162550"/>
                  </a:moveTo>
                  <a:lnTo>
                    <a:pt x="4956625" y="5429250"/>
                  </a:lnTo>
                  <a:lnTo>
                    <a:pt x="5227779" y="5429250"/>
                  </a:lnTo>
                  <a:lnTo>
                    <a:pt x="5227779" y="5162550"/>
                  </a:lnTo>
                  <a:close/>
                  <a:moveTo>
                    <a:pt x="4666103" y="5162550"/>
                  </a:moveTo>
                  <a:lnTo>
                    <a:pt x="4666103" y="5429250"/>
                  </a:lnTo>
                  <a:lnTo>
                    <a:pt x="4937257" y="5429250"/>
                  </a:lnTo>
                  <a:lnTo>
                    <a:pt x="4937257" y="5162550"/>
                  </a:lnTo>
                  <a:close/>
                  <a:moveTo>
                    <a:pt x="4375581" y="5162550"/>
                  </a:moveTo>
                  <a:lnTo>
                    <a:pt x="4375581" y="5429250"/>
                  </a:lnTo>
                  <a:lnTo>
                    <a:pt x="4646735" y="5429250"/>
                  </a:lnTo>
                  <a:lnTo>
                    <a:pt x="4646735" y="5162550"/>
                  </a:lnTo>
                  <a:close/>
                  <a:moveTo>
                    <a:pt x="4085059" y="5162550"/>
                  </a:moveTo>
                  <a:lnTo>
                    <a:pt x="4085059" y="5429250"/>
                  </a:lnTo>
                  <a:lnTo>
                    <a:pt x="4356213" y="5429250"/>
                  </a:lnTo>
                  <a:lnTo>
                    <a:pt x="4356213" y="5162550"/>
                  </a:lnTo>
                  <a:close/>
                  <a:moveTo>
                    <a:pt x="3794538" y="5162550"/>
                  </a:moveTo>
                  <a:lnTo>
                    <a:pt x="3794538" y="5429250"/>
                  </a:lnTo>
                  <a:lnTo>
                    <a:pt x="4065691" y="5429250"/>
                  </a:lnTo>
                  <a:lnTo>
                    <a:pt x="4065691" y="5162550"/>
                  </a:lnTo>
                  <a:close/>
                  <a:moveTo>
                    <a:pt x="3504016" y="5162550"/>
                  </a:moveTo>
                  <a:lnTo>
                    <a:pt x="3504016" y="5429250"/>
                  </a:lnTo>
                  <a:lnTo>
                    <a:pt x="3775170" y="5429250"/>
                  </a:lnTo>
                  <a:lnTo>
                    <a:pt x="3775170" y="5162550"/>
                  </a:lnTo>
                  <a:close/>
                  <a:moveTo>
                    <a:pt x="3213494" y="5162550"/>
                  </a:moveTo>
                  <a:lnTo>
                    <a:pt x="3213494" y="5429250"/>
                  </a:lnTo>
                  <a:lnTo>
                    <a:pt x="3484648" y="5429250"/>
                  </a:lnTo>
                  <a:lnTo>
                    <a:pt x="3484648" y="5162550"/>
                  </a:lnTo>
                  <a:close/>
                  <a:moveTo>
                    <a:pt x="2922972" y="5162550"/>
                  </a:moveTo>
                  <a:lnTo>
                    <a:pt x="2922972" y="5429250"/>
                  </a:lnTo>
                  <a:lnTo>
                    <a:pt x="3194126" y="5429250"/>
                  </a:lnTo>
                  <a:lnTo>
                    <a:pt x="3194126" y="5162550"/>
                  </a:lnTo>
                  <a:close/>
                  <a:moveTo>
                    <a:pt x="2632451" y="5162550"/>
                  </a:moveTo>
                  <a:lnTo>
                    <a:pt x="2632451" y="5429250"/>
                  </a:lnTo>
                  <a:lnTo>
                    <a:pt x="2903604" y="5429250"/>
                  </a:lnTo>
                  <a:lnTo>
                    <a:pt x="2903604" y="5162550"/>
                  </a:lnTo>
                  <a:close/>
                  <a:moveTo>
                    <a:pt x="2341929" y="5162550"/>
                  </a:moveTo>
                  <a:lnTo>
                    <a:pt x="2341929" y="5429250"/>
                  </a:lnTo>
                  <a:lnTo>
                    <a:pt x="2613083" y="5429250"/>
                  </a:lnTo>
                  <a:lnTo>
                    <a:pt x="2613083" y="5162550"/>
                  </a:lnTo>
                  <a:close/>
                  <a:moveTo>
                    <a:pt x="2051407" y="5162550"/>
                  </a:moveTo>
                  <a:lnTo>
                    <a:pt x="2051407" y="5429250"/>
                  </a:lnTo>
                  <a:lnTo>
                    <a:pt x="2322561" y="5429250"/>
                  </a:lnTo>
                  <a:lnTo>
                    <a:pt x="2322561" y="5162550"/>
                  </a:lnTo>
                  <a:close/>
                  <a:moveTo>
                    <a:pt x="1760886" y="5162550"/>
                  </a:moveTo>
                  <a:lnTo>
                    <a:pt x="1760886" y="5429250"/>
                  </a:lnTo>
                  <a:lnTo>
                    <a:pt x="2032039" y="5429250"/>
                  </a:lnTo>
                  <a:lnTo>
                    <a:pt x="2032039" y="5162550"/>
                  </a:lnTo>
                  <a:close/>
                  <a:moveTo>
                    <a:pt x="1471977" y="5162550"/>
                  </a:moveTo>
                  <a:lnTo>
                    <a:pt x="1471977" y="5429250"/>
                  </a:lnTo>
                  <a:lnTo>
                    <a:pt x="1743131" y="5429250"/>
                  </a:lnTo>
                  <a:lnTo>
                    <a:pt x="1743131" y="5162550"/>
                  </a:lnTo>
                  <a:close/>
                  <a:moveTo>
                    <a:pt x="1181455" y="5162550"/>
                  </a:moveTo>
                  <a:lnTo>
                    <a:pt x="1181455" y="5429250"/>
                  </a:lnTo>
                  <a:lnTo>
                    <a:pt x="1452609" y="5429250"/>
                  </a:lnTo>
                  <a:lnTo>
                    <a:pt x="1452609" y="5162550"/>
                  </a:lnTo>
                  <a:close/>
                  <a:moveTo>
                    <a:pt x="890933" y="5162550"/>
                  </a:moveTo>
                  <a:lnTo>
                    <a:pt x="890933" y="5429250"/>
                  </a:lnTo>
                  <a:lnTo>
                    <a:pt x="1162087" y="5429250"/>
                  </a:lnTo>
                  <a:lnTo>
                    <a:pt x="1162087" y="5162550"/>
                  </a:lnTo>
                  <a:close/>
                  <a:moveTo>
                    <a:pt x="600412" y="5162550"/>
                  </a:moveTo>
                  <a:lnTo>
                    <a:pt x="600412" y="5429250"/>
                  </a:lnTo>
                  <a:lnTo>
                    <a:pt x="871565" y="5429250"/>
                  </a:lnTo>
                  <a:lnTo>
                    <a:pt x="871565" y="5162550"/>
                  </a:lnTo>
                  <a:close/>
                  <a:moveTo>
                    <a:pt x="309890" y="5162550"/>
                  </a:moveTo>
                  <a:lnTo>
                    <a:pt x="309890" y="5429250"/>
                  </a:lnTo>
                  <a:lnTo>
                    <a:pt x="581044" y="5429250"/>
                  </a:lnTo>
                  <a:lnTo>
                    <a:pt x="581044" y="5162550"/>
                  </a:lnTo>
                  <a:close/>
                  <a:moveTo>
                    <a:pt x="19368" y="5162550"/>
                  </a:moveTo>
                  <a:lnTo>
                    <a:pt x="19368" y="5429250"/>
                  </a:lnTo>
                  <a:lnTo>
                    <a:pt x="290522" y="5429250"/>
                  </a:lnTo>
                  <a:lnTo>
                    <a:pt x="290522" y="5162550"/>
                  </a:lnTo>
                  <a:close/>
                  <a:moveTo>
                    <a:pt x="11925920" y="4876800"/>
                  </a:moveTo>
                  <a:lnTo>
                    <a:pt x="11925920" y="5143500"/>
                  </a:lnTo>
                  <a:lnTo>
                    <a:pt x="12197073" y="5143500"/>
                  </a:lnTo>
                  <a:lnTo>
                    <a:pt x="12197073" y="4876800"/>
                  </a:lnTo>
                  <a:close/>
                  <a:moveTo>
                    <a:pt x="11635398" y="4876800"/>
                  </a:moveTo>
                  <a:lnTo>
                    <a:pt x="11635398" y="5143500"/>
                  </a:lnTo>
                  <a:lnTo>
                    <a:pt x="11906552" y="5143500"/>
                  </a:lnTo>
                  <a:lnTo>
                    <a:pt x="11906552" y="4876800"/>
                  </a:lnTo>
                  <a:close/>
                  <a:moveTo>
                    <a:pt x="11344876" y="4876800"/>
                  </a:moveTo>
                  <a:lnTo>
                    <a:pt x="11344876" y="5143500"/>
                  </a:lnTo>
                  <a:lnTo>
                    <a:pt x="11616030" y="5143500"/>
                  </a:lnTo>
                  <a:lnTo>
                    <a:pt x="11616030" y="4876800"/>
                  </a:lnTo>
                  <a:close/>
                  <a:moveTo>
                    <a:pt x="11054354" y="4876800"/>
                  </a:moveTo>
                  <a:lnTo>
                    <a:pt x="11054354" y="5143500"/>
                  </a:lnTo>
                  <a:lnTo>
                    <a:pt x="11325508" y="5143500"/>
                  </a:lnTo>
                  <a:lnTo>
                    <a:pt x="11325508" y="4876800"/>
                  </a:lnTo>
                  <a:close/>
                  <a:moveTo>
                    <a:pt x="10763832" y="4876800"/>
                  </a:moveTo>
                  <a:lnTo>
                    <a:pt x="10763832" y="5143500"/>
                  </a:lnTo>
                  <a:lnTo>
                    <a:pt x="11034986" y="5143500"/>
                  </a:lnTo>
                  <a:lnTo>
                    <a:pt x="11034986" y="4876800"/>
                  </a:lnTo>
                  <a:close/>
                  <a:moveTo>
                    <a:pt x="10473311" y="4876800"/>
                  </a:moveTo>
                  <a:lnTo>
                    <a:pt x="10473311" y="5143500"/>
                  </a:lnTo>
                  <a:lnTo>
                    <a:pt x="10744464" y="5143500"/>
                  </a:lnTo>
                  <a:lnTo>
                    <a:pt x="10744464" y="4876800"/>
                  </a:lnTo>
                  <a:close/>
                  <a:moveTo>
                    <a:pt x="10182789" y="4876800"/>
                  </a:moveTo>
                  <a:lnTo>
                    <a:pt x="10182789" y="5143500"/>
                  </a:lnTo>
                  <a:lnTo>
                    <a:pt x="10453943" y="5143500"/>
                  </a:lnTo>
                  <a:lnTo>
                    <a:pt x="10453943" y="4876800"/>
                  </a:lnTo>
                  <a:close/>
                  <a:moveTo>
                    <a:pt x="9892267" y="4876800"/>
                  </a:moveTo>
                  <a:lnTo>
                    <a:pt x="9892267" y="5143500"/>
                  </a:lnTo>
                  <a:lnTo>
                    <a:pt x="10163421" y="5143500"/>
                  </a:lnTo>
                  <a:lnTo>
                    <a:pt x="10163421" y="4876800"/>
                  </a:lnTo>
                  <a:close/>
                  <a:moveTo>
                    <a:pt x="9601745" y="4876800"/>
                  </a:moveTo>
                  <a:lnTo>
                    <a:pt x="9601745" y="5143500"/>
                  </a:lnTo>
                  <a:lnTo>
                    <a:pt x="9872899" y="5143500"/>
                  </a:lnTo>
                  <a:lnTo>
                    <a:pt x="9872899" y="4876800"/>
                  </a:lnTo>
                  <a:close/>
                  <a:moveTo>
                    <a:pt x="9311224" y="4876800"/>
                  </a:moveTo>
                  <a:lnTo>
                    <a:pt x="9311224" y="5143500"/>
                  </a:lnTo>
                  <a:lnTo>
                    <a:pt x="9582377" y="5143500"/>
                  </a:lnTo>
                  <a:lnTo>
                    <a:pt x="9582377" y="4876800"/>
                  </a:lnTo>
                  <a:close/>
                  <a:moveTo>
                    <a:pt x="9020702" y="4876800"/>
                  </a:moveTo>
                  <a:lnTo>
                    <a:pt x="9020702" y="5143500"/>
                  </a:lnTo>
                  <a:lnTo>
                    <a:pt x="9291856" y="5143500"/>
                  </a:lnTo>
                  <a:lnTo>
                    <a:pt x="9291856" y="4876800"/>
                  </a:lnTo>
                  <a:close/>
                  <a:moveTo>
                    <a:pt x="8731793" y="4876800"/>
                  </a:moveTo>
                  <a:lnTo>
                    <a:pt x="8731793" y="5143500"/>
                  </a:lnTo>
                  <a:lnTo>
                    <a:pt x="9001334" y="5143500"/>
                  </a:lnTo>
                  <a:lnTo>
                    <a:pt x="9001334" y="4876800"/>
                  </a:lnTo>
                  <a:close/>
                  <a:moveTo>
                    <a:pt x="8441272" y="4876800"/>
                  </a:moveTo>
                  <a:lnTo>
                    <a:pt x="8441272" y="5143500"/>
                  </a:lnTo>
                  <a:lnTo>
                    <a:pt x="8712425" y="5143500"/>
                  </a:lnTo>
                  <a:lnTo>
                    <a:pt x="8712425" y="4876800"/>
                  </a:lnTo>
                  <a:close/>
                  <a:moveTo>
                    <a:pt x="8150750" y="4876800"/>
                  </a:moveTo>
                  <a:lnTo>
                    <a:pt x="8150750" y="5143500"/>
                  </a:lnTo>
                  <a:lnTo>
                    <a:pt x="8421904" y="5143500"/>
                  </a:lnTo>
                  <a:lnTo>
                    <a:pt x="8421904" y="4876800"/>
                  </a:lnTo>
                  <a:close/>
                  <a:moveTo>
                    <a:pt x="7860228" y="4876800"/>
                  </a:moveTo>
                  <a:lnTo>
                    <a:pt x="7860228" y="5143500"/>
                  </a:lnTo>
                  <a:lnTo>
                    <a:pt x="8131382" y="5143500"/>
                  </a:lnTo>
                  <a:lnTo>
                    <a:pt x="8131382" y="4876800"/>
                  </a:lnTo>
                  <a:close/>
                  <a:moveTo>
                    <a:pt x="7569706" y="4876800"/>
                  </a:moveTo>
                  <a:lnTo>
                    <a:pt x="7569706" y="5143500"/>
                  </a:lnTo>
                  <a:lnTo>
                    <a:pt x="7840860" y="5143500"/>
                  </a:lnTo>
                  <a:lnTo>
                    <a:pt x="7840860" y="4876800"/>
                  </a:lnTo>
                  <a:close/>
                  <a:moveTo>
                    <a:pt x="7279185" y="4876800"/>
                  </a:moveTo>
                  <a:lnTo>
                    <a:pt x="7279185" y="5143500"/>
                  </a:lnTo>
                  <a:lnTo>
                    <a:pt x="7550338" y="5143500"/>
                  </a:lnTo>
                  <a:lnTo>
                    <a:pt x="7550338" y="4876800"/>
                  </a:lnTo>
                  <a:close/>
                  <a:moveTo>
                    <a:pt x="6988663" y="4876800"/>
                  </a:moveTo>
                  <a:lnTo>
                    <a:pt x="6988663" y="5143500"/>
                  </a:lnTo>
                  <a:lnTo>
                    <a:pt x="7259817" y="5143500"/>
                  </a:lnTo>
                  <a:lnTo>
                    <a:pt x="7259817" y="4876800"/>
                  </a:lnTo>
                  <a:close/>
                  <a:moveTo>
                    <a:pt x="6698141" y="4876800"/>
                  </a:moveTo>
                  <a:lnTo>
                    <a:pt x="6698141" y="5143500"/>
                  </a:lnTo>
                  <a:lnTo>
                    <a:pt x="6969295" y="5143500"/>
                  </a:lnTo>
                  <a:lnTo>
                    <a:pt x="6969295" y="4876800"/>
                  </a:lnTo>
                  <a:close/>
                  <a:moveTo>
                    <a:pt x="6407619" y="4876800"/>
                  </a:moveTo>
                  <a:lnTo>
                    <a:pt x="6407619" y="5143500"/>
                  </a:lnTo>
                  <a:lnTo>
                    <a:pt x="6678773" y="5143500"/>
                  </a:lnTo>
                  <a:lnTo>
                    <a:pt x="6678773" y="4876800"/>
                  </a:lnTo>
                  <a:close/>
                  <a:moveTo>
                    <a:pt x="6117097" y="4876800"/>
                  </a:moveTo>
                  <a:lnTo>
                    <a:pt x="6117097" y="5143500"/>
                  </a:lnTo>
                  <a:lnTo>
                    <a:pt x="6388251" y="5143500"/>
                  </a:lnTo>
                  <a:lnTo>
                    <a:pt x="6388251" y="4876800"/>
                  </a:lnTo>
                  <a:close/>
                  <a:moveTo>
                    <a:pt x="5826576" y="4876800"/>
                  </a:moveTo>
                  <a:lnTo>
                    <a:pt x="5826576" y="5143500"/>
                  </a:lnTo>
                  <a:lnTo>
                    <a:pt x="6097729" y="5143500"/>
                  </a:lnTo>
                  <a:lnTo>
                    <a:pt x="6097729" y="4876800"/>
                  </a:lnTo>
                  <a:close/>
                  <a:moveTo>
                    <a:pt x="5536054" y="4876800"/>
                  </a:moveTo>
                  <a:lnTo>
                    <a:pt x="5536054" y="5143500"/>
                  </a:lnTo>
                  <a:lnTo>
                    <a:pt x="5807208" y="5143500"/>
                  </a:lnTo>
                  <a:lnTo>
                    <a:pt x="5807208" y="4876800"/>
                  </a:lnTo>
                  <a:close/>
                  <a:moveTo>
                    <a:pt x="5247147" y="4876800"/>
                  </a:moveTo>
                  <a:lnTo>
                    <a:pt x="5247147" y="5143500"/>
                  </a:lnTo>
                  <a:lnTo>
                    <a:pt x="5516686" y="5143500"/>
                  </a:lnTo>
                  <a:lnTo>
                    <a:pt x="5516686" y="4876800"/>
                  </a:lnTo>
                  <a:close/>
                  <a:moveTo>
                    <a:pt x="4956625" y="4876800"/>
                  </a:moveTo>
                  <a:lnTo>
                    <a:pt x="4956625" y="5143500"/>
                  </a:lnTo>
                  <a:lnTo>
                    <a:pt x="5227779" y="5143500"/>
                  </a:lnTo>
                  <a:lnTo>
                    <a:pt x="5227779" y="4876800"/>
                  </a:lnTo>
                  <a:close/>
                  <a:moveTo>
                    <a:pt x="4666103" y="4876800"/>
                  </a:moveTo>
                  <a:lnTo>
                    <a:pt x="4666103" y="5143500"/>
                  </a:lnTo>
                  <a:lnTo>
                    <a:pt x="4937257" y="5143500"/>
                  </a:lnTo>
                  <a:lnTo>
                    <a:pt x="4937257" y="4876800"/>
                  </a:lnTo>
                  <a:close/>
                  <a:moveTo>
                    <a:pt x="4375581" y="4876800"/>
                  </a:moveTo>
                  <a:lnTo>
                    <a:pt x="4375581" y="5143500"/>
                  </a:lnTo>
                  <a:lnTo>
                    <a:pt x="4646735" y="5143500"/>
                  </a:lnTo>
                  <a:lnTo>
                    <a:pt x="4646735" y="4876800"/>
                  </a:lnTo>
                  <a:close/>
                  <a:moveTo>
                    <a:pt x="4085059" y="4876800"/>
                  </a:moveTo>
                  <a:lnTo>
                    <a:pt x="4085059" y="5143500"/>
                  </a:lnTo>
                  <a:lnTo>
                    <a:pt x="4356213" y="5143500"/>
                  </a:lnTo>
                  <a:lnTo>
                    <a:pt x="4356213" y="4876800"/>
                  </a:lnTo>
                  <a:close/>
                  <a:moveTo>
                    <a:pt x="3794538" y="4876800"/>
                  </a:moveTo>
                  <a:lnTo>
                    <a:pt x="3794538" y="5143500"/>
                  </a:lnTo>
                  <a:lnTo>
                    <a:pt x="4065691" y="5143500"/>
                  </a:lnTo>
                  <a:lnTo>
                    <a:pt x="4065691" y="4876800"/>
                  </a:lnTo>
                  <a:close/>
                  <a:moveTo>
                    <a:pt x="3504016" y="4876800"/>
                  </a:moveTo>
                  <a:lnTo>
                    <a:pt x="3504016" y="5143500"/>
                  </a:lnTo>
                  <a:lnTo>
                    <a:pt x="3775170" y="5143500"/>
                  </a:lnTo>
                  <a:lnTo>
                    <a:pt x="3775170" y="4876800"/>
                  </a:lnTo>
                  <a:close/>
                  <a:moveTo>
                    <a:pt x="3213494" y="4876800"/>
                  </a:moveTo>
                  <a:lnTo>
                    <a:pt x="3213494" y="5143500"/>
                  </a:lnTo>
                  <a:lnTo>
                    <a:pt x="3484648" y="5143500"/>
                  </a:lnTo>
                  <a:lnTo>
                    <a:pt x="3484648" y="4876800"/>
                  </a:lnTo>
                  <a:close/>
                  <a:moveTo>
                    <a:pt x="2922972" y="4876800"/>
                  </a:moveTo>
                  <a:lnTo>
                    <a:pt x="2922972" y="5143500"/>
                  </a:lnTo>
                  <a:lnTo>
                    <a:pt x="3194126" y="5143500"/>
                  </a:lnTo>
                  <a:lnTo>
                    <a:pt x="3194126" y="4876800"/>
                  </a:lnTo>
                  <a:close/>
                  <a:moveTo>
                    <a:pt x="2632451" y="4876800"/>
                  </a:moveTo>
                  <a:lnTo>
                    <a:pt x="2632451" y="5143500"/>
                  </a:lnTo>
                  <a:lnTo>
                    <a:pt x="2903604" y="5143500"/>
                  </a:lnTo>
                  <a:lnTo>
                    <a:pt x="2903604" y="4876800"/>
                  </a:lnTo>
                  <a:close/>
                  <a:moveTo>
                    <a:pt x="2341929" y="4876800"/>
                  </a:moveTo>
                  <a:lnTo>
                    <a:pt x="2341929" y="5143500"/>
                  </a:lnTo>
                  <a:lnTo>
                    <a:pt x="2613083" y="5143500"/>
                  </a:lnTo>
                  <a:lnTo>
                    <a:pt x="2613083" y="4876800"/>
                  </a:lnTo>
                  <a:close/>
                  <a:moveTo>
                    <a:pt x="2051407" y="4876800"/>
                  </a:moveTo>
                  <a:lnTo>
                    <a:pt x="2051407" y="5143500"/>
                  </a:lnTo>
                  <a:lnTo>
                    <a:pt x="2322561" y="5143500"/>
                  </a:lnTo>
                  <a:lnTo>
                    <a:pt x="2322561" y="4876800"/>
                  </a:lnTo>
                  <a:close/>
                  <a:moveTo>
                    <a:pt x="1760886" y="4876800"/>
                  </a:moveTo>
                  <a:lnTo>
                    <a:pt x="1760886" y="5143500"/>
                  </a:lnTo>
                  <a:lnTo>
                    <a:pt x="2032039" y="5143500"/>
                  </a:lnTo>
                  <a:lnTo>
                    <a:pt x="2032039" y="4876800"/>
                  </a:lnTo>
                  <a:close/>
                  <a:moveTo>
                    <a:pt x="1471977" y="4876800"/>
                  </a:moveTo>
                  <a:lnTo>
                    <a:pt x="1471977" y="5143500"/>
                  </a:lnTo>
                  <a:lnTo>
                    <a:pt x="1743131" y="5143500"/>
                  </a:lnTo>
                  <a:lnTo>
                    <a:pt x="1743131" y="4876800"/>
                  </a:lnTo>
                  <a:close/>
                  <a:moveTo>
                    <a:pt x="1181455" y="4876800"/>
                  </a:moveTo>
                  <a:lnTo>
                    <a:pt x="1181455" y="5143500"/>
                  </a:lnTo>
                  <a:lnTo>
                    <a:pt x="1452609" y="5143500"/>
                  </a:lnTo>
                  <a:lnTo>
                    <a:pt x="1452609" y="4876800"/>
                  </a:lnTo>
                  <a:close/>
                  <a:moveTo>
                    <a:pt x="890933" y="4876800"/>
                  </a:moveTo>
                  <a:lnTo>
                    <a:pt x="890933" y="5143500"/>
                  </a:lnTo>
                  <a:lnTo>
                    <a:pt x="1162087" y="5143500"/>
                  </a:lnTo>
                  <a:lnTo>
                    <a:pt x="1162087" y="4876800"/>
                  </a:lnTo>
                  <a:close/>
                  <a:moveTo>
                    <a:pt x="600412" y="4876800"/>
                  </a:moveTo>
                  <a:lnTo>
                    <a:pt x="600412" y="5143500"/>
                  </a:lnTo>
                  <a:lnTo>
                    <a:pt x="871565" y="5143500"/>
                  </a:lnTo>
                  <a:lnTo>
                    <a:pt x="871565" y="4876800"/>
                  </a:lnTo>
                  <a:close/>
                  <a:moveTo>
                    <a:pt x="309890" y="4876800"/>
                  </a:moveTo>
                  <a:lnTo>
                    <a:pt x="309890" y="5143500"/>
                  </a:lnTo>
                  <a:lnTo>
                    <a:pt x="581044" y="5143500"/>
                  </a:lnTo>
                  <a:lnTo>
                    <a:pt x="581044" y="4876800"/>
                  </a:lnTo>
                  <a:close/>
                  <a:moveTo>
                    <a:pt x="19368" y="4876800"/>
                  </a:moveTo>
                  <a:lnTo>
                    <a:pt x="19368" y="5143500"/>
                  </a:lnTo>
                  <a:lnTo>
                    <a:pt x="290522" y="5143500"/>
                  </a:lnTo>
                  <a:lnTo>
                    <a:pt x="290522" y="4876800"/>
                  </a:lnTo>
                  <a:close/>
                  <a:moveTo>
                    <a:pt x="11925920" y="4591050"/>
                  </a:moveTo>
                  <a:lnTo>
                    <a:pt x="11925920" y="4857750"/>
                  </a:lnTo>
                  <a:lnTo>
                    <a:pt x="12197073" y="4857750"/>
                  </a:lnTo>
                  <a:lnTo>
                    <a:pt x="12197073" y="4591050"/>
                  </a:lnTo>
                  <a:close/>
                  <a:moveTo>
                    <a:pt x="11635398" y="4591050"/>
                  </a:moveTo>
                  <a:lnTo>
                    <a:pt x="11635398" y="4857750"/>
                  </a:lnTo>
                  <a:lnTo>
                    <a:pt x="11906552" y="4857750"/>
                  </a:lnTo>
                  <a:lnTo>
                    <a:pt x="11906552" y="4591050"/>
                  </a:lnTo>
                  <a:close/>
                  <a:moveTo>
                    <a:pt x="11344876" y="4591050"/>
                  </a:moveTo>
                  <a:lnTo>
                    <a:pt x="11344876" y="4857750"/>
                  </a:lnTo>
                  <a:lnTo>
                    <a:pt x="11616030" y="4857750"/>
                  </a:lnTo>
                  <a:lnTo>
                    <a:pt x="11616030" y="4591050"/>
                  </a:lnTo>
                  <a:close/>
                  <a:moveTo>
                    <a:pt x="11054354" y="4591050"/>
                  </a:moveTo>
                  <a:lnTo>
                    <a:pt x="11054354" y="4857750"/>
                  </a:lnTo>
                  <a:lnTo>
                    <a:pt x="11325508" y="4857750"/>
                  </a:lnTo>
                  <a:lnTo>
                    <a:pt x="11325508" y="4591050"/>
                  </a:lnTo>
                  <a:close/>
                  <a:moveTo>
                    <a:pt x="10763832" y="4591050"/>
                  </a:moveTo>
                  <a:lnTo>
                    <a:pt x="10763832" y="4857750"/>
                  </a:lnTo>
                  <a:lnTo>
                    <a:pt x="11034986" y="4857750"/>
                  </a:lnTo>
                  <a:lnTo>
                    <a:pt x="11034986" y="4591050"/>
                  </a:lnTo>
                  <a:close/>
                  <a:moveTo>
                    <a:pt x="10473311" y="4591050"/>
                  </a:moveTo>
                  <a:lnTo>
                    <a:pt x="10473311" y="4857750"/>
                  </a:lnTo>
                  <a:lnTo>
                    <a:pt x="10744464" y="4857750"/>
                  </a:lnTo>
                  <a:lnTo>
                    <a:pt x="10744464" y="4591050"/>
                  </a:lnTo>
                  <a:close/>
                  <a:moveTo>
                    <a:pt x="10182789" y="4591050"/>
                  </a:moveTo>
                  <a:lnTo>
                    <a:pt x="10182789" y="4857750"/>
                  </a:lnTo>
                  <a:lnTo>
                    <a:pt x="10453943" y="4857750"/>
                  </a:lnTo>
                  <a:lnTo>
                    <a:pt x="10453943" y="4591050"/>
                  </a:lnTo>
                  <a:close/>
                  <a:moveTo>
                    <a:pt x="9892267" y="4591050"/>
                  </a:moveTo>
                  <a:lnTo>
                    <a:pt x="9892267" y="4857750"/>
                  </a:lnTo>
                  <a:lnTo>
                    <a:pt x="10163421" y="4857750"/>
                  </a:lnTo>
                  <a:lnTo>
                    <a:pt x="10163421" y="4591050"/>
                  </a:lnTo>
                  <a:close/>
                  <a:moveTo>
                    <a:pt x="9601745" y="4591050"/>
                  </a:moveTo>
                  <a:lnTo>
                    <a:pt x="9601745" y="4857750"/>
                  </a:lnTo>
                  <a:lnTo>
                    <a:pt x="9872899" y="4857750"/>
                  </a:lnTo>
                  <a:lnTo>
                    <a:pt x="9872899" y="4591050"/>
                  </a:lnTo>
                  <a:close/>
                  <a:moveTo>
                    <a:pt x="9311224" y="4591050"/>
                  </a:moveTo>
                  <a:lnTo>
                    <a:pt x="9311224" y="4857750"/>
                  </a:lnTo>
                  <a:lnTo>
                    <a:pt x="9582377" y="4857750"/>
                  </a:lnTo>
                  <a:lnTo>
                    <a:pt x="9582377" y="4591050"/>
                  </a:lnTo>
                  <a:close/>
                  <a:moveTo>
                    <a:pt x="9020702" y="4591050"/>
                  </a:moveTo>
                  <a:lnTo>
                    <a:pt x="9020702" y="4857750"/>
                  </a:lnTo>
                  <a:lnTo>
                    <a:pt x="9291856" y="4857750"/>
                  </a:lnTo>
                  <a:lnTo>
                    <a:pt x="9291856" y="4591050"/>
                  </a:lnTo>
                  <a:close/>
                  <a:moveTo>
                    <a:pt x="8731793" y="4591050"/>
                  </a:moveTo>
                  <a:lnTo>
                    <a:pt x="8731793" y="4857750"/>
                  </a:lnTo>
                  <a:lnTo>
                    <a:pt x="9001334" y="4857750"/>
                  </a:lnTo>
                  <a:lnTo>
                    <a:pt x="9001334" y="4591050"/>
                  </a:lnTo>
                  <a:close/>
                  <a:moveTo>
                    <a:pt x="8441272" y="4591050"/>
                  </a:moveTo>
                  <a:lnTo>
                    <a:pt x="8441272" y="4857750"/>
                  </a:lnTo>
                  <a:lnTo>
                    <a:pt x="8712425" y="4857750"/>
                  </a:lnTo>
                  <a:lnTo>
                    <a:pt x="8712425" y="4591050"/>
                  </a:lnTo>
                  <a:close/>
                  <a:moveTo>
                    <a:pt x="8150750" y="4591050"/>
                  </a:moveTo>
                  <a:lnTo>
                    <a:pt x="8150750" y="4857750"/>
                  </a:lnTo>
                  <a:lnTo>
                    <a:pt x="8421904" y="4857750"/>
                  </a:lnTo>
                  <a:lnTo>
                    <a:pt x="8421904" y="4591050"/>
                  </a:lnTo>
                  <a:close/>
                  <a:moveTo>
                    <a:pt x="7860228" y="4591050"/>
                  </a:moveTo>
                  <a:lnTo>
                    <a:pt x="7860228" y="4857750"/>
                  </a:lnTo>
                  <a:lnTo>
                    <a:pt x="8131382" y="4857750"/>
                  </a:lnTo>
                  <a:lnTo>
                    <a:pt x="8131382" y="4591050"/>
                  </a:lnTo>
                  <a:close/>
                  <a:moveTo>
                    <a:pt x="7569706" y="4591050"/>
                  </a:moveTo>
                  <a:lnTo>
                    <a:pt x="7569706" y="4857750"/>
                  </a:lnTo>
                  <a:lnTo>
                    <a:pt x="7840860" y="4857750"/>
                  </a:lnTo>
                  <a:lnTo>
                    <a:pt x="7840860" y="4591050"/>
                  </a:lnTo>
                  <a:close/>
                  <a:moveTo>
                    <a:pt x="7279185" y="4591050"/>
                  </a:moveTo>
                  <a:lnTo>
                    <a:pt x="7279185" y="4857750"/>
                  </a:lnTo>
                  <a:lnTo>
                    <a:pt x="7550338" y="4857750"/>
                  </a:lnTo>
                  <a:lnTo>
                    <a:pt x="7550338" y="4591050"/>
                  </a:lnTo>
                  <a:close/>
                  <a:moveTo>
                    <a:pt x="6988663" y="4591050"/>
                  </a:moveTo>
                  <a:lnTo>
                    <a:pt x="6988663" y="4857750"/>
                  </a:lnTo>
                  <a:lnTo>
                    <a:pt x="7259817" y="4857750"/>
                  </a:lnTo>
                  <a:lnTo>
                    <a:pt x="7259817" y="4591050"/>
                  </a:lnTo>
                  <a:close/>
                  <a:moveTo>
                    <a:pt x="6698141" y="4591050"/>
                  </a:moveTo>
                  <a:lnTo>
                    <a:pt x="6698141" y="4857750"/>
                  </a:lnTo>
                  <a:lnTo>
                    <a:pt x="6969295" y="4857750"/>
                  </a:lnTo>
                  <a:lnTo>
                    <a:pt x="6969295" y="4591050"/>
                  </a:lnTo>
                  <a:close/>
                  <a:moveTo>
                    <a:pt x="6407619" y="4591050"/>
                  </a:moveTo>
                  <a:lnTo>
                    <a:pt x="6407619" y="4857750"/>
                  </a:lnTo>
                  <a:lnTo>
                    <a:pt x="6678773" y="4857750"/>
                  </a:lnTo>
                  <a:lnTo>
                    <a:pt x="6678773" y="4591050"/>
                  </a:lnTo>
                  <a:close/>
                  <a:moveTo>
                    <a:pt x="6117097" y="4591050"/>
                  </a:moveTo>
                  <a:lnTo>
                    <a:pt x="6117097" y="4857750"/>
                  </a:lnTo>
                  <a:lnTo>
                    <a:pt x="6388251" y="4857750"/>
                  </a:lnTo>
                  <a:lnTo>
                    <a:pt x="6388251" y="4591050"/>
                  </a:lnTo>
                  <a:close/>
                  <a:moveTo>
                    <a:pt x="5826576" y="4591050"/>
                  </a:moveTo>
                  <a:lnTo>
                    <a:pt x="5826576" y="4857750"/>
                  </a:lnTo>
                  <a:lnTo>
                    <a:pt x="6097729" y="4857750"/>
                  </a:lnTo>
                  <a:lnTo>
                    <a:pt x="6097729" y="4591050"/>
                  </a:lnTo>
                  <a:close/>
                  <a:moveTo>
                    <a:pt x="5536054" y="4591050"/>
                  </a:moveTo>
                  <a:lnTo>
                    <a:pt x="5536054" y="4857750"/>
                  </a:lnTo>
                  <a:lnTo>
                    <a:pt x="5807208" y="4857750"/>
                  </a:lnTo>
                  <a:lnTo>
                    <a:pt x="5807208" y="4591050"/>
                  </a:lnTo>
                  <a:close/>
                  <a:moveTo>
                    <a:pt x="5247147" y="4591050"/>
                  </a:moveTo>
                  <a:lnTo>
                    <a:pt x="5247147" y="4857750"/>
                  </a:lnTo>
                  <a:lnTo>
                    <a:pt x="5516686" y="4857750"/>
                  </a:lnTo>
                  <a:lnTo>
                    <a:pt x="5516686" y="4591050"/>
                  </a:lnTo>
                  <a:close/>
                  <a:moveTo>
                    <a:pt x="4956625" y="4591050"/>
                  </a:moveTo>
                  <a:lnTo>
                    <a:pt x="4956625" y="4857750"/>
                  </a:lnTo>
                  <a:lnTo>
                    <a:pt x="5227779" y="4857750"/>
                  </a:lnTo>
                  <a:lnTo>
                    <a:pt x="5227779" y="4591050"/>
                  </a:lnTo>
                  <a:close/>
                  <a:moveTo>
                    <a:pt x="4666103" y="4591050"/>
                  </a:moveTo>
                  <a:lnTo>
                    <a:pt x="4666103" y="4857750"/>
                  </a:lnTo>
                  <a:lnTo>
                    <a:pt x="4937257" y="4857750"/>
                  </a:lnTo>
                  <a:lnTo>
                    <a:pt x="4937257" y="4591050"/>
                  </a:lnTo>
                  <a:close/>
                  <a:moveTo>
                    <a:pt x="4375581" y="4591050"/>
                  </a:moveTo>
                  <a:lnTo>
                    <a:pt x="4375581" y="4857750"/>
                  </a:lnTo>
                  <a:lnTo>
                    <a:pt x="4646735" y="4857750"/>
                  </a:lnTo>
                  <a:lnTo>
                    <a:pt x="4646735" y="4591050"/>
                  </a:lnTo>
                  <a:close/>
                  <a:moveTo>
                    <a:pt x="4085059" y="4591050"/>
                  </a:moveTo>
                  <a:lnTo>
                    <a:pt x="4085059" y="4857750"/>
                  </a:lnTo>
                  <a:lnTo>
                    <a:pt x="4356213" y="4857750"/>
                  </a:lnTo>
                  <a:lnTo>
                    <a:pt x="4356213" y="4591050"/>
                  </a:lnTo>
                  <a:close/>
                  <a:moveTo>
                    <a:pt x="3794538" y="4591050"/>
                  </a:moveTo>
                  <a:lnTo>
                    <a:pt x="3794538" y="4857750"/>
                  </a:lnTo>
                  <a:lnTo>
                    <a:pt x="4065691" y="4857750"/>
                  </a:lnTo>
                  <a:lnTo>
                    <a:pt x="4065691" y="4591050"/>
                  </a:lnTo>
                  <a:close/>
                  <a:moveTo>
                    <a:pt x="3504016" y="4591050"/>
                  </a:moveTo>
                  <a:lnTo>
                    <a:pt x="3504016" y="4857750"/>
                  </a:lnTo>
                  <a:lnTo>
                    <a:pt x="3775170" y="4857750"/>
                  </a:lnTo>
                  <a:lnTo>
                    <a:pt x="3775170" y="4591050"/>
                  </a:lnTo>
                  <a:close/>
                  <a:moveTo>
                    <a:pt x="3213494" y="4591050"/>
                  </a:moveTo>
                  <a:lnTo>
                    <a:pt x="3213494" y="4857750"/>
                  </a:lnTo>
                  <a:lnTo>
                    <a:pt x="3484648" y="4857750"/>
                  </a:lnTo>
                  <a:lnTo>
                    <a:pt x="3484648" y="4591050"/>
                  </a:lnTo>
                  <a:close/>
                  <a:moveTo>
                    <a:pt x="2922972" y="4591050"/>
                  </a:moveTo>
                  <a:lnTo>
                    <a:pt x="2922972" y="4857750"/>
                  </a:lnTo>
                  <a:lnTo>
                    <a:pt x="3194126" y="4857750"/>
                  </a:lnTo>
                  <a:lnTo>
                    <a:pt x="3194126" y="4591050"/>
                  </a:lnTo>
                  <a:close/>
                  <a:moveTo>
                    <a:pt x="2632451" y="4591050"/>
                  </a:moveTo>
                  <a:lnTo>
                    <a:pt x="2632451" y="4857750"/>
                  </a:lnTo>
                  <a:lnTo>
                    <a:pt x="2903604" y="4857750"/>
                  </a:lnTo>
                  <a:lnTo>
                    <a:pt x="2903604" y="4591050"/>
                  </a:lnTo>
                  <a:close/>
                  <a:moveTo>
                    <a:pt x="2341929" y="4591050"/>
                  </a:moveTo>
                  <a:lnTo>
                    <a:pt x="2341929" y="4857750"/>
                  </a:lnTo>
                  <a:lnTo>
                    <a:pt x="2613083" y="4857750"/>
                  </a:lnTo>
                  <a:lnTo>
                    <a:pt x="2613083" y="4591050"/>
                  </a:lnTo>
                  <a:close/>
                  <a:moveTo>
                    <a:pt x="2051407" y="4591050"/>
                  </a:moveTo>
                  <a:lnTo>
                    <a:pt x="2051407" y="4857750"/>
                  </a:lnTo>
                  <a:lnTo>
                    <a:pt x="2322561" y="4857750"/>
                  </a:lnTo>
                  <a:lnTo>
                    <a:pt x="2322561" y="4591050"/>
                  </a:lnTo>
                  <a:close/>
                  <a:moveTo>
                    <a:pt x="1760886" y="4591050"/>
                  </a:moveTo>
                  <a:lnTo>
                    <a:pt x="1760886" y="4857750"/>
                  </a:lnTo>
                  <a:lnTo>
                    <a:pt x="2032039" y="4857750"/>
                  </a:lnTo>
                  <a:lnTo>
                    <a:pt x="2032039" y="4591050"/>
                  </a:lnTo>
                  <a:close/>
                  <a:moveTo>
                    <a:pt x="1471977" y="4591050"/>
                  </a:moveTo>
                  <a:lnTo>
                    <a:pt x="1471977" y="4857750"/>
                  </a:lnTo>
                  <a:lnTo>
                    <a:pt x="1743131" y="4857750"/>
                  </a:lnTo>
                  <a:lnTo>
                    <a:pt x="1743131" y="4591050"/>
                  </a:lnTo>
                  <a:close/>
                  <a:moveTo>
                    <a:pt x="1181455" y="4591050"/>
                  </a:moveTo>
                  <a:lnTo>
                    <a:pt x="1181455" y="4857750"/>
                  </a:lnTo>
                  <a:lnTo>
                    <a:pt x="1452609" y="4857750"/>
                  </a:lnTo>
                  <a:lnTo>
                    <a:pt x="1452609" y="4591050"/>
                  </a:lnTo>
                  <a:close/>
                  <a:moveTo>
                    <a:pt x="890933" y="4591050"/>
                  </a:moveTo>
                  <a:lnTo>
                    <a:pt x="890933" y="4857750"/>
                  </a:lnTo>
                  <a:lnTo>
                    <a:pt x="1162087" y="4857750"/>
                  </a:lnTo>
                  <a:lnTo>
                    <a:pt x="1162087" y="4591050"/>
                  </a:lnTo>
                  <a:close/>
                  <a:moveTo>
                    <a:pt x="600412" y="4591050"/>
                  </a:moveTo>
                  <a:lnTo>
                    <a:pt x="600412" y="4857750"/>
                  </a:lnTo>
                  <a:lnTo>
                    <a:pt x="871565" y="4857750"/>
                  </a:lnTo>
                  <a:lnTo>
                    <a:pt x="871565" y="4591050"/>
                  </a:lnTo>
                  <a:close/>
                  <a:moveTo>
                    <a:pt x="309890" y="4591050"/>
                  </a:moveTo>
                  <a:lnTo>
                    <a:pt x="309890" y="4857750"/>
                  </a:lnTo>
                  <a:lnTo>
                    <a:pt x="581044" y="4857750"/>
                  </a:lnTo>
                  <a:lnTo>
                    <a:pt x="581044" y="4591050"/>
                  </a:lnTo>
                  <a:close/>
                  <a:moveTo>
                    <a:pt x="19368" y="4591050"/>
                  </a:moveTo>
                  <a:lnTo>
                    <a:pt x="19368" y="4857750"/>
                  </a:lnTo>
                  <a:lnTo>
                    <a:pt x="290522" y="4857750"/>
                  </a:lnTo>
                  <a:lnTo>
                    <a:pt x="290522" y="4591050"/>
                  </a:lnTo>
                  <a:close/>
                  <a:moveTo>
                    <a:pt x="11925920" y="4305300"/>
                  </a:moveTo>
                  <a:lnTo>
                    <a:pt x="11925920" y="4572000"/>
                  </a:lnTo>
                  <a:lnTo>
                    <a:pt x="12197073" y="4572000"/>
                  </a:lnTo>
                  <a:lnTo>
                    <a:pt x="12197073" y="4305300"/>
                  </a:lnTo>
                  <a:close/>
                  <a:moveTo>
                    <a:pt x="11635398" y="4305300"/>
                  </a:moveTo>
                  <a:lnTo>
                    <a:pt x="11635398" y="4572000"/>
                  </a:lnTo>
                  <a:lnTo>
                    <a:pt x="11906552" y="4572000"/>
                  </a:lnTo>
                  <a:lnTo>
                    <a:pt x="11906552" y="4305300"/>
                  </a:lnTo>
                  <a:close/>
                  <a:moveTo>
                    <a:pt x="11344876" y="4305300"/>
                  </a:moveTo>
                  <a:lnTo>
                    <a:pt x="11344876" y="4572000"/>
                  </a:lnTo>
                  <a:lnTo>
                    <a:pt x="11616030" y="4572000"/>
                  </a:lnTo>
                  <a:lnTo>
                    <a:pt x="11616030" y="4305300"/>
                  </a:lnTo>
                  <a:close/>
                  <a:moveTo>
                    <a:pt x="11054354" y="4305300"/>
                  </a:moveTo>
                  <a:lnTo>
                    <a:pt x="11054354" y="4572000"/>
                  </a:lnTo>
                  <a:lnTo>
                    <a:pt x="11325508" y="4572000"/>
                  </a:lnTo>
                  <a:lnTo>
                    <a:pt x="11325508" y="4305300"/>
                  </a:lnTo>
                  <a:close/>
                  <a:moveTo>
                    <a:pt x="10763832" y="4305300"/>
                  </a:moveTo>
                  <a:lnTo>
                    <a:pt x="10763832" y="4572000"/>
                  </a:lnTo>
                  <a:lnTo>
                    <a:pt x="11034986" y="4572000"/>
                  </a:lnTo>
                  <a:lnTo>
                    <a:pt x="11034986" y="4305300"/>
                  </a:lnTo>
                  <a:close/>
                  <a:moveTo>
                    <a:pt x="10473311" y="4305300"/>
                  </a:moveTo>
                  <a:lnTo>
                    <a:pt x="10473311" y="4572000"/>
                  </a:lnTo>
                  <a:lnTo>
                    <a:pt x="10744464" y="4572000"/>
                  </a:lnTo>
                  <a:lnTo>
                    <a:pt x="10744464" y="4305300"/>
                  </a:lnTo>
                  <a:close/>
                  <a:moveTo>
                    <a:pt x="10182789" y="4305300"/>
                  </a:moveTo>
                  <a:lnTo>
                    <a:pt x="10182789" y="4572000"/>
                  </a:lnTo>
                  <a:lnTo>
                    <a:pt x="10453943" y="4572000"/>
                  </a:lnTo>
                  <a:lnTo>
                    <a:pt x="10453943" y="4305300"/>
                  </a:lnTo>
                  <a:close/>
                  <a:moveTo>
                    <a:pt x="9892267" y="4305300"/>
                  </a:moveTo>
                  <a:lnTo>
                    <a:pt x="9892267" y="4572000"/>
                  </a:lnTo>
                  <a:lnTo>
                    <a:pt x="10163421" y="4572000"/>
                  </a:lnTo>
                  <a:lnTo>
                    <a:pt x="10163421" y="4305300"/>
                  </a:lnTo>
                  <a:close/>
                  <a:moveTo>
                    <a:pt x="9601745" y="4305300"/>
                  </a:moveTo>
                  <a:lnTo>
                    <a:pt x="9601745" y="4572000"/>
                  </a:lnTo>
                  <a:lnTo>
                    <a:pt x="9872899" y="4572000"/>
                  </a:lnTo>
                  <a:lnTo>
                    <a:pt x="9872899" y="4305300"/>
                  </a:lnTo>
                  <a:close/>
                  <a:moveTo>
                    <a:pt x="9311224" y="4305300"/>
                  </a:moveTo>
                  <a:lnTo>
                    <a:pt x="9311224" y="4572000"/>
                  </a:lnTo>
                  <a:lnTo>
                    <a:pt x="9582377" y="4572000"/>
                  </a:lnTo>
                  <a:lnTo>
                    <a:pt x="9582377" y="4305300"/>
                  </a:lnTo>
                  <a:close/>
                  <a:moveTo>
                    <a:pt x="9020702" y="4305300"/>
                  </a:moveTo>
                  <a:lnTo>
                    <a:pt x="9020702" y="4572000"/>
                  </a:lnTo>
                  <a:lnTo>
                    <a:pt x="9291856" y="4572000"/>
                  </a:lnTo>
                  <a:lnTo>
                    <a:pt x="9291856" y="4305300"/>
                  </a:lnTo>
                  <a:close/>
                  <a:moveTo>
                    <a:pt x="8731793" y="4305300"/>
                  </a:moveTo>
                  <a:lnTo>
                    <a:pt x="8731793" y="4572000"/>
                  </a:lnTo>
                  <a:lnTo>
                    <a:pt x="9001334" y="4572000"/>
                  </a:lnTo>
                  <a:lnTo>
                    <a:pt x="9001334" y="4305300"/>
                  </a:lnTo>
                  <a:close/>
                  <a:moveTo>
                    <a:pt x="8441272" y="4305300"/>
                  </a:moveTo>
                  <a:lnTo>
                    <a:pt x="8441272" y="4572000"/>
                  </a:lnTo>
                  <a:lnTo>
                    <a:pt x="8712425" y="4572000"/>
                  </a:lnTo>
                  <a:lnTo>
                    <a:pt x="8712425" y="4305300"/>
                  </a:lnTo>
                  <a:close/>
                  <a:moveTo>
                    <a:pt x="8150750" y="4305300"/>
                  </a:moveTo>
                  <a:lnTo>
                    <a:pt x="8150750" y="4572000"/>
                  </a:lnTo>
                  <a:lnTo>
                    <a:pt x="8421904" y="4572000"/>
                  </a:lnTo>
                  <a:lnTo>
                    <a:pt x="8421904" y="4305300"/>
                  </a:lnTo>
                  <a:close/>
                  <a:moveTo>
                    <a:pt x="7860228" y="4305300"/>
                  </a:moveTo>
                  <a:lnTo>
                    <a:pt x="7860228" y="4572000"/>
                  </a:lnTo>
                  <a:lnTo>
                    <a:pt x="8131382" y="4572000"/>
                  </a:lnTo>
                  <a:lnTo>
                    <a:pt x="8131382" y="4305300"/>
                  </a:lnTo>
                  <a:close/>
                  <a:moveTo>
                    <a:pt x="7569706" y="4305300"/>
                  </a:moveTo>
                  <a:lnTo>
                    <a:pt x="7569706" y="4572000"/>
                  </a:lnTo>
                  <a:lnTo>
                    <a:pt x="7840860" y="4572000"/>
                  </a:lnTo>
                  <a:lnTo>
                    <a:pt x="7840860" y="4305300"/>
                  </a:lnTo>
                  <a:close/>
                  <a:moveTo>
                    <a:pt x="7279185" y="4305300"/>
                  </a:moveTo>
                  <a:lnTo>
                    <a:pt x="7279185" y="4572000"/>
                  </a:lnTo>
                  <a:lnTo>
                    <a:pt x="7550338" y="4572000"/>
                  </a:lnTo>
                  <a:lnTo>
                    <a:pt x="7550338" y="4305300"/>
                  </a:lnTo>
                  <a:close/>
                  <a:moveTo>
                    <a:pt x="6988663" y="4305300"/>
                  </a:moveTo>
                  <a:lnTo>
                    <a:pt x="6988663" y="4572000"/>
                  </a:lnTo>
                  <a:lnTo>
                    <a:pt x="7259817" y="4572000"/>
                  </a:lnTo>
                  <a:lnTo>
                    <a:pt x="7259817" y="4305300"/>
                  </a:lnTo>
                  <a:close/>
                  <a:moveTo>
                    <a:pt x="6698141" y="4305300"/>
                  </a:moveTo>
                  <a:lnTo>
                    <a:pt x="6698141" y="4572000"/>
                  </a:lnTo>
                  <a:lnTo>
                    <a:pt x="6969295" y="4572000"/>
                  </a:lnTo>
                  <a:lnTo>
                    <a:pt x="6969295" y="4305300"/>
                  </a:lnTo>
                  <a:close/>
                  <a:moveTo>
                    <a:pt x="6407619" y="4305300"/>
                  </a:moveTo>
                  <a:lnTo>
                    <a:pt x="6407619" y="4572000"/>
                  </a:lnTo>
                  <a:lnTo>
                    <a:pt x="6678773" y="4572000"/>
                  </a:lnTo>
                  <a:lnTo>
                    <a:pt x="6678773" y="4305300"/>
                  </a:lnTo>
                  <a:close/>
                  <a:moveTo>
                    <a:pt x="6117097" y="4305300"/>
                  </a:moveTo>
                  <a:lnTo>
                    <a:pt x="6117097" y="4572000"/>
                  </a:lnTo>
                  <a:lnTo>
                    <a:pt x="6388251" y="4572000"/>
                  </a:lnTo>
                  <a:lnTo>
                    <a:pt x="6388251" y="4305300"/>
                  </a:lnTo>
                  <a:close/>
                  <a:moveTo>
                    <a:pt x="5826576" y="4305300"/>
                  </a:moveTo>
                  <a:lnTo>
                    <a:pt x="5826576" y="4572000"/>
                  </a:lnTo>
                  <a:lnTo>
                    <a:pt x="6097729" y="4572000"/>
                  </a:lnTo>
                  <a:lnTo>
                    <a:pt x="6097729" y="4305300"/>
                  </a:lnTo>
                  <a:close/>
                  <a:moveTo>
                    <a:pt x="5536054" y="4305300"/>
                  </a:moveTo>
                  <a:lnTo>
                    <a:pt x="5536054" y="4572000"/>
                  </a:lnTo>
                  <a:lnTo>
                    <a:pt x="5807208" y="4572000"/>
                  </a:lnTo>
                  <a:lnTo>
                    <a:pt x="5807208" y="4305300"/>
                  </a:lnTo>
                  <a:close/>
                  <a:moveTo>
                    <a:pt x="5247147" y="4305300"/>
                  </a:moveTo>
                  <a:lnTo>
                    <a:pt x="5247147" y="4572000"/>
                  </a:lnTo>
                  <a:lnTo>
                    <a:pt x="5516686" y="4572000"/>
                  </a:lnTo>
                  <a:lnTo>
                    <a:pt x="5516686" y="4305300"/>
                  </a:lnTo>
                  <a:close/>
                  <a:moveTo>
                    <a:pt x="4956625" y="4305300"/>
                  </a:moveTo>
                  <a:lnTo>
                    <a:pt x="4956625" y="4572000"/>
                  </a:lnTo>
                  <a:lnTo>
                    <a:pt x="5227779" y="4572000"/>
                  </a:lnTo>
                  <a:lnTo>
                    <a:pt x="5227779" y="4305300"/>
                  </a:lnTo>
                  <a:close/>
                  <a:moveTo>
                    <a:pt x="4666103" y="4305300"/>
                  </a:moveTo>
                  <a:lnTo>
                    <a:pt x="4666103" y="4572000"/>
                  </a:lnTo>
                  <a:lnTo>
                    <a:pt x="4937257" y="4572000"/>
                  </a:lnTo>
                  <a:lnTo>
                    <a:pt x="4937257" y="4305300"/>
                  </a:lnTo>
                  <a:close/>
                  <a:moveTo>
                    <a:pt x="4375581" y="4305300"/>
                  </a:moveTo>
                  <a:lnTo>
                    <a:pt x="4375581" y="4572000"/>
                  </a:lnTo>
                  <a:lnTo>
                    <a:pt x="4646735" y="4572000"/>
                  </a:lnTo>
                  <a:lnTo>
                    <a:pt x="4646735" y="4305300"/>
                  </a:lnTo>
                  <a:close/>
                  <a:moveTo>
                    <a:pt x="4085059" y="4305300"/>
                  </a:moveTo>
                  <a:lnTo>
                    <a:pt x="4085059" y="4572000"/>
                  </a:lnTo>
                  <a:lnTo>
                    <a:pt x="4356213" y="4572000"/>
                  </a:lnTo>
                  <a:lnTo>
                    <a:pt x="4356213" y="4305300"/>
                  </a:lnTo>
                  <a:close/>
                  <a:moveTo>
                    <a:pt x="3794538" y="4305300"/>
                  </a:moveTo>
                  <a:lnTo>
                    <a:pt x="3794538" y="4572000"/>
                  </a:lnTo>
                  <a:lnTo>
                    <a:pt x="4065691" y="4572000"/>
                  </a:lnTo>
                  <a:lnTo>
                    <a:pt x="4065691" y="4305300"/>
                  </a:lnTo>
                  <a:close/>
                  <a:moveTo>
                    <a:pt x="3504016" y="4305300"/>
                  </a:moveTo>
                  <a:lnTo>
                    <a:pt x="3504016" y="4572000"/>
                  </a:lnTo>
                  <a:lnTo>
                    <a:pt x="3775170" y="4572000"/>
                  </a:lnTo>
                  <a:lnTo>
                    <a:pt x="3775170" y="4305300"/>
                  </a:lnTo>
                  <a:close/>
                  <a:moveTo>
                    <a:pt x="3213494" y="4305300"/>
                  </a:moveTo>
                  <a:lnTo>
                    <a:pt x="3213494" y="4572000"/>
                  </a:lnTo>
                  <a:lnTo>
                    <a:pt x="3484648" y="4572000"/>
                  </a:lnTo>
                  <a:lnTo>
                    <a:pt x="3484648" y="4305300"/>
                  </a:lnTo>
                  <a:close/>
                  <a:moveTo>
                    <a:pt x="2922972" y="4305300"/>
                  </a:moveTo>
                  <a:lnTo>
                    <a:pt x="2922972" y="4572000"/>
                  </a:lnTo>
                  <a:lnTo>
                    <a:pt x="3194126" y="4572000"/>
                  </a:lnTo>
                  <a:lnTo>
                    <a:pt x="3194126" y="4305300"/>
                  </a:lnTo>
                  <a:close/>
                  <a:moveTo>
                    <a:pt x="2632451" y="4305300"/>
                  </a:moveTo>
                  <a:lnTo>
                    <a:pt x="2632451" y="4572000"/>
                  </a:lnTo>
                  <a:lnTo>
                    <a:pt x="2903604" y="4572000"/>
                  </a:lnTo>
                  <a:lnTo>
                    <a:pt x="2903604" y="4305300"/>
                  </a:lnTo>
                  <a:close/>
                  <a:moveTo>
                    <a:pt x="2341929" y="4305300"/>
                  </a:moveTo>
                  <a:lnTo>
                    <a:pt x="2341929" y="4572000"/>
                  </a:lnTo>
                  <a:lnTo>
                    <a:pt x="2613083" y="4572000"/>
                  </a:lnTo>
                  <a:lnTo>
                    <a:pt x="2613083" y="4305300"/>
                  </a:lnTo>
                  <a:close/>
                  <a:moveTo>
                    <a:pt x="2051407" y="4305300"/>
                  </a:moveTo>
                  <a:lnTo>
                    <a:pt x="2051407" y="4572000"/>
                  </a:lnTo>
                  <a:lnTo>
                    <a:pt x="2322561" y="4572000"/>
                  </a:lnTo>
                  <a:lnTo>
                    <a:pt x="2322561" y="4305300"/>
                  </a:lnTo>
                  <a:close/>
                  <a:moveTo>
                    <a:pt x="1760886" y="4305300"/>
                  </a:moveTo>
                  <a:lnTo>
                    <a:pt x="1760886" y="4572000"/>
                  </a:lnTo>
                  <a:lnTo>
                    <a:pt x="2032039" y="4572000"/>
                  </a:lnTo>
                  <a:lnTo>
                    <a:pt x="2032039" y="4305300"/>
                  </a:lnTo>
                  <a:close/>
                  <a:moveTo>
                    <a:pt x="1471977" y="4305300"/>
                  </a:moveTo>
                  <a:lnTo>
                    <a:pt x="1471977" y="4572000"/>
                  </a:lnTo>
                  <a:lnTo>
                    <a:pt x="1743131" y="4572000"/>
                  </a:lnTo>
                  <a:lnTo>
                    <a:pt x="1743131" y="4305300"/>
                  </a:lnTo>
                  <a:close/>
                  <a:moveTo>
                    <a:pt x="1181455" y="4305300"/>
                  </a:moveTo>
                  <a:lnTo>
                    <a:pt x="1181455" y="4572000"/>
                  </a:lnTo>
                  <a:lnTo>
                    <a:pt x="1452609" y="4572000"/>
                  </a:lnTo>
                  <a:lnTo>
                    <a:pt x="1452609" y="4305300"/>
                  </a:lnTo>
                  <a:close/>
                  <a:moveTo>
                    <a:pt x="890933" y="4305300"/>
                  </a:moveTo>
                  <a:lnTo>
                    <a:pt x="890933" y="4572000"/>
                  </a:lnTo>
                  <a:lnTo>
                    <a:pt x="1162087" y="4572000"/>
                  </a:lnTo>
                  <a:lnTo>
                    <a:pt x="1162087" y="4305300"/>
                  </a:lnTo>
                  <a:close/>
                  <a:moveTo>
                    <a:pt x="600412" y="4305300"/>
                  </a:moveTo>
                  <a:lnTo>
                    <a:pt x="600412" y="4572000"/>
                  </a:lnTo>
                  <a:lnTo>
                    <a:pt x="871565" y="4572000"/>
                  </a:lnTo>
                  <a:lnTo>
                    <a:pt x="871565" y="4305300"/>
                  </a:lnTo>
                  <a:close/>
                  <a:moveTo>
                    <a:pt x="309890" y="4305300"/>
                  </a:moveTo>
                  <a:lnTo>
                    <a:pt x="309890" y="4572000"/>
                  </a:lnTo>
                  <a:lnTo>
                    <a:pt x="581044" y="4572000"/>
                  </a:lnTo>
                  <a:lnTo>
                    <a:pt x="581044" y="4305300"/>
                  </a:lnTo>
                  <a:close/>
                  <a:moveTo>
                    <a:pt x="19368" y="4305300"/>
                  </a:moveTo>
                  <a:lnTo>
                    <a:pt x="19368" y="4572000"/>
                  </a:lnTo>
                  <a:lnTo>
                    <a:pt x="290522" y="4572000"/>
                  </a:lnTo>
                  <a:lnTo>
                    <a:pt x="290522" y="4305300"/>
                  </a:lnTo>
                  <a:close/>
                  <a:moveTo>
                    <a:pt x="11925920" y="4019550"/>
                  </a:moveTo>
                  <a:lnTo>
                    <a:pt x="11925920" y="4286250"/>
                  </a:lnTo>
                  <a:lnTo>
                    <a:pt x="12197073" y="4286250"/>
                  </a:lnTo>
                  <a:lnTo>
                    <a:pt x="12197073" y="4019550"/>
                  </a:lnTo>
                  <a:close/>
                  <a:moveTo>
                    <a:pt x="11635398" y="4019550"/>
                  </a:moveTo>
                  <a:lnTo>
                    <a:pt x="11635398" y="4286250"/>
                  </a:lnTo>
                  <a:lnTo>
                    <a:pt x="11906552" y="4286250"/>
                  </a:lnTo>
                  <a:lnTo>
                    <a:pt x="11906552" y="4019550"/>
                  </a:lnTo>
                  <a:close/>
                  <a:moveTo>
                    <a:pt x="11344876" y="4019550"/>
                  </a:moveTo>
                  <a:lnTo>
                    <a:pt x="11344876" y="4286250"/>
                  </a:lnTo>
                  <a:lnTo>
                    <a:pt x="11616030" y="4286250"/>
                  </a:lnTo>
                  <a:lnTo>
                    <a:pt x="11616030" y="4019550"/>
                  </a:lnTo>
                  <a:close/>
                  <a:moveTo>
                    <a:pt x="11054354" y="4019550"/>
                  </a:moveTo>
                  <a:lnTo>
                    <a:pt x="11054354" y="4286250"/>
                  </a:lnTo>
                  <a:lnTo>
                    <a:pt x="11325508" y="4286250"/>
                  </a:lnTo>
                  <a:lnTo>
                    <a:pt x="11325508" y="4019550"/>
                  </a:lnTo>
                  <a:close/>
                  <a:moveTo>
                    <a:pt x="10763832" y="4019550"/>
                  </a:moveTo>
                  <a:lnTo>
                    <a:pt x="10763832" y="4286250"/>
                  </a:lnTo>
                  <a:lnTo>
                    <a:pt x="11034986" y="4286250"/>
                  </a:lnTo>
                  <a:lnTo>
                    <a:pt x="11034986" y="4019550"/>
                  </a:lnTo>
                  <a:close/>
                  <a:moveTo>
                    <a:pt x="10473311" y="4019550"/>
                  </a:moveTo>
                  <a:lnTo>
                    <a:pt x="10473311" y="4286250"/>
                  </a:lnTo>
                  <a:lnTo>
                    <a:pt x="10744464" y="4286250"/>
                  </a:lnTo>
                  <a:lnTo>
                    <a:pt x="10744464" y="4019550"/>
                  </a:lnTo>
                  <a:close/>
                  <a:moveTo>
                    <a:pt x="10182789" y="4019550"/>
                  </a:moveTo>
                  <a:lnTo>
                    <a:pt x="10182789" y="4286250"/>
                  </a:lnTo>
                  <a:lnTo>
                    <a:pt x="10453943" y="4286250"/>
                  </a:lnTo>
                  <a:lnTo>
                    <a:pt x="10453943" y="4019550"/>
                  </a:lnTo>
                  <a:close/>
                  <a:moveTo>
                    <a:pt x="9892267" y="4019550"/>
                  </a:moveTo>
                  <a:lnTo>
                    <a:pt x="9892267" y="4286250"/>
                  </a:lnTo>
                  <a:lnTo>
                    <a:pt x="10163421" y="4286250"/>
                  </a:lnTo>
                  <a:lnTo>
                    <a:pt x="10163421" y="4019550"/>
                  </a:lnTo>
                  <a:close/>
                  <a:moveTo>
                    <a:pt x="9601745" y="4019550"/>
                  </a:moveTo>
                  <a:lnTo>
                    <a:pt x="9601745" y="4286250"/>
                  </a:lnTo>
                  <a:lnTo>
                    <a:pt x="9872899" y="4286250"/>
                  </a:lnTo>
                  <a:lnTo>
                    <a:pt x="9872899" y="4019550"/>
                  </a:lnTo>
                  <a:close/>
                  <a:moveTo>
                    <a:pt x="9311224" y="4019550"/>
                  </a:moveTo>
                  <a:lnTo>
                    <a:pt x="9311224" y="4286250"/>
                  </a:lnTo>
                  <a:lnTo>
                    <a:pt x="9582377" y="4286250"/>
                  </a:lnTo>
                  <a:lnTo>
                    <a:pt x="9582377" y="4019550"/>
                  </a:lnTo>
                  <a:close/>
                  <a:moveTo>
                    <a:pt x="9020702" y="4019550"/>
                  </a:moveTo>
                  <a:lnTo>
                    <a:pt x="9020702" y="4286250"/>
                  </a:lnTo>
                  <a:lnTo>
                    <a:pt x="9291856" y="4286250"/>
                  </a:lnTo>
                  <a:lnTo>
                    <a:pt x="9291856" y="4019550"/>
                  </a:lnTo>
                  <a:close/>
                  <a:moveTo>
                    <a:pt x="8731793" y="4019550"/>
                  </a:moveTo>
                  <a:lnTo>
                    <a:pt x="8731793" y="4286250"/>
                  </a:lnTo>
                  <a:lnTo>
                    <a:pt x="9001334" y="4286250"/>
                  </a:lnTo>
                  <a:lnTo>
                    <a:pt x="9001334" y="4019550"/>
                  </a:lnTo>
                  <a:close/>
                  <a:moveTo>
                    <a:pt x="8441272" y="4019550"/>
                  </a:moveTo>
                  <a:lnTo>
                    <a:pt x="8441272" y="4286250"/>
                  </a:lnTo>
                  <a:lnTo>
                    <a:pt x="8712425" y="4286250"/>
                  </a:lnTo>
                  <a:lnTo>
                    <a:pt x="8712425" y="4019550"/>
                  </a:lnTo>
                  <a:close/>
                  <a:moveTo>
                    <a:pt x="8150750" y="4019550"/>
                  </a:moveTo>
                  <a:lnTo>
                    <a:pt x="8150750" y="4286250"/>
                  </a:lnTo>
                  <a:lnTo>
                    <a:pt x="8421904" y="4286250"/>
                  </a:lnTo>
                  <a:lnTo>
                    <a:pt x="8421904" y="4019550"/>
                  </a:lnTo>
                  <a:close/>
                  <a:moveTo>
                    <a:pt x="7860228" y="4019550"/>
                  </a:moveTo>
                  <a:lnTo>
                    <a:pt x="7860228" y="4286250"/>
                  </a:lnTo>
                  <a:lnTo>
                    <a:pt x="8131382" y="4286250"/>
                  </a:lnTo>
                  <a:lnTo>
                    <a:pt x="8131382" y="4019550"/>
                  </a:lnTo>
                  <a:close/>
                  <a:moveTo>
                    <a:pt x="7569706" y="4019550"/>
                  </a:moveTo>
                  <a:lnTo>
                    <a:pt x="7569706" y="4286250"/>
                  </a:lnTo>
                  <a:lnTo>
                    <a:pt x="7840860" y="4286250"/>
                  </a:lnTo>
                  <a:lnTo>
                    <a:pt x="7840860" y="4019550"/>
                  </a:lnTo>
                  <a:close/>
                  <a:moveTo>
                    <a:pt x="7279185" y="4019550"/>
                  </a:moveTo>
                  <a:lnTo>
                    <a:pt x="7279185" y="4286250"/>
                  </a:lnTo>
                  <a:lnTo>
                    <a:pt x="7550338" y="4286250"/>
                  </a:lnTo>
                  <a:lnTo>
                    <a:pt x="7550338" y="4019550"/>
                  </a:lnTo>
                  <a:close/>
                  <a:moveTo>
                    <a:pt x="6988663" y="4019550"/>
                  </a:moveTo>
                  <a:lnTo>
                    <a:pt x="6988663" y="4286250"/>
                  </a:lnTo>
                  <a:lnTo>
                    <a:pt x="7259817" y="4286250"/>
                  </a:lnTo>
                  <a:lnTo>
                    <a:pt x="7259817" y="4019550"/>
                  </a:lnTo>
                  <a:close/>
                  <a:moveTo>
                    <a:pt x="6698141" y="4019550"/>
                  </a:moveTo>
                  <a:lnTo>
                    <a:pt x="6698141" y="4286250"/>
                  </a:lnTo>
                  <a:lnTo>
                    <a:pt x="6969295" y="4286250"/>
                  </a:lnTo>
                  <a:lnTo>
                    <a:pt x="6969295" y="4019550"/>
                  </a:lnTo>
                  <a:close/>
                  <a:moveTo>
                    <a:pt x="6407619" y="4019550"/>
                  </a:moveTo>
                  <a:lnTo>
                    <a:pt x="6407619" y="4286250"/>
                  </a:lnTo>
                  <a:lnTo>
                    <a:pt x="6678773" y="4286250"/>
                  </a:lnTo>
                  <a:lnTo>
                    <a:pt x="6678773" y="4019550"/>
                  </a:lnTo>
                  <a:close/>
                  <a:moveTo>
                    <a:pt x="6117097" y="4019550"/>
                  </a:moveTo>
                  <a:lnTo>
                    <a:pt x="6117097" y="4286250"/>
                  </a:lnTo>
                  <a:lnTo>
                    <a:pt x="6388251" y="4286250"/>
                  </a:lnTo>
                  <a:lnTo>
                    <a:pt x="6388251" y="4019550"/>
                  </a:lnTo>
                  <a:close/>
                  <a:moveTo>
                    <a:pt x="5826576" y="4019550"/>
                  </a:moveTo>
                  <a:lnTo>
                    <a:pt x="5826576" y="4286250"/>
                  </a:lnTo>
                  <a:lnTo>
                    <a:pt x="6097729" y="4286250"/>
                  </a:lnTo>
                  <a:lnTo>
                    <a:pt x="6097729" y="4019550"/>
                  </a:lnTo>
                  <a:close/>
                  <a:moveTo>
                    <a:pt x="5536054" y="4019550"/>
                  </a:moveTo>
                  <a:lnTo>
                    <a:pt x="5536054" y="4286250"/>
                  </a:lnTo>
                  <a:lnTo>
                    <a:pt x="5807208" y="4286250"/>
                  </a:lnTo>
                  <a:lnTo>
                    <a:pt x="5807208" y="4019550"/>
                  </a:lnTo>
                  <a:close/>
                  <a:moveTo>
                    <a:pt x="5247147" y="4019550"/>
                  </a:moveTo>
                  <a:lnTo>
                    <a:pt x="5247147" y="4286250"/>
                  </a:lnTo>
                  <a:lnTo>
                    <a:pt x="5516686" y="4286250"/>
                  </a:lnTo>
                  <a:lnTo>
                    <a:pt x="5516686" y="4019550"/>
                  </a:lnTo>
                  <a:close/>
                  <a:moveTo>
                    <a:pt x="4956625" y="4019550"/>
                  </a:moveTo>
                  <a:lnTo>
                    <a:pt x="4956625" y="4286250"/>
                  </a:lnTo>
                  <a:lnTo>
                    <a:pt x="5227779" y="4286250"/>
                  </a:lnTo>
                  <a:lnTo>
                    <a:pt x="5227779" y="4019550"/>
                  </a:lnTo>
                  <a:close/>
                  <a:moveTo>
                    <a:pt x="4666103" y="4019550"/>
                  </a:moveTo>
                  <a:lnTo>
                    <a:pt x="4666103" y="4286250"/>
                  </a:lnTo>
                  <a:lnTo>
                    <a:pt x="4937257" y="4286250"/>
                  </a:lnTo>
                  <a:lnTo>
                    <a:pt x="4937257" y="4019550"/>
                  </a:lnTo>
                  <a:close/>
                  <a:moveTo>
                    <a:pt x="4375581" y="4019550"/>
                  </a:moveTo>
                  <a:lnTo>
                    <a:pt x="4375581" y="4286250"/>
                  </a:lnTo>
                  <a:lnTo>
                    <a:pt x="4646735" y="4286250"/>
                  </a:lnTo>
                  <a:lnTo>
                    <a:pt x="4646735" y="4019550"/>
                  </a:lnTo>
                  <a:close/>
                  <a:moveTo>
                    <a:pt x="4085059" y="4019550"/>
                  </a:moveTo>
                  <a:lnTo>
                    <a:pt x="4085059" y="4286250"/>
                  </a:lnTo>
                  <a:lnTo>
                    <a:pt x="4356213" y="4286250"/>
                  </a:lnTo>
                  <a:lnTo>
                    <a:pt x="4356213" y="4019550"/>
                  </a:lnTo>
                  <a:close/>
                  <a:moveTo>
                    <a:pt x="3794538" y="4019550"/>
                  </a:moveTo>
                  <a:lnTo>
                    <a:pt x="3794538" y="4286250"/>
                  </a:lnTo>
                  <a:lnTo>
                    <a:pt x="4065691" y="4286250"/>
                  </a:lnTo>
                  <a:lnTo>
                    <a:pt x="4065691" y="4019550"/>
                  </a:lnTo>
                  <a:close/>
                  <a:moveTo>
                    <a:pt x="3504016" y="4019550"/>
                  </a:moveTo>
                  <a:lnTo>
                    <a:pt x="3504016" y="4286250"/>
                  </a:lnTo>
                  <a:lnTo>
                    <a:pt x="3775170" y="4286250"/>
                  </a:lnTo>
                  <a:lnTo>
                    <a:pt x="3775170" y="4019550"/>
                  </a:lnTo>
                  <a:close/>
                  <a:moveTo>
                    <a:pt x="3213494" y="4019550"/>
                  </a:moveTo>
                  <a:lnTo>
                    <a:pt x="3213494" y="4286250"/>
                  </a:lnTo>
                  <a:lnTo>
                    <a:pt x="3484648" y="4286250"/>
                  </a:lnTo>
                  <a:lnTo>
                    <a:pt x="3484648" y="4019550"/>
                  </a:lnTo>
                  <a:close/>
                  <a:moveTo>
                    <a:pt x="2922972" y="4019550"/>
                  </a:moveTo>
                  <a:lnTo>
                    <a:pt x="2922972" y="4286250"/>
                  </a:lnTo>
                  <a:lnTo>
                    <a:pt x="3194126" y="4286250"/>
                  </a:lnTo>
                  <a:lnTo>
                    <a:pt x="3194126" y="4019550"/>
                  </a:lnTo>
                  <a:close/>
                  <a:moveTo>
                    <a:pt x="2632451" y="4019550"/>
                  </a:moveTo>
                  <a:lnTo>
                    <a:pt x="2632451" y="4286250"/>
                  </a:lnTo>
                  <a:lnTo>
                    <a:pt x="2903604" y="4286250"/>
                  </a:lnTo>
                  <a:lnTo>
                    <a:pt x="2903604" y="4019550"/>
                  </a:lnTo>
                  <a:close/>
                  <a:moveTo>
                    <a:pt x="2341929" y="4019550"/>
                  </a:moveTo>
                  <a:lnTo>
                    <a:pt x="2341929" y="4286250"/>
                  </a:lnTo>
                  <a:lnTo>
                    <a:pt x="2613083" y="4286250"/>
                  </a:lnTo>
                  <a:lnTo>
                    <a:pt x="2613083" y="4019550"/>
                  </a:lnTo>
                  <a:close/>
                  <a:moveTo>
                    <a:pt x="2051407" y="4019550"/>
                  </a:moveTo>
                  <a:lnTo>
                    <a:pt x="2051407" y="4286250"/>
                  </a:lnTo>
                  <a:lnTo>
                    <a:pt x="2322561" y="4286250"/>
                  </a:lnTo>
                  <a:lnTo>
                    <a:pt x="2322561" y="4019550"/>
                  </a:lnTo>
                  <a:close/>
                  <a:moveTo>
                    <a:pt x="1760886" y="4019550"/>
                  </a:moveTo>
                  <a:lnTo>
                    <a:pt x="1760886" y="4286250"/>
                  </a:lnTo>
                  <a:lnTo>
                    <a:pt x="2032039" y="4286250"/>
                  </a:lnTo>
                  <a:lnTo>
                    <a:pt x="2032039" y="4019550"/>
                  </a:lnTo>
                  <a:close/>
                  <a:moveTo>
                    <a:pt x="1471977" y="4019550"/>
                  </a:moveTo>
                  <a:lnTo>
                    <a:pt x="1471977" y="4286250"/>
                  </a:lnTo>
                  <a:lnTo>
                    <a:pt x="1743131" y="4286250"/>
                  </a:lnTo>
                  <a:lnTo>
                    <a:pt x="1743131" y="4019550"/>
                  </a:lnTo>
                  <a:close/>
                  <a:moveTo>
                    <a:pt x="1181455" y="4019550"/>
                  </a:moveTo>
                  <a:lnTo>
                    <a:pt x="1181455" y="4286250"/>
                  </a:lnTo>
                  <a:lnTo>
                    <a:pt x="1452609" y="4286250"/>
                  </a:lnTo>
                  <a:lnTo>
                    <a:pt x="1452609" y="4019550"/>
                  </a:lnTo>
                  <a:close/>
                  <a:moveTo>
                    <a:pt x="890933" y="4019550"/>
                  </a:moveTo>
                  <a:lnTo>
                    <a:pt x="890933" y="4286250"/>
                  </a:lnTo>
                  <a:lnTo>
                    <a:pt x="1162087" y="4286250"/>
                  </a:lnTo>
                  <a:lnTo>
                    <a:pt x="1162087" y="4019550"/>
                  </a:lnTo>
                  <a:close/>
                  <a:moveTo>
                    <a:pt x="600412" y="4019550"/>
                  </a:moveTo>
                  <a:lnTo>
                    <a:pt x="600412" y="4286250"/>
                  </a:lnTo>
                  <a:lnTo>
                    <a:pt x="871565" y="4286250"/>
                  </a:lnTo>
                  <a:lnTo>
                    <a:pt x="871565" y="4019550"/>
                  </a:lnTo>
                  <a:close/>
                  <a:moveTo>
                    <a:pt x="309890" y="4019550"/>
                  </a:moveTo>
                  <a:lnTo>
                    <a:pt x="309890" y="4286250"/>
                  </a:lnTo>
                  <a:lnTo>
                    <a:pt x="581044" y="4286250"/>
                  </a:lnTo>
                  <a:lnTo>
                    <a:pt x="581044" y="4019550"/>
                  </a:lnTo>
                  <a:close/>
                  <a:moveTo>
                    <a:pt x="19368" y="4019550"/>
                  </a:moveTo>
                  <a:lnTo>
                    <a:pt x="19368" y="4286250"/>
                  </a:lnTo>
                  <a:lnTo>
                    <a:pt x="290522" y="4286250"/>
                  </a:lnTo>
                  <a:lnTo>
                    <a:pt x="290522" y="4019550"/>
                  </a:lnTo>
                  <a:close/>
                  <a:moveTo>
                    <a:pt x="11925920" y="3733800"/>
                  </a:moveTo>
                  <a:lnTo>
                    <a:pt x="11925920" y="4000500"/>
                  </a:lnTo>
                  <a:lnTo>
                    <a:pt x="12197073" y="4000500"/>
                  </a:lnTo>
                  <a:lnTo>
                    <a:pt x="12197073" y="3733800"/>
                  </a:lnTo>
                  <a:close/>
                  <a:moveTo>
                    <a:pt x="11635398" y="3733800"/>
                  </a:moveTo>
                  <a:lnTo>
                    <a:pt x="11635398" y="4000500"/>
                  </a:lnTo>
                  <a:lnTo>
                    <a:pt x="11906552" y="4000500"/>
                  </a:lnTo>
                  <a:lnTo>
                    <a:pt x="11906552" y="3733800"/>
                  </a:lnTo>
                  <a:close/>
                  <a:moveTo>
                    <a:pt x="11344876" y="3733800"/>
                  </a:moveTo>
                  <a:lnTo>
                    <a:pt x="11344876" y="4000500"/>
                  </a:lnTo>
                  <a:lnTo>
                    <a:pt x="11616030" y="4000500"/>
                  </a:lnTo>
                  <a:lnTo>
                    <a:pt x="11616030" y="3733800"/>
                  </a:lnTo>
                  <a:close/>
                  <a:moveTo>
                    <a:pt x="11054354" y="3733800"/>
                  </a:moveTo>
                  <a:lnTo>
                    <a:pt x="11054354" y="4000500"/>
                  </a:lnTo>
                  <a:lnTo>
                    <a:pt x="11325508" y="4000500"/>
                  </a:lnTo>
                  <a:lnTo>
                    <a:pt x="11325508" y="3733800"/>
                  </a:lnTo>
                  <a:close/>
                  <a:moveTo>
                    <a:pt x="10763832" y="3733800"/>
                  </a:moveTo>
                  <a:lnTo>
                    <a:pt x="10763832" y="4000500"/>
                  </a:lnTo>
                  <a:lnTo>
                    <a:pt x="11034986" y="4000500"/>
                  </a:lnTo>
                  <a:lnTo>
                    <a:pt x="11034986" y="3733800"/>
                  </a:lnTo>
                  <a:close/>
                  <a:moveTo>
                    <a:pt x="10473311" y="3733800"/>
                  </a:moveTo>
                  <a:lnTo>
                    <a:pt x="10473311" y="4000500"/>
                  </a:lnTo>
                  <a:lnTo>
                    <a:pt x="10744464" y="4000500"/>
                  </a:lnTo>
                  <a:lnTo>
                    <a:pt x="10744464" y="3733800"/>
                  </a:lnTo>
                  <a:close/>
                  <a:moveTo>
                    <a:pt x="10182789" y="3733800"/>
                  </a:moveTo>
                  <a:lnTo>
                    <a:pt x="10182789" y="4000500"/>
                  </a:lnTo>
                  <a:lnTo>
                    <a:pt x="10453943" y="4000500"/>
                  </a:lnTo>
                  <a:lnTo>
                    <a:pt x="10453943" y="3733800"/>
                  </a:lnTo>
                  <a:close/>
                  <a:moveTo>
                    <a:pt x="9892267" y="3733800"/>
                  </a:moveTo>
                  <a:lnTo>
                    <a:pt x="9892267" y="4000500"/>
                  </a:lnTo>
                  <a:lnTo>
                    <a:pt x="10163421" y="4000500"/>
                  </a:lnTo>
                  <a:lnTo>
                    <a:pt x="10163421" y="3733800"/>
                  </a:lnTo>
                  <a:close/>
                  <a:moveTo>
                    <a:pt x="9601745" y="3733800"/>
                  </a:moveTo>
                  <a:lnTo>
                    <a:pt x="9601745" y="4000500"/>
                  </a:lnTo>
                  <a:lnTo>
                    <a:pt x="9872899" y="4000500"/>
                  </a:lnTo>
                  <a:lnTo>
                    <a:pt x="9872899" y="3733800"/>
                  </a:lnTo>
                  <a:close/>
                  <a:moveTo>
                    <a:pt x="9311224" y="3733800"/>
                  </a:moveTo>
                  <a:lnTo>
                    <a:pt x="9311224" y="4000500"/>
                  </a:lnTo>
                  <a:lnTo>
                    <a:pt x="9582377" y="4000500"/>
                  </a:lnTo>
                  <a:lnTo>
                    <a:pt x="9582377" y="3733800"/>
                  </a:lnTo>
                  <a:close/>
                  <a:moveTo>
                    <a:pt x="9020702" y="3733800"/>
                  </a:moveTo>
                  <a:lnTo>
                    <a:pt x="9020702" y="4000500"/>
                  </a:lnTo>
                  <a:lnTo>
                    <a:pt x="9291856" y="4000500"/>
                  </a:lnTo>
                  <a:lnTo>
                    <a:pt x="9291856" y="3733800"/>
                  </a:lnTo>
                  <a:close/>
                  <a:moveTo>
                    <a:pt x="8731793" y="3733800"/>
                  </a:moveTo>
                  <a:lnTo>
                    <a:pt x="8731793" y="4000500"/>
                  </a:lnTo>
                  <a:lnTo>
                    <a:pt x="9001334" y="4000500"/>
                  </a:lnTo>
                  <a:lnTo>
                    <a:pt x="9001334" y="3733800"/>
                  </a:lnTo>
                  <a:close/>
                  <a:moveTo>
                    <a:pt x="8441272" y="3733800"/>
                  </a:moveTo>
                  <a:lnTo>
                    <a:pt x="8441272" y="4000500"/>
                  </a:lnTo>
                  <a:lnTo>
                    <a:pt x="8712425" y="4000500"/>
                  </a:lnTo>
                  <a:lnTo>
                    <a:pt x="8712425" y="3733800"/>
                  </a:lnTo>
                  <a:close/>
                  <a:moveTo>
                    <a:pt x="8150750" y="3733800"/>
                  </a:moveTo>
                  <a:lnTo>
                    <a:pt x="8150750" y="4000500"/>
                  </a:lnTo>
                  <a:lnTo>
                    <a:pt x="8421904" y="4000500"/>
                  </a:lnTo>
                  <a:lnTo>
                    <a:pt x="8421904" y="3733800"/>
                  </a:lnTo>
                  <a:close/>
                  <a:moveTo>
                    <a:pt x="7860228" y="3733800"/>
                  </a:moveTo>
                  <a:lnTo>
                    <a:pt x="7860228" y="4000500"/>
                  </a:lnTo>
                  <a:lnTo>
                    <a:pt x="8131382" y="4000500"/>
                  </a:lnTo>
                  <a:lnTo>
                    <a:pt x="8131382" y="3733800"/>
                  </a:lnTo>
                  <a:close/>
                  <a:moveTo>
                    <a:pt x="7569706" y="3733800"/>
                  </a:moveTo>
                  <a:lnTo>
                    <a:pt x="7569706" y="4000500"/>
                  </a:lnTo>
                  <a:lnTo>
                    <a:pt x="7840860" y="4000500"/>
                  </a:lnTo>
                  <a:lnTo>
                    <a:pt x="7840860" y="3733800"/>
                  </a:lnTo>
                  <a:close/>
                  <a:moveTo>
                    <a:pt x="7279185" y="3733800"/>
                  </a:moveTo>
                  <a:lnTo>
                    <a:pt x="7279185" y="4000500"/>
                  </a:lnTo>
                  <a:lnTo>
                    <a:pt x="7550338" y="4000500"/>
                  </a:lnTo>
                  <a:lnTo>
                    <a:pt x="7550338" y="3733800"/>
                  </a:lnTo>
                  <a:close/>
                  <a:moveTo>
                    <a:pt x="6988663" y="3733800"/>
                  </a:moveTo>
                  <a:lnTo>
                    <a:pt x="6988663" y="4000500"/>
                  </a:lnTo>
                  <a:lnTo>
                    <a:pt x="7259817" y="4000500"/>
                  </a:lnTo>
                  <a:lnTo>
                    <a:pt x="7259817" y="3733800"/>
                  </a:lnTo>
                  <a:close/>
                  <a:moveTo>
                    <a:pt x="6698141" y="3733800"/>
                  </a:moveTo>
                  <a:lnTo>
                    <a:pt x="6698141" y="4000500"/>
                  </a:lnTo>
                  <a:lnTo>
                    <a:pt x="6969295" y="4000500"/>
                  </a:lnTo>
                  <a:lnTo>
                    <a:pt x="6969295" y="3733800"/>
                  </a:lnTo>
                  <a:close/>
                  <a:moveTo>
                    <a:pt x="6407619" y="3733800"/>
                  </a:moveTo>
                  <a:lnTo>
                    <a:pt x="6407619" y="4000500"/>
                  </a:lnTo>
                  <a:lnTo>
                    <a:pt x="6678773" y="4000500"/>
                  </a:lnTo>
                  <a:lnTo>
                    <a:pt x="6678773" y="3733800"/>
                  </a:lnTo>
                  <a:close/>
                  <a:moveTo>
                    <a:pt x="6117097" y="3733800"/>
                  </a:moveTo>
                  <a:lnTo>
                    <a:pt x="6117097" y="4000500"/>
                  </a:lnTo>
                  <a:lnTo>
                    <a:pt x="6388251" y="4000500"/>
                  </a:lnTo>
                  <a:lnTo>
                    <a:pt x="6388251" y="3733800"/>
                  </a:lnTo>
                  <a:close/>
                  <a:moveTo>
                    <a:pt x="5826576" y="3733800"/>
                  </a:moveTo>
                  <a:lnTo>
                    <a:pt x="5826576" y="4000500"/>
                  </a:lnTo>
                  <a:lnTo>
                    <a:pt x="6097729" y="4000500"/>
                  </a:lnTo>
                  <a:lnTo>
                    <a:pt x="6097729" y="3733800"/>
                  </a:lnTo>
                  <a:close/>
                  <a:moveTo>
                    <a:pt x="5536054" y="3733800"/>
                  </a:moveTo>
                  <a:lnTo>
                    <a:pt x="5536054" y="4000500"/>
                  </a:lnTo>
                  <a:lnTo>
                    <a:pt x="5807208" y="4000500"/>
                  </a:lnTo>
                  <a:lnTo>
                    <a:pt x="5807208" y="3733800"/>
                  </a:lnTo>
                  <a:close/>
                  <a:moveTo>
                    <a:pt x="5247147" y="3733800"/>
                  </a:moveTo>
                  <a:lnTo>
                    <a:pt x="5247147" y="4000500"/>
                  </a:lnTo>
                  <a:lnTo>
                    <a:pt x="5516686" y="4000500"/>
                  </a:lnTo>
                  <a:lnTo>
                    <a:pt x="5516686" y="3733800"/>
                  </a:lnTo>
                  <a:close/>
                  <a:moveTo>
                    <a:pt x="4956625" y="3733800"/>
                  </a:moveTo>
                  <a:lnTo>
                    <a:pt x="4956625" y="4000500"/>
                  </a:lnTo>
                  <a:lnTo>
                    <a:pt x="5227779" y="4000500"/>
                  </a:lnTo>
                  <a:lnTo>
                    <a:pt x="5227779" y="3733800"/>
                  </a:lnTo>
                  <a:close/>
                  <a:moveTo>
                    <a:pt x="4666103" y="3733800"/>
                  </a:moveTo>
                  <a:lnTo>
                    <a:pt x="4666103" y="4000500"/>
                  </a:lnTo>
                  <a:lnTo>
                    <a:pt x="4937257" y="4000500"/>
                  </a:lnTo>
                  <a:lnTo>
                    <a:pt x="4937257" y="3733800"/>
                  </a:lnTo>
                  <a:close/>
                  <a:moveTo>
                    <a:pt x="4375581" y="3733800"/>
                  </a:moveTo>
                  <a:lnTo>
                    <a:pt x="4375581" y="4000500"/>
                  </a:lnTo>
                  <a:lnTo>
                    <a:pt x="4646735" y="4000500"/>
                  </a:lnTo>
                  <a:lnTo>
                    <a:pt x="4646735" y="3733800"/>
                  </a:lnTo>
                  <a:close/>
                  <a:moveTo>
                    <a:pt x="4085059" y="3733800"/>
                  </a:moveTo>
                  <a:lnTo>
                    <a:pt x="4085059" y="4000500"/>
                  </a:lnTo>
                  <a:lnTo>
                    <a:pt x="4356213" y="4000500"/>
                  </a:lnTo>
                  <a:lnTo>
                    <a:pt x="4356213" y="3733800"/>
                  </a:lnTo>
                  <a:close/>
                  <a:moveTo>
                    <a:pt x="3794538" y="3733800"/>
                  </a:moveTo>
                  <a:lnTo>
                    <a:pt x="3794538" y="4000500"/>
                  </a:lnTo>
                  <a:lnTo>
                    <a:pt x="4065691" y="4000500"/>
                  </a:lnTo>
                  <a:lnTo>
                    <a:pt x="4065691" y="3733800"/>
                  </a:lnTo>
                  <a:close/>
                  <a:moveTo>
                    <a:pt x="3504016" y="3733800"/>
                  </a:moveTo>
                  <a:lnTo>
                    <a:pt x="3504016" y="4000500"/>
                  </a:lnTo>
                  <a:lnTo>
                    <a:pt x="3775170" y="4000500"/>
                  </a:lnTo>
                  <a:lnTo>
                    <a:pt x="3775170" y="3733800"/>
                  </a:lnTo>
                  <a:close/>
                  <a:moveTo>
                    <a:pt x="3213494" y="3733800"/>
                  </a:moveTo>
                  <a:lnTo>
                    <a:pt x="3213494" y="4000500"/>
                  </a:lnTo>
                  <a:lnTo>
                    <a:pt x="3484648" y="4000500"/>
                  </a:lnTo>
                  <a:lnTo>
                    <a:pt x="3484648" y="3733800"/>
                  </a:lnTo>
                  <a:close/>
                  <a:moveTo>
                    <a:pt x="2922972" y="3733800"/>
                  </a:moveTo>
                  <a:lnTo>
                    <a:pt x="2922972" y="4000500"/>
                  </a:lnTo>
                  <a:lnTo>
                    <a:pt x="3194126" y="4000500"/>
                  </a:lnTo>
                  <a:lnTo>
                    <a:pt x="3194126" y="3733800"/>
                  </a:lnTo>
                  <a:close/>
                  <a:moveTo>
                    <a:pt x="2632451" y="3733800"/>
                  </a:moveTo>
                  <a:lnTo>
                    <a:pt x="2632451" y="4000500"/>
                  </a:lnTo>
                  <a:lnTo>
                    <a:pt x="2903604" y="4000500"/>
                  </a:lnTo>
                  <a:lnTo>
                    <a:pt x="2903604" y="3733800"/>
                  </a:lnTo>
                  <a:close/>
                  <a:moveTo>
                    <a:pt x="2341929" y="3733800"/>
                  </a:moveTo>
                  <a:lnTo>
                    <a:pt x="2341929" y="4000500"/>
                  </a:lnTo>
                  <a:lnTo>
                    <a:pt x="2613083" y="4000500"/>
                  </a:lnTo>
                  <a:lnTo>
                    <a:pt x="2613083" y="3733800"/>
                  </a:lnTo>
                  <a:close/>
                  <a:moveTo>
                    <a:pt x="2051407" y="3733800"/>
                  </a:moveTo>
                  <a:lnTo>
                    <a:pt x="2051407" y="4000500"/>
                  </a:lnTo>
                  <a:lnTo>
                    <a:pt x="2322561" y="4000500"/>
                  </a:lnTo>
                  <a:lnTo>
                    <a:pt x="2322561" y="3733800"/>
                  </a:lnTo>
                  <a:close/>
                  <a:moveTo>
                    <a:pt x="1760886" y="3733800"/>
                  </a:moveTo>
                  <a:lnTo>
                    <a:pt x="1760886" y="4000500"/>
                  </a:lnTo>
                  <a:lnTo>
                    <a:pt x="2032039" y="4000500"/>
                  </a:lnTo>
                  <a:lnTo>
                    <a:pt x="2032039" y="3733800"/>
                  </a:lnTo>
                  <a:close/>
                  <a:moveTo>
                    <a:pt x="1471977" y="3733800"/>
                  </a:moveTo>
                  <a:lnTo>
                    <a:pt x="1471977" y="4000500"/>
                  </a:lnTo>
                  <a:lnTo>
                    <a:pt x="1743131" y="4000500"/>
                  </a:lnTo>
                  <a:lnTo>
                    <a:pt x="1743131" y="3733800"/>
                  </a:lnTo>
                  <a:close/>
                  <a:moveTo>
                    <a:pt x="1181455" y="3733800"/>
                  </a:moveTo>
                  <a:lnTo>
                    <a:pt x="1181455" y="4000500"/>
                  </a:lnTo>
                  <a:lnTo>
                    <a:pt x="1452609" y="4000500"/>
                  </a:lnTo>
                  <a:lnTo>
                    <a:pt x="1452609" y="3733800"/>
                  </a:lnTo>
                  <a:close/>
                  <a:moveTo>
                    <a:pt x="890933" y="3733800"/>
                  </a:moveTo>
                  <a:lnTo>
                    <a:pt x="890933" y="4000500"/>
                  </a:lnTo>
                  <a:lnTo>
                    <a:pt x="1162087" y="4000500"/>
                  </a:lnTo>
                  <a:lnTo>
                    <a:pt x="1162087" y="3733800"/>
                  </a:lnTo>
                  <a:close/>
                  <a:moveTo>
                    <a:pt x="600412" y="3733800"/>
                  </a:moveTo>
                  <a:lnTo>
                    <a:pt x="600412" y="4000500"/>
                  </a:lnTo>
                  <a:lnTo>
                    <a:pt x="871565" y="4000500"/>
                  </a:lnTo>
                  <a:lnTo>
                    <a:pt x="871565" y="3733800"/>
                  </a:lnTo>
                  <a:close/>
                  <a:moveTo>
                    <a:pt x="309890" y="3733800"/>
                  </a:moveTo>
                  <a:lnTo>
                    <a:pt x="309890" y="4000500"/>
                  </a:lnTo>
                  <a:lnTo>
                    <a:pt x="581044" y="4000500"/>
                  </a:lnTo>
                  <a:lnTo>
                    <a:pt x="581044" y="3733800"/>
                  </a:lnTo>
                  <a:close/>
                  <a:moveTo>
                    <a:pt x="19368" y="3733800"/>
                  </a:moveTo>
                  <a:lnTo>
                    <a:pt x="19368" y="4000500"/>
                  </a:lnTo>
                  <a:lnTo>
                    <a:pt x="290522" y="4000500"/>
                  </a:lnTo>
                  <a:lnTo>
                    <a:pt x="290522" y="3733800"/>
                  </a:lnTo>
                  <a:close/>
                  <a:moveTo>
                    <a:pt x="11925920" y="3448050"/>
                  </a:moveTo>
                  <a:lnTo>
                    <a:pt x="11925920" y="3714750"/>
                  </a:lnTo>
                  <a:lnTo>
                    <a:pt x="12197073" y="3714750"/>
                  </a:lnTo>
                  <a:lnTo>
                    <a:pt x="12197073" y="3448050"/>
                  </a:lnTo>
                  <a:close/>
                  <a:moveTo>
                    <a:pt x="11635398" y="3448050"/>
                  </a:moveTo>
                  <a:lnTo>
                    <a:pt x="11635398" y="3714750"/>
                  </a:lnTo>
                  <a:lnTo>
                    <a:pt x="11906552" y="3714750"/>
                  </a:lnTo>
                  <a:lnTo>
                    <a:pt x="11906552" y="3448050"/>
                  </a:lnTo>
                  <a:close/>
                  <a:moveTo>
                    <a:pt x="11344876" y="3448050"/>
                  </a:moveTo>
                  <a:lnTo>
                    <a:pt x="11344876" y="3714750"/>
                  </a:lnTo>
                  <a:lnTo>
                    <a:pt x="11616030" y="3714750"/>
                  </a:lnTo>
                  <a:lnTo>
                    <a:pt x="11616030" y="3448050"/>
                  </a:lnTo>
                  <a:close/>
                  <a:moveTo>
                    <a:pt x="11054354" y="3448050"/>
                  </a:moveTo>
                  <a:lnTo>
                    <a:pt x="11054354" y="3714750"/>
                  </a:lnTo>
                  <a:lnTo>
                    <a:pt x="11325508" y="3714750"/>
                  </a:lnTo>
                  <a:lnTo>
                    <a:pt x="11325508" y="3448050"/>
                  </a:lnTo>
                  <a:close/>
                  <a:moveTo>
                    <a:pt x="10763832" y="3448050"/>
                  </a:moveTo>
                  <a:lnTo>
                    <a:pt x="10763832" y="3714750"/>
                  </a:lnTo>
                  <a:lnTo>
                    <a:pt x="11034986" y="3714750"/>
                  </a:lnTo>
                  <a:lnTo>
                    <a:pt x="11034986" y="3448050"/>
                  </a:lnTo>
                  <a:close/>
                  <a:moveTo>
                    <a:pt x="10473311" y="3448050"/>
                  </a:moveTo>
                  <a:lnTo>
                    <a:pt x="10473311" y="3714750"/>
                  </a:lnTo>
                  <a:lnTo>
                    <a:pt x="10744464" y="3714750"/>
                  </a:lnTo>
                  <a:lnTo>
                    <a:pt x="10744464" y="3448050"/>
                  </a:lnTo>
                  <a:close/>
                  <a:moveTo>
                    <a:pt x="10182789" y="3448050"/>
                  </a:moveTo>
                  <a:lnTo>
                    <a:pt x="10182789" y="3714750"/>
                  </a:lnTo>
                  <a:lnTo>
                    <a:pt x="10453943" y="3714750"/>
                  </a:lnTo>
                  <a:lnTo>
                    <a:pt x="10453943" y="3448050"/>
                  </a:lnTo>
                  <a:close/>
                  <a:moveTo>
                    <a:pt x="9892267" y="3448050"/>
                  </a:moveTo>
                  <a:lnTo>
                    <a:pt x="9892267" y="3714750"/>
                  </a:lnTo>
                  <a:lnTo>
                    <a:pt x="10163421" y="3714750"/>
                  </a:lnTo>
                  <a:lnTo>
                    <a:pt x="10163421" y="3448050"/>
                  </a:lnTo>
                  <a:close/>
                  <a:moveTo>
                    <a:pt x="9601745" y="3448050"/>
                  </a:moveTo>
                  <a:lnTo>
                    <a:pt x="9601745" y="3714750"/>
                  </a:lnTo>
                  <a:lnTo>
                    <a:pt x="9872899" y="3714750"/>
                  </a:lnTo>
                  <a:lnTo>
                    <a:pt x="9872899" y="3448050"/>
                  </a:lnTo>
                  <a:close/>
                  <a:moveTo>
                    <a:pt x="9311224" y="3448050"/>
                  </a:moveTo>
                  <a:lnTo>
                    <a:pt x="9311224" y="3714750"/>
                  </a:lnTo>
                  <a:lnTo>
                    <a:pt x="9582377" y="3714750"/>
                  </a:lnTo>
                  <a:lnTo>
                    <a:pt x="9582377" y="3448050"/>
                  </a:lnTo>
                  <a:close/>
                  <a:moveTo>
                    <a:pt x="9020702" y="3448050"/>
                  </a:moveTo>
                  <a:lnTo>
                    <a:pt x="9020702" y="3714750"/>
                  </a:lnTo>
                  <a:lnTo>
                    <a:pt x="9291856" y="3714750"/>
                  </a:lnTo>
                  <a:lnTo>
                    <a:pt x="9291856" y="3448050"/>
                  </a:lnTo>
                  <a:close/>
                  <a:moveTo>
                    <a:pt x="8731793" y="3448050"/>
                  </a:moveTo>
                  <a:lnTo>
                    <a:pt x="8731793" y="3714750"/>
                  </a:lnTo>
                  <a:lnTo>
                    <a:pt x="9001334" y="3714750"/>
                  </a:lnTo>
                  <a:lnTo>
                    <a:pt x="9001334" y="3448050"/>
                  </a:lnTo>
                  <a:close/>
                  <a:moveTo>
                    <a:pt x="8441272" y="3448050"/>
                  </a:moveTo>
                  <a:lnTo>
                    <a:pt x="8441272" y="3714750"/>
                  </a:lnTo>
                  <a:lnTo>
                    <a:pt x="8712425" y="3714750"/>
                  </a:lnTo>
                  <a:lnTo>
                    <a:pt x="8712425" y="3448050"/>
                  </a:lnTo>
                  <a:close/>
                  <a:moveTo>
                    <a:pt x="8150750" y="3448050"/>
                  </a:moveTo>
                  <a:lnTo>
                    <a:pt x="8150750" y="3714750"/>
                  </a:lnTo>
                  <a:lnTo>
                    <a:pt x="8421904" y="3714750"/>
                  </a:lnTo>
                  <a:lnTo>
                    <a:pt x="8421904" y="3448050"/>
                  </a:lnTo>
                  <a:close/>
                  <a:moveTo>
                    <a:pt x="7860228" y="3448050"/>
                  </a:moveTo>
                  <a:lnTo>
                    <a:pt x="7860228" y="3714750"/>
                  </a:lnTo>
                  <a:lnTo>
                    <a:pt x="8131382" y="3714750"/>
                  </a:lnTo>
                  <a:lnTo>
                    <a:pt x="8131382" y="3448050"/>
                  </a:lnTo>
                  <a:close/>
                  <a:moveTo>
                    <a:pt x="7569706" y="3448050"/>
                  </a:moveTo>
                  <a:lnTo>
                    <a:pt x="7569706" y="3714750"/>
                  </a:lnTo>
                  <a:lnTo>
                    <a:pt x="7840860" y="3714750"/>
                  </a:lnTo>
                  <a:lnTo>
                    <a:pt x="7840860" y="3448050"/>
                  </a:lnTo>
                  <a:close/>
                  <a:moveTo>
                    <a:pt x="7279185" y="3448050"/>
                  </a:moveTo>
                  <a:lnTo>
                    <a:pt x="7279185" y="3714750"/>
                  </a:lnTo>
                  <a:lnTo>
                    <a:pt x="7550338" y="3714750"/>
                  </a:lnTo>
                  <a:lnTo>
                    <a:pt x="7550338" y="3448050"/>
                  </a:lnTo>
                  <a:close/>
                  <a:moveTo>
                    <a:pt x="6988663" y="3448050"/>
                  </a:moveTo>
                  <a:lnTo>
                    <a:pt x="6988663" y="3714750"/>
                  </a:lnTo>
                  <a:lnTo>
                    <a:pt x="7259817" y="3714750"/>
                  </a:lnTo>
                  <a:lnTo>
                    <a:pt x="7259817" y="3448050"/>
                  </a:lnTo>
                  <a:close/>
                  <a:moveTo>
                    <a:pt x="6698141" y="3448050"/>
                  </a:moveTo>
                  <a:lnTo>
                    <a:pt x="6698141" y="3714750"/>
                  </a:lnTo>
                  <a:lnTo>
                    <a:pt x="6969295" y="3714750"/>
                  </a:lnTo>
                  <a:lnTo>
                    <a:pt x="6969295" y="3448050"/>
                  </a:lnTo>
                  <a:close/>
                  <a:moveTo>
                    <a:pt x="6407619" y="3448050"/>
                  </a:moveTo>
                  <a:lnTo>
                    <a:pt x="6407619" y="3714750"/>
                  </a:lnTo>
                  <a:lnTo>
                    <a:pt x="6678773" y="3714750"/>
                  </a:lnTo>
                  <a:lnTo>
                    <a:pt x="6678773" y="3448050"/>
                  </a:lnTo>
                  <a:close/>
                  <a:moveTo>
                    <a:pt x="6117097" y="3448050"/>
                  </a:moveTo>
                  <a:lnTo>
                    <a:pt x="6117097" y="3714750"/>
                  </a:lnTo>
                  <a:lnTo>
                    <a:pt x="6388251" y="3714750"/>
                  </a:lnTo>
                  <a:lnTo>
                    <a:pt x="6388251" y="3448050"/>
                  </a:lnTo>
                  <a:close/>
                  <a:moveTo>
                    <a:pt x="5826576" y="3448050"/>
                  </a:moveTo>
                  <a:lnTo>
                    <a:pt x="5826576" y="3714750"/>
                  </a:lnTo>
                  <a:lnTo>
                    <a:pt x="6097729" y="3714750"/>
                  </a:lnTo>
                  <a:lnTo>
                    <a:pt x="6097729" y="3448050"/>
                  </a:lnTo>
                  <a:close/>
                  <a:moveTo>
                    <a:pt x="5536054" y="3448050"/>
                  </a:moveTo>
                  <a:lnTo>
                    <a:pt x="5536054" y="3714750"/>
                  </a:lnTo>
                  <a:lnTo>
                    <a:pt x="5807208" y="3714750"/>
                  </a:lnTo>
                  <a:lnTo>
                    <a:pt x="5807208" y="3448050"/>
                  </a:lnTo>
                  <a:close/>
                  <a:moveTo>
                    <a:pt x="5247147" y="3448050"/>
                  </a:moveTo>
                  <a:lnTo>
                    <a:pt x="5247147" y="3714750"/>
                  </a:lnTo>
                  <a:lnTo>
                    <a:pt x="5516686" y="3714750"/>
                  </a:lnTo>
                  <a:lnTo>
                    <a:pt x="5516686" y="3448050"/>
                  </a:lnTo>
                  <a:close/>
                  <a:moveTo>
                    <a:pt x="4956625" y="3448050"/>
                  </a:moveTo>
                  <a:lnTo>
                    <a:pt x="4956625" y="3714750"/>
                  </a:lnTo>
                  <a:lnTo>
                    <a:pt x="5227779" y="3714750"/>
                  </a:lnTo>
                  <a:lnTo>
                    <a:pt x="5227779" y="3448050"/>
                  </a:lnTo>
                  <a:close/>
                  <a:moveTo>
                    <a:pt x="4666103" y="3448050"/>
                  </a:moveTo>
                  <a:lnTo>
                    <a:pt x="4666103" y="3714750"/>
                  </a:lnTo>
                  <a:lnTo>
                    <a:pt x="4937257" y="3714750"/>
                  </a:lnTo>
                  <a:lnTo>
                    <a:pt x="4937257" y="3448050"/>
                  </a:lnTo>
                  <a:close/>
                  <a:moveTo>
                    <a:pt x="4375581" y="3448050"/>
                  </a:moveTo>
                  <a:lnTo>
                    <a:pt x="4375581" y="3714750"/>
                  </a:lnTo>
                  <a:lnTo>
                    <a:pt x="4646735" y="3714750"/>
                  </a:lnTo>
                  <a:lnTo>
                    <a:pt x="4646735" y="3448050"/>
                  </a:lnTo>
                  <a:close/>
                  <a:moveTo>
                    <a:pt x="4085059" y="3448050"/>
                  </a:moveTo>
                  <a:lnTo>
                    <a:pt x="4085059" y="3714750"/>
                  </a:lnTo>
                  <a:lnTo>
                    <a:pt x="4356213" y="3714750"/>
                  </a:lnTo>
                  <a:lnTo>
                    <a:pt x="4356213" y="3448050"/>
                  </a:lnTo>
                  <a:close/>
                  <a:moveTo>
                    <a:pt x="3794538" y="3448050"/>
                  </a:moveTo>
                  <a:lnTo>
                    <a:pt x="3794538" y="3714750"/>
                  </a:lnTo>
                  <a:lnTo>
                    <a:pt x="4065691" y="3714750"/>
                  </a:lnTo>
                  <a:lnTo>
                    <a:pt x="4065691" y="3448050"/>
                  </a:lnTo>
                  <a:close/>
                  <a:moveTo>
                    <a:pt x="3504016" y="3448050"/>
                  </a:moveTo>
                  <a:lnTo>
                    <a:pt x="3504016" y="3714750"/>
                  </a:lnTo>
                  <a:lnTo>
                    <a:pt x="3775170" y="3714750"/>
                  </a:lnTo>
                  <a:lnTo>
                    <a:pt x="3775170" y="3448050"/>
                  </a:lnTo>
                  <a:close/>
                  <a:moveTo>
                    <a:pt x="3213494" y="3448050"/>
                  </a:moveTo>
                  <a:lnTo>
                    <a:pt x="3213494" y="3714750"/>
                  </a:lnTo>
                  <a:lnTo>
                    <a:pt x="3484648" y="3714750"/>
                  </a:lnTo>
                  <a:lnTo>
                    <a:pt x="3484648" y="3448050"/>
                  </a:lnTo>
                  <a:close/>
                  <a:moveTo>
                    <a:pt x="2922972" y="3448050"/>
                  </a:moveTo>
                  <a:lnTo>
                    <a:pt x="2922972" y="3714750"/>
                  </a:lnTo>
                  <a:lnTo>
                    <a:pt x="3194126" y="3714750"/>
                  </a:lnTo>
                  <a:lnTo>
                    <a:pt x="3194126" y="3448050"/>
                  </a:lnTo>
                  <a:close/>
                  <a:moveTo>
                    <a:pt x="2632451" y="3448050"/>
                  </a:moveTo>
                  <a:lnTo>
                    <a:pt x="2632451" y="3714750"/>
                  </a:lnTo>
                  <a:lnTo>
                    <a:pt x="2903604" y="3714750"/>
                  </a:lnTo>
                  <a:lnTo>
                    <a:pt x="2903604" y="3448050"/>
                  </a:lnTo>
                  <a:close/>
                  <a:moveTo>
                    <a:pt x="2341929" y="3448050"/>
                  </a:moveTo>
                  <a:lnTo>
                    <a:pt x="2341929" y="3714750"/>
                  </a:lnTo>
                  <a:lnTo>
                    <a:pt x="2613083" y="3714750"/>
                  </a:lnTo>
                  <a:lnTo>
                    <a:pt x="2613083" y="3448050"/>
                  </a:lnTo>
                  <a:close/>
                  <a:moveTo>
                    <a:pt x="2051407" y="3448050"/>
                  </a:moveTo>
                  <a:lnTo>
                    <a:pt x="2051407" y="3714750"/>
                  </a:lnTo>
                  <a:lnTo>
                    <a:pt x="2322561" y="3714750"/>
                  </a:lnTo>
                  <a:lnTo>
                    <a:pt x="2322561" y="3448050"/>
                  </a:lnTo>
                  <a:close/>
                  <a:moveTo>
                    <a:pt x="1760886" y="3448050"/>
                  </a:moveTo>
                  <a:lnTo>
                    <a:pt x="1760886" y="3714750"/>
                  </a:lnTo>
                  <a:lnTo>
                    <a:pt x="2032039" y="3714750"/>
                  </a:lnTo>
                  <a:lnTo>
                    <a:pt x="2032039" y="3448050"/>
                  </a:lnTo>
                  <a:close/>
                  <a:moveTo>
                    <a:pt x="1471977" y="3448050"/>
                  </a:moveTo>
                  <a:lnTo>
                    <a:pt x="1471977" y="3714750"/>
                  </a:lnTo>
                  <a:lnTo>
                    <a:pt x="1743131" y="3714750"/>
                  </a:lnTo>
                  <a:lnTo>
                    <a:pt x="1743131" y="3448050"/>
                  </a:lnTo>
                  <a:close/>
                  <a:moveTo>
                    <a:pt x="1181455" y="3448050"/>
                  </a:moveTo>
                  <a:lnTo>
                    <a:pt x="1181455" y="3714750"/>
                  </a:lnTo>
                  <a:lnTo>
                    <a:pt x="1452609" y="3714750"/>
                  </a:lnTo>
                  <a:lnTo>
                    <a:pt x="1452609" y="3448050"/>
                  </a:lnTo>
                  <a:close/>
                  <a:moveTo>
                    <a:pt x="890933" y="3448050"/>
                  </a:moveTo>
                  <a:lnTo>
                    <a:pt x="890933" y="3714750"/>
                  </a:lnTo>
                  <a:lnTo>
                    <a:pt x="1162087" y="3714750"/>
                  </a:lnTo>
                  <a:lnTo>
                    <a:pt x="1162087" y="3448050"/>
                  </a:lnTo>
                  <a:close/>
                  <a:moveTo>
                    <a:pt x="600412" y="3448050"/>
                  </a:moveTo>
                  <a:lnTo>
                    <a:pt x="600412" y="3714750"/>
                  </a:lnTo>
                  <a:lnTo>
                    <a:pt x="871565" y="3714750"/>
                  </a:lnTo>
                  <a:lnTo>
                    <a:pt x="871565" y="3448050"/>
                  </a:lnTo>
                  <a:close/>
                  <a:moveTo>
                    <a:pt x="309890" y="3448050"/>
                  </a:moveTo>
                  <a:lnTo>
                    <a:pt x="309890" y="3714750"/>
                  </a:lnTo>
                  <a:lnTo>
                    <a:pt x="581044" y="3714750"/>
                  </a:lnTo>
                  <a:lnTo>
                    <a:pt x="581044" y="3448050"/>
                  </a:lnTo>
                  <a:close/>
                  <a:moveTo>
                    <a:pt x="19368" y="3448050"/>
                  </a:moveTo>
                  <a:lnTo>
                    <a:pt x="19368" y="3714750"/>
                  </a:lnTo>
                  <a:lnTo>
                    <a:pt x="290522" y="3714750"/>
                  </a:lnTo>
                  <a:lnTo>
                    <a:pt x="290522" y="3448050"/>
                  </a:lnTo>
                  <a:close/>
                  <a:moveTo>
                    <a:pt x="11925920" y="3162300"/>
                  </a:moveTo>
                  <a:lnTo>
                    <a:pt x="11925920" y="3429000"/>
                  </a:lnTo>
                  <a:lnTo>
                    <a:pt x="12197073" y="3429000"/>
                  </a:lnTo>
                  <a:lnTo>
                    <a:pt x="12197073" y="3162300"/>
                  </a:lnTo>
                  <a:close/>
                  <a:moveTo>
                    <a:pt x="11635398" y="3162300"/>
                  </a:moveTo>
                  <a:lnTo>
                    <a:pt x="11635398" y="3429000"/>
                  </a:lnTo>
                  <a:lnTo>
                    <a:pt x="11906552" y="3429000"/>
                  </a:lnTo>
                  <a:lnTo>
                    <a:pt x="11906552" y="3162300"/>
                  </a:lnTo>
                  <a:close/>
                  <a:moveTo>
                    <a:pt x="11344876" y="3162300"/>
                  </a:moveTo>
                  <a:lnTo>
                    <a:pt x="11344876" y="3429000"/>
                  </a:lnTo>
                  <a:lnTo>
                    <a:pt x="11616030" y="3429000"/>
                  </a:lnTo>
                  <a:lnTo>
                    <a:pt x="11616030" y="3162300"/>
                  </a:lnTo>
                  <a:close/>
                  <a:moveTo>
                    <a:pt x="11054354" y="3162300"/>
                  </a:moveTo>
                  <a:lnTo>
                    <a:pt x="11054354" y="3429000"/>
                  </a:lnTo>
                  <a:lnTo>
                    <a:pt x="11325508" y="3429000"/>
                  </a:lnTo>
                  <a:lnTo>
                    <a:pt x="11325508" y="3162300"/>
                  </a:lnTo>
                  <a:close/>
                  <a:moveTo>
                    <a:pt x="10763832" y="3162300"/>
                  </a:moveTo>
                  <a:lnTo>
                    <a:pt x="10763832" y="3429000"/>
                  </a:lnTo>
                  <a:lnTo>
                    <a:pt x="11034986" y="3429000"/>
                  </a:lnTo>
                  <a:lnTo>
                    <a:pt x="11034986" y="3162300"/>
                  </a:lnTo>
                  <a:close/>
                  <a:moveTo>
                    <a:pt x="10473311" y="3162300"/>
                  </a:moveTo>
                  <a:lnTo>
                    <a:pt x="10473311" y="3429000"/>
                  </a:lnTo>
                  <a:lnTo>
                    <a:pt x="10744464" y="3429000"/>
                  </a:lnTo>
                  <a:lnTo>
                    <a:pt x="10744464" y="3162300"/>
                  </a:lnTo>
                  <a:close/>
                  <a:moveTo>
                    <a:pt x="10182789" y="3162300"/>
                  </a:moveTo>
                  <a:lnTo>
                    <a:pt x="10182789" y="3429000"/>
                  </a:lnTo>
                  <a:lnTo>
                    <a:pt x="10453943" y="3429000"/>
                  </a:lnTo>
                  <a:lnTo>
                    <a:pt x="10453943" y="3162300"/>
                  </a:lnTo>
                  <a:close/>
                  <a:moveTo>
                    <a:pt x="9892267" y="3162300"/>
                  </a:moveTo>
                  <a:lnTo>
                    <a:pt x="9892267" y="3429000"/>
                  </a:lnTo>
                  <a:lnTo>
                    <a:pt x="10163421" y="3429000"/>
                  </a:lnTo>
                  <a:lnTo>
                    <a:pt x="10163421" y="3162300"/>
                  </a:lnTo>
                  <a:close/>
                  <a:moveTo>
                    <a:pt x="9601745" y="3162300"/>
                  </a:moveTo>
                  <a:lnTo>
                    <a:pt x="9601745" y="3429000"/>
                  </a:lnTo>
                  <a:lnTo>
                    <a:pt x="9872899" y="3429000"/>
                  </a:lnTo>
                  <a:lnTo>
                    <a:pt x="9872899" y="3162300"/>
                  </a:lnTo>
                  <a:close/>
                  <a:moveTo>
                    <a:pt x="9311224" y="3162300"/>
                  </a:moveTo>
                  <a:lnTo>
                    <a:pt x="9311224" y="3429000"/>
                  </a:lnTo>
                  <a:lnTo>
                    <a:pt x="9582377" y="3429000"/>
                  </a:lnTo>
                  <a:lnTo>
                    <a:pt x="9582377" y="3162300"/>
                  </a:lnTo>
                  <a:close/>
                  <a:moveTo>
                    <a:pt x="9020702" y="3162300"/>
                  </a:moveTo>
                  <a:lnTo>
                    <a:pt x="9020702" y="3429000"/>
                  </a:lnTo>
                  <a:lnTo>
                    <a:pt x="9291856" y="3429000"/>
                  </a:lnTo>
                  <a:lnTo>
                    <a:pt x="9291856" y="3162300"/>
                  </a:lnTo>
                  <a:close/>
                  <a:moveTo>
                    <a:pt x="8731793" y="3162300"/>
                  </a:moveTo>
                  <a:lnTo>
                    <a:pt x="8731793" y="3429000"/>
                  </a:lnTo>
                  <a:lnTo>
                    <a:pt x="9001334" y="3429000"/>
                  </a:lnTo>
                  <a:lnTo>
                    <a:pt x="9001334" y="3162300"/>
                  </a:lnTo>
                  <a:close/>
                  <a:moveTo>
                    <a:pt x="8441272" y="3162300"/>
                  </a:moveTo>
                  <a:lnTo>
                    <a:pt x="8441272" y="3429000"/>
                  </a:lnTo>
                  <a:lnTo>
                    <a:pt x="8712425" y="3429000"/>
                  </a:lnTo>
                  <a:lnTo>
                    <a:pt x="8712425" y="3162300"/>
                  </a:lnTo>
                  <a:close/>
                  <a:moveTo>
                    <a:pt x="8150750" y="3162300"/>
                  </a:moveTo>
                  <a:lnTo>
                    <a:pt x="8150750" y="3429000"/>
                  </a:lnTo>
                  <a:lnTo>
                    <a:pt x="8421904" y="3429000"/>
                  </a:lnTo>
                  <a:lnTo>
                    <a:pt x="8421904" y="3162300"/>
                  </a:lnTo>
                  <a:close/>
                  <a:moveTo>
                    <a:pt x="7860228" y="3162300"/>
                  </a:moveTo>
                  <a:lnTo>
                    <a:pt x="7860228" y="3429000"/>
                  </a:lnTo>
                  <a:lnTo>
                    <a:pt x="8131382" y="3429000"/>
                  </a:lnTo>
                  <a:lnTo>
                    <a:pt x="8131382" y="3162300"/>
                  </a:lnTo>
                  <a:close/>
                  <a:moveTo>
                    <a:pt x="7569706" y="3162300"/>
                  </a:moveTo>
                  <a:lnTo>
                    <a:pt x="7569706" y="3429000"/>
                  </a:lnTo>
                  <a:lnTo>
                    <a:pt x="7840860" y="3429000"/>
                  </a:lnTo>
                  <a:lnTo>
                    <a:pt x="7840860" y="3162300"/>
                  </a:lnTo>
                  <a:close/>
                  <a:moveTo>
                    <a:pt x="7279185" y="3162300"/>
                  </a:moveTo>
                  <a:lnTo>
                    <a:pt x="7279185" y="3429000"/>
                  </a:lnTo>
                  <a:lnTo>
                    <a:pt x="7550338" y="3429000"/>
                  </a:lnTo>
                  <a:lnTo>
                    <a:pt x="7550338" y="3162300"/>
                  </a:lnTo>
                  <a:close/>
                  <a:moveTo>
                    <a:pt x="6988663" y="3162300"/>
                  </a:moveTo>
                  <a:lnTo>
                    <a:pt x="6988663" y="3429000"/>
                  </a:lnTo>
                  <a:lnTo>
                    <a:pt x="7259817" y="3429000"/>
                  </a:lnTo>
                  <a:lnTo>
                    <a:pt x="7259817" y="3162300"/>
                  </a:lnTo>
                  <a:close/>
                  <a:moveTo>
                    <a:pt x="6698141" y="3162300"/>
                  </a:moveTo>
                  <a:lnTo>
                    <a:pt x="6698141" y="3429000"/>
                  </a:lnTo>
                  <a:lnTo>
                    <a:pt x="6969295" y="3429000"/>
                  </a:lnTo>
                  <a:lnTo>
                    <a:pt x="6969295" y="3162300"/>
                  </a:lnTo>
                  <a:close/>
                  <a:moveTo>
                    <a:pt x="6407619" y="3162300"/>
                  </a:moveTo>
                  <a:lnTo>
                    <a:pt x="6407619" y="3429000"/>
                  </a:lnTo>
                  <a:lnTo>
                    <a:pt x="6678773" y="3429000"/>
                  </a:lnTo>
                  <a:lnTo>
                    <a:pt x="6678773" y="3162300"/>
                  </a:lnTo>
                  <a:close/>
                  <a:moveTo>
                    <a:pt x="6117097" y="3162300"/>
                  </a:moveTo>
                  <a:lnTo>
                    <a:pt x="6117097" y="3429000"/>
                  </a:lnTo>
                  <a:lnTo>
                    <a:pt x="6388251" y="3429000"/>
                  </a:lnTo>
                  <a:lnTo>
                    <a:pt x="6388251" y="3162300"/>
                  </a:lnTo>
                  <a:close/>
                  <a:moveTo>
                    <a:pt x="5826576" y="3162300"/>
                  </a:moveTo>
                  <a:lnTo>
                    <a:pt x="5826576" y="3429000"/>
                  </a:lnTo>
                  <a:lnTo>
                    <a:pt x="6097729" y="3429000"/>
                  </a:lnTo>
                  <a:lnTo>
                    <a:pt x="6097729" y="3162300"/>
                  </a:lnTo>
                  <a:close/>
                  <a:moveTo>
                    <a:pt x="5536054" y="3162300"/>
                  </a:moveTo>
                  <a:lnTo>
                    <a:pt x="5536054" y="3429000"/>
                  </a:lnTo>
                  <a:lnTo>
                    <a:pt x="5807208" y="3429000"/>
                  </a:lnTo>
                  <a:lnTo>
                    <a:pt x="5807208" y="3162300"/>
                  </a:lnTo>
                  <a:close/>
                  <a:moveTo>
                    <a:pt x="5247147" y="3162300"/>
                  </a:moveTo>
                  <a:lnTo>
                    <a:pt x="5247147" y="3429000"/>
                  </a:lnTo>
                  <a:lnTo>
                    <a:pt x="5516686" y="3429000"/>
                  </a:lnTo>
                  <a:lnTo>
                    <a:pt x="5516686" y="3162300"/>
                  </a:lnTo>
                  <a:close/>
                  <a:moveTo>
                    <a:pt x="4956625" y="3162300"/>
                  </a:moveTo>
                  <a:lnTo>
                    <a:pt x="4956625" y="3429000"/>
                  </a:lnTo>
                  <a:lnTo>
                    <a:pt x="5227779" y="3429000"/>
                  </a:lnTo>
                  <a:lnTo>
                    <a:pt x="5227779" y="3162300"/>
                  </a:lnTo>
                  <a:close/>
                  <a:moveTo>
                    <a:pt x="4666103" y="3162300"/>
                  </a:moveTo>
                  <a:lnTo>
                    <a:pt x="4666103" y="3429000"/>
                  </a:lnTo>
                  <a:lnTo>
                    <a:pt x="4937257" y="3429000"/>
                  </a:lnTo>
                  <a:lnTo>
                    <a:pt x="4937257" y="3162300"/>
                  </a:lnTo>
                  <a:close/>
                  <a:moveTo>
                    <a:pt x="4375581" y="3162300"/>
                  </a:moveTo>
                  <a:lnTo>
                    <a:pt x="4375581" y="3429000"/>
                  </a:lnTo>
                  <a:lnTo>
                    <a:pt x="4646735" y="3429000"/>
                  </a:lnTo>
                  <a:lnTo>
                    <a:pt x="4646735" y="3162300"/>
                  </a:lnTo>
                  <a:close/>
                  <a:moveTo>
                    <a:pt x="4085059" y="3162300"/>
                  </a:moveTo>
                  <a:lnTo>
                    <a:pt x="4085059" y="3429000"/>
                  </a:lnTo>
                  <a:lnTo>
                    <a:pt x="4356213" y="3429000"/>
                  </a:lnTo>
                  <a:lnTo>
                    <a:pt x="4356213" y="3162300"/>
                  </a:lnTo>
                  <a:close/>
                  <a:moveTo>
                    <a:pt x="3794538" y="3162300"/>
                  </a:moveTo>
                  <a:lnTo>
                    <a:pt x="3794538" y="3429000"/>
                  </a:lnTo>
                  <a:lnTo>
                    <a:pt x="4065691" y="3429000"/>
                  </a:lnTo>
                  <a:lnTo>
                    <a:pt x="4065691" y="3162300"/>
                  </a:lnTo>
                  <a:close/>
                  <a:moveTo>
                    <a:pt x="3504016" y="3162300"/>
                  </a:moveTo>
                  <a:lnTo>
                    <a:pt x="3504016" y="3429000"/>
                  </a:lnTo>
                  <a:lnTo>
                    <a:pt x="3775170" y="3429000"/>
                  </a:lnTo>
                  <a:lnTo>
                    <a:pt x="3775170" y="3162300"/>
                  </a:lnTo>
                  <a:close/>
                  <a:moveTo>
                    <a:pt x="3213494" y="3162300"/>
                  </a:moveTo>
                  <a:lnTo>
                    <a:pt x="3213494" y="3429000"/>
                  </a:lnTo>
                  <a:lnTo>
                    <a:pt x="3484648" y="3429000"/>
                  </a:lnTo>
                  <a:lnTo>
                    <a:pt x="3484648" y="3162300"/>
                  </a:lnTo>
                  <a:close/>
                  <a:moveTo>
                    <a:pt x="2922972" y="3162300"/>
                  </a:moveTo>
                  <a:lnTo>
                    <a:pt x="2922972" y="3429000"/>
                  </a:lnTo>
                  <a:lnTo>
                    <a:pt x="3194126" y="3429000"/>
                  </a:lnTo>
                  <a:lnTo>
                    <a:pt x="3194126" y="3162300"/>
                  </a:lnTo>
                  <a:close/>
                  <a:moveTo>
                    <a:pt x="2632451" y="3162300"/>
                  </a:moveTo>
                  <a:lnTo>
                    <a:pt x="2632451" y="3429000"/>
                  </a:lnTo>
                  <a:lnTo>
                    <a:pt x="2903604" y="3429000"/>
                  </a:lnTo>
                  <a:lnTo>
                    <a:pt x="2903604" y="3162300"/>
                  </a:lnTo>
                  <a:close/>
                  <a:moveTo>
                    <a:pt x="2341929" y="3162300"/>
                  </a:moveTo>
                  <a:lnTo>
                    <a:pt x="2341929" y="3429000"/>
                  </a:lnTo>
                  <a:lnTo>
                    <a:pt x="2613083" y="3429000"/>
                  </a:lnTo>
                  <a:lnTo>
                    <a:pt x="2613083" y="3162300"/>
                  </a:lnTo>
                  <a:close/>
                  <a:moveTo>
                    <a:pt x="2051407" y="3162300"/>
                  </a:moveTo>
                  <a:lnTo>
                    <a:pt x="2051407" y="3429000"/>
                  </a:lnTo>
                  <a:lnTo>
                    <a:pt x="2322561" y="3429000"/>
                  </a:lnTo>
                  <a:lnTo>
                    <a:pt x="2322561" y="3162300"/>
                  </a:lnTo>
                  <a:close/>
                  <a:moveTo>
                    <a:pt x="1760886" y="3162300"/>
                  </a:moveTo>
                  <a:lnTo>
                    <a:pt x="1760886" y="3429000"/>
                  </a:lnTo>
                  <a:lnTo>
                    <a:pt x="2032039" y="3429000"/>
                  </a:lnTo>
                  <a:lnTo>
                    <a:pt x="2032039" y="3162300"/>
                  </a:lnTo>
                  <a:close/>
                  <a:moveTo>
                    <a:pt x="1471977" y="3162300"/>
                  </a:moveTo>
                  <a:lnTo>
                    <a:pt x="1471977" y="3429000"/>
                  </a:lnTo>
                  <a:lnTo>
                    <a:pt x="1743131" y="3429000"/>
                  </a:lnTo>
                  <a:lnTo>
                    <a:pt x="1743131" y="3162300"/>
                  </a:lnTo>
                  <a:close/>
                  <a:moveTo>
                    <a:pt x="1181455" y="3162300"/>
                  </a:moveTo>
                  <a:lnTo>
                    <a:pt x="1181455" y="3429000"/>
                  </a:lnTo>
                  <a:lnTo>
                    <a:pt x="1452609" y="3429000"/>
                  </a:lnTo>
                  <a:lnTo>
                    <a:pt x="1452609" y="3162300"/>
                  </a:lnTo>
                  <a:close/>
                  <a:moveTo>
                    <a:pt x="890933" y="3162300"/>
                  </a:moveTo>
                  <a:lnTo>
                    <a:pt x="890933" y="3429000"/>
                  </a:lnTo>
                  <a:lnTo>
                    <a:pt x="1162087" y="3429000"/>
                  </a:lnTo>
                  <a:lnTo>
                    <a:pt x="1162087" y="3162300"/>
                  </a:lnTo>
                  <a:close/>
                  <a:moveTo>
                    <a:pt x="600412" y="3162300"/>
                  </a:moveTo>
                  <a:lnTo>
                    <a:pt x="600412" y="3429000"/>
                  </a:lnTo>
                  <a:lnTo>
                    <a:pt x="871565" y="3429000"/>
                  </a:lnTo>
                  <a:lnTo>
                    <a:pt x="871565" y="3162300"/>
                  </a:lnTo>
                  <a:close/>
                  <a:moveTo>
                    <a:pt x="309890" y="3162300"/>
                  </a:moveTo>
                  <a:lnTo>
                    <a:pt x="309890" y="3429000"/>
                  </a:lnTo>
                  <a:lnTo>
                    <a:pt x="581044" y="3429000"/>
                  </a:lnTo>
                  <a:lnTo>
                    <a:pt x="581044" y="3162300"/>
                  </a:lnTo>
                  <a:close/>
                  <a:moveTo>
                    <a:pt x="19368" y="3162300"/>
                  </a:moveTo>
                  <a:lnTo>
                    <a:pt x="19368" y="3429000"/>
                  </a:lnTo>
                  <a:lnTo>
                    <a:pt x="290522" y="3429000"/>
                  </a:lnTo>
                  <a:lnTo>
                    <a:pt x="290522" y="3162300"/>
                  </a:lnTo>
                  <a:close/>
                  <a:moveTo>
                    <a:pt x="11925920" y="2876550"/>
                  </a:moveTo>
                  <a:lnTo>
                    <a:pt x="11925920" y="3143250"/>
                  </a:lnTo>
                  <a:lnTo>
                    <a:pt x="12197073" y="3143250"/>
                  </a:lnTo>
                  <a:lnTo>
                    <a:pt x="12197073" y="2876550"/>
                  </a:lnTo>
                  <a:close/>
                  <a:moveTo>
                    <a:pt x="11635398" y="2876550"/>
                  </a:moveTo>
                  <a:lnTo>
                    <a:pt x="11635398" y="3143250"/>
                  </a:lnTo>
                  <a:lnTo>
                    <a:pt x="11906552" y="3143250"/>
                  </a:lnTo>
                  <a:lnTo>
                    <a:pt x="11906552" y="2876550"/>
                  </a:lnTo>
                  <a:close/>
                  <a:moveTo>
                    <a:pt x="11344876" y="2876550"/>
                  </a:moveTo>
                  <a:lnTo>
                    <a:pt x="11344876" y="3143250"/>
                  </a:lnTo>
                  <a:lnTo>
                    <a:pt x="11616030" y="3143250"/>
                  </a:lnTo>
                  <a:lnTo>
                    <a:pt x="11616030" y="2876550"/>
                  </a:lnTo>
                  <a:close/>
                  <a:moveTo>
                    <a:pt x="11054354" y="2876550"/>
                  </a:moveTo>
                  <a:lnTo>
                    <a:pt x="11054354" y="3143250"/>
                  </a:lnTo>
                  <a:lnTo>
                    <a:pt x="11325508" y="3143250"/>
                  </a:lnTo>
                  <a:lnTo>
                    <a:pt x="11325508" y="2876550"/>
                  </a:lnTo>
                  <a:close/>
                  <a:moveTo>
                    <a:pt x="10763832" y="2876550"/>
                  </a:moveTo>
                  <a:lnTo>
                    <a:pt x="10763832" y="3143250"/>
                  </a:lnTo>
                  <a:lnTo>
                    <a:pt x="11034986" y="3143250"/>
                  </a:lnTo>
                  <a:lnTo>
                    <a:pt x="11034986" y="2876550"/>
                  </a:lnTo>
                  <a:close/>
                  <a:moveTo>
                    <a:pt x="10473311" y="2876550"/>
                  </a:moveTo>
                  <a:lnTo>
                    <a:pt x="10473311" y="3143250"/>
                  </a:lnTo>
                  <a:lnTo>
                    <a:pt x="10744464" y="3143250"/>
                  </a:lnTo>
                  <a:lnTo>
                    <a:pt x="10744464" y="2876550"/>
                  </a:lnTo>
                  <a:close/>
                  <a:moveTo>
                    <a:pt x="10182789" y="2876550"/>
                  </a:moveTo>
                  <a:lnTo>
                    <a:pt x="10182789" y="3143250"/>
                  </a:lnTo>
                  <a:lnTo>
                    <a:pt x="10453943" y="3143250"/>
                  </a:lnTo>
                  <a:lnTo>
                    <a:pt x="10453943" y="2876550"/>
                  </a:lnTo>
                  <a:close/>
                  <a:moveTo>
                    <a:pt x="9892267" y="2876550"/>
                  </a:moveTo>
                  <a:lnTo>
                    <a:pt x="9892267" y="3143250"/>
                  </a:lnTo>
                  <a:lnTo>
                    <a:pt x="10163421" y="3143250"/>
                  </a:lnTo>
                  <a:lnTo>
                    <a:pt x="10163421" y="2876550"/>
                  </a:lnTo>
                  <a:close/>
                  <a:moveTo>
                    <a:pt x="9601745" y="2876550"/>
                  </a:moveTo>
                  <a:lnTo>
                    <a:pt x="9601745" y="3143250"/>
                  </a:lnTo>
                  <a:lnTo>
                    <a:pt x="9872899" y="3143250"/>
                  </a:lnTo>
                  <a:lnTo>
                    <a:pt x="9872899" y="2876550"/>
                  </a:lnTo>
                  <a:close/>
                  <a:moveTo>
                    <a:pt x="9311224" y="2876550"/>
                  </a:moveTo>
                  <a:lnTo>
                    <a:pt x="9311224" y="3143250"/>
                  </a:lnTo>
                  <a:lnTo>
                    <a:pt x="9582377" y="3143250"/>
                  </a:lnTo>
                  <a:lnTo>
                    <a:pt x="9582377" y="2876550"/>
                  </a:lnTo>
                  <a:close/>
                  <a:moveTo>
                    <a:pt x="9020702" y="2876550"/>
                  </a:moveTo>
                  <a:lnTo>
                    <a:pt x="9020702" y="3143250"/>
                  </a:lnTo>
                  <a:lnTo>
                    <a:pt x="9291856" y="3143250"/>
                  </a:lnTo>
                  <a:lnTo>
                    <a:pt x="9291856" y="2876550"/>
                  </a:lnTo>
                  <a:close/>
                  <a:moveTo>
                    <a:pt x="8731793" y="2876550"/>
                  </a:moveTo>
                  <a:lnTo>
                    <a:pt x="8731793" y="3143250"/>
                  </a:lnTo>
                  <a:lnTo>
                    <a:pt x="9001334" y="3143250"/>
                  </a:lnTo>
                  <a:lnTo>
                    <a:pt x="9001334" y="2876550"/>
                  </a:lnTo>
                  <a:close/>
                  <a:moveTo>
                    <a:pt x="8441272" y="2876550"/>
                  </a:moveTo>
                  <a:lnTo>
                    <a:pt x="8441272" y="3143250"/>
                  </a:lnTo>
                  <a:lnTo>
                    <a:pt x="8712425" y="3143250"/>
                  </a:lnTo>
                  <a:lnTo>
                    <a:pt x="8712425" y="2876550"/>
                  </a:lnTo>
                  <a:close/>
                  <a:moveTo>
                    <a:pt x="8150750" y="2876550"/>
                  </a:moveTo>
                  <a:lnTo>
                    <a:pt x="8150750" y="3143250"/>
                  </a:lnTo>
                  <a:lnTo>
                    <a:pt x="8421904" y="3143250"/>
                  </a:lnTo>
                  <a:lnTo>
                    <a:pt x="8421904" y="2876550"/>
                  </a:lnTo>
                  <a:close/>
                  <a:moveTo>
                    <a:pt x="7860228" y="2876550"/>
                  </a:moveTo>
                  <a:lnTo>
                    <a:pt x="7860228" y="3143250"/>
                  </a:lnTo>
                  <a:lnTo>
                    <a:pt x="8131382" y="3143250"/>
                  </a:lnTo>
                  <a:lnTo>
                    <a:pt x="8131382" y="2876550"/>
                  </a:lnTo>
                  <a:close/>
                  <a:moveTo>
                    <a:pt x="7569706" y="2876550"/>
                  </a:moveTo>
                  <a:lnTo>
                    <a:pt x="7569706" y="3143250"/>
                  </a:lnTo>
                  <a:lnTo>
                    <a:pt x="7840860" y="3143250"/>
                  </a:lnTo>
                  <a:lnTo>
                    <a:pt x="7840860" y="2876550"/>
                  </a:lnTo>
                  <a:close/>
                  <a:moveTo>
                    <a:pt x="7279185" y="2876550"/>
                  </a:moveTo>
                  <a:lnTo>
                    <a:pt x="7279185" y="3143250"/>
                  </a:lnTo>
                  <a:lnTo>
                    <a:pt x="7550338" y="3143250"/>
                  </a:lnTo>
                  <a:lnTo>
                    <a:pt x="7550338" y="2876550"/>
                  </a:lnTo>
                  <a:close/>
                  <a:moveTo>
                    <a:pt x="6988663" y="2876550"/>
                  </a:moveTo>
                  <a:lnTo>
                    <a:pt x="6988663" y="3143250"/>
                  </a:lnTo>
                  <a:lnTo>
                    <a:pt x="7259817" y="3143250"/>
                  </a:lnTo>
                  <a:lnTo>
                    <a:pt x="7259817" y="2876550"/>
                  </a:lnTo>
                  <a:close/>
                  <a:moveTo>
                    <a:pt x="6698141" y="2876550"/>
                  </a:moveTo>
                  <a:lnTo>
                    <a:pt x="6698141" y="3143250"/>
                  </a:lnTo>
                  <a:lnTo>
                    <a:pt x="6969295" y="3143250"/>
                  </a:lnTo>
                  <a:lnTo>
                    <a:pt x="6969295" y="2876550"/>
                  </a:lnTo>
                  <a:close/>
                  <a:moveTo>
                    <a:pt x="6407619" y="2876550"/>
                  </a:moveTo>
                  <a:lnTo>
                    <a:pt x="6407619" y="3143250"/>
                  </a:lnTo>
                  <a:lnTo>
                    <a:pt x="6678773" y="3143250"/>
                  </a:lnTo>
                  <a:lnTo>
                    <a:pt x="6678773" y="2876550"/>
                  </a:lnTo>
                  <a:close/>
                  <a:moveTo>
                    <a:pt x="6117097" y="2876550"/>
                  </a:moveTo>
                  <a:lnTo>
                    <a:pt x="6117097" y="3143250"/>
                  </a:lnTo>
                  <a:lnTo>
                    <a:pt x="6388251" y="3143250"/>
                  </a:lnTo>
                  <a:lnTo>
                    <a:pt x="6388251" y="2876550"/>
                  </a:lnTo>
                  <a:close/>
                  <a:moveTo>
                    <a:pt x="5826576" y="2876550"/>
                  </a:moveTo>
                  <a:lnTo>
                    <a:pt x="5826576" y="3143250"/>
                  </a:lnTo>
                  <a:lnTo>
                    <a:pt x="6097729" y="3143250"/>
                  </a:lnTo>
                  <a:lnTo>
                    <a:pt x="6097729" y="2876550"/>
                  </a:lnTo>
                  <a:close/>
                  <a:moveTo>
                    <a:pt x="5536054" y="2876550"/>
                  </a:moveTo>
                  <a:lnTo>
                    <a:pt x="5536054" y="3143250"/>
                  </a:lnTo>
                  <a:lnTo>
                    <a:pt x="5807208" y="3143250"/>
                  </a:lnTo>
                  <a:lnTo>
                    <a:pt x="5807208" y="2876550"/>
                  </a:lnTo>
                  <a:close/>
                  <a:moveTo>
                    <a:pt x="5247147" y="2876550"/>
                  </a:moveTo>
                  <a:lnTo>
                    <a:pt x="5247147" y="3143250"/>
                  </a:lnTo>
                  <a:lnTo>
                    <a:pt x="5516686" y="3143250"/>
                  </a:lnTo>
                  <a:lnTo>
                    <a:pt x="5516686" y="2876550"/>
                  </a:lnTo>
                  <a:close/>
                  <a:moveTo>
                    <a:pt x="4956625" y="2876550"/>
                  </a:moveTo>
                  <a:lnTo>
                    <a:pt x="4956625" y="3143250"/>
                  </a:lnTo>
                  <a:lnTo>
                    <a:pt x="5227779" y="3143250"/>
                  </a:lnTo>
                  <a:lnTo>
                    <a:pt x="5227779" y="2876550"/>
                  </a:lnTo>
                  <a:close/>
                  <a:moveTo>
                    <a:pt x="4666103" y="2876550"/>
                  </a:moveTo>
                  <a:lnTo>
                    <a:pt x="4666103" y="3143250"/>
                  </a:lnTo>
                  <a:lnTo>
                    <a:pt x="4937257" y="3143250"/>
                  </a:lnTo>
                  <a:lnTo>
                    <a:pt x="4937257" y="2876550"/>
                  </a:lnTo>
                  <a:close/>
                  <a:moveTo>
                    <a:pt x="4375581" y="2876550"/>
                  </a:moveTo>
                  <a:lnTo>
                    <a:pt x="4375581" y="3143250"/>
                  </a:lnTo>
                  <a:lnTo>
                    <a:pt x="4646735" y="3143250"/>
                  </a:lnTo>
                  <a:lnTo>
                    <a:pt x="4646735" y="2876550"/>
                  </a:lnTo>
                  <a:close/>
                  <a:moveTo>
                    <a:pt x="4085059" y="2876550"/>
                  </a:moveTo>
                  <a:lnTo>
                    <a:pt x="4085059" y="3143250"/>
                  </a:lnTo>
                  <a:lnTo>
                    <a:pt x="4356213" y="3143250"/>
                  </a:lnTo>
                  <a:lnTo>
                    <a:pt x="4356213" y="2876550"/>
                  </a:lnTo>
                  <a:close/>
                  <a:moveTo>
                    <a:pt x="3794538" y="2876550"/>
                  </a:moveTo>
                  <a:lnTo>
                    <a:pt x="3794538" y="3143250"/>
                  </a:lnTo>
                  <a:lnTo>
                    <a:pt x="4065691" y="3143250"/>
                  </a:lnTo>
                  <a:lnTo>
                    <a:pt x="4065691" y="2876550"/>
                  </a:lnTo>
                  <a:close/>
                  <a:moveTo>
                    <a:pt x="3504016" y="2876550"/>
                  </a:moveTo>
                  <a:lnTo>
                    <a:pt x="3504016" y="3143250"/>
                  </a:lnTo>
                  <a:lnTo>
                    <a:pt x="3775170" y="3143250"/>
                  </a:lnTo>
                  <a:lnTo>
                    <a:pt x="3775170" y="2876550"/>
                  </a:lnTo>
                  <a:close/>
                  <a:moveTo>
                    <a:pt x="3213494" y="2876550"/>
                  </a:moveTo>
                  <a:lnTo>
                    <a:pt x="3213494" y="3143250"/>
                  </a:lnTo>
                  <a:lnTo>
                    <a:pt x="3484648" y="3143250"/>
                  </a:lnTo>
                  <a:lnTo>
                    <a:pt x="3484648" y="2876550"/>
                  </a:lnTo>
                  <a:close/>
                  <a:moveTo>
                    <a:pt x="2922972" y="2876550"/>
                  </a:moveTo>
                  <a:lnTo>
                    <a:pt x="2922972" y="3143250"/>
                  </a:lnTo>
                  <a:lnTo>
                    <a:pt x="3194126" y="3143250"/>
                  </a:lnTo>
                  <a:lnTo>
                    <a:pt x="3194126" y="2876550"/>
                  </a:lnTo>
                  <a:close/>
                  <a:moveTo>
                    <a:pt x="2632451" y="2876550"/>
                  </a:moveTo>
                  <a:lnTo>
                    <a:pt x="2632451" y="3143250"/>
                  </a:lnTo>
                  <a:lnTo>
                    <a:pt x="2903604" y="3143250"/>
                  </a:lnTo>
                  <a:lnTo>
                    <a:pt x="2903604" y="2876550"/>
                  </a:lnTo>
                  <a:close/>
                  <a:moveTo>
                    <a:pt x="2341929" y="2876550"/>
                  </a:moveTo>
                  <a:lnTo>
                    <a:pt x="2341929" y="3143250"/>
                  </a:lnTo>
                  <a:lnTo>
                    <a:pt x="2613083" y="3143250"/>
                  </a:lnTo>
                  <a:lnTo>
                    <a:pt x="2613083" y="2876550"/>
                  </a:lnTo>
                  <a:close/>
                  <a:moveTo>
                    <a:pt x="2051407" y="2876550"/>
                  </a:moveTo>
                  <a:lnTo>
                    <a:pt x="2051407" y="3143250"/>
                  </a:lnTo>
                  <a:lnTo>
                    <a:pt x="2322561" y="3143250"/>
                  </a:lnTo>
                  <a:lnTo>
                    <a:pt x="2322561" y="2876550"/>
                  </a:lnTo>
                  <a:close/>
                  <a:moveTo>
                    <a:pt x="1760886" y="2876550"/>
                  </a:moveTo>
                  <a:lnTo>
                    <a:pt x="1760886" y="3143250"/>
                  </a:lnTo>
                  <a:lnTo>
                    <a:pt x="2032039" y="3143250"/>
                  </a:lnTo>
                  <a:lnTo>
                    <a:pt x="2032039" y="2876550"/>
                  </a:lnTo>
                  <a:close/>
                  <a:moveTo>
                    <a:pt x="1471977" y="2876550"/>
                  </a:moveTo>
                  <a:lnTo>
                    <a:pt x="1471977" y="3143250"/>
                  </a:lnTo>
                  <a:lnTo>
                    <a:pt x="1743131" y="3143250"/>
                  </a:lnTo>
                  <a:lnTo>
                    <a:pt x="1743131" y="2876550"/>
                  </a:lnTo>
                  <a:close/>
                  <a:moveTo>
                    <a:pt x="1181455" y="2876550"/>
                  </a:moveTo>
                  <a:lnTo>
                    <a:pt x="1181455" y="3143250"/>
                  </a:lnTo>
                  <a:lnTo>
                    <a:pt x="1452609" y="3143250"/>
                  </a:lnTo>
                  <a:lnTo>
                    <a:pt x="1452609" y="2876550"/>
                  </a:lnTo>
                  <a:close/>
                  <a:moveTo>
                    <a:pt x="890933" y="2876550"/>
                  </a:moveTo>
                  <a:lnTo>
                    <a:pt x="890933" y="3143250"/>
                  </a:lnTo>
                  <a:lnTo>
                    <a:pt x="1162087" y="3143250"/>
                  </a:lnTo>
                  <a:lnTo>
                    <a:pt x="1162087" y="2876550"/>
                  </a:lnTo>
                  <a:close/>
                  <a:moveTo>
                    <a:pt x="600412" y="2876550"/>
                  </a:moveTo>
                  <a:lnTo>
                    <a:pt x="600412" y="3143250"/>
                  </a:lnTo>
                  <a:lnTo>
                    <a:pt x="871565" y="3143250"/>
                  </a:lnTo>
                  <a:lnTo>
                    <a:pt x="871565" y="2876550"/>
                  </a:lnTo>
                  <a:close/>
                  <a:moveTo>
                    <a:pt x="309890" y="2876550"/>
                  </a:moveTo>
                  <a:lnTo>
                    <a:pt x="309890" y="3143250"/>
                  </a:lnTo>
                  <a:lnTo>
                    <a:pt x="581044" y="3143250"/>
                  </a:lnTo>
                  <a:lnTo>
                    <a:pt x="581044" y="2876550"/>
                  </a:lnTo>
                  <a:close/>
                  <a:moveTo>
                    <a:pt x="19368" y="2876550"/>
                  </a:moveTo>
                  <a:lnTo>
                    <a:pt x="19368" y="3143250"/>
                  </a:lnTo>
                  <a:lnTo>
                    <a:pt x="290522" y="3143250"/>
                  </a:lnTo>
                  <a:lnTo>
                    <a:pt x="290522" y="2876550"/>
                  </a:lnTo>
                  <a:close/>
                  <a:moveTo>
                    <a:pt x="11925920" y="2590800"/>
                  </a:moveTo>
                  <a:lnTo>
                    <a:pt x="11925920" y="2857500"/>
                  </a:lnTo>
                  <a:lnTo>
                    <a:pt x="12197073" y="2857500"/>
                  </a:lnTo>
                  <a:lnTo>
                    <a:pt x="12197073" y="2590800"/>
                  </a:lnTo>
                  <a:close/>
                  <a:moveTo>
                    <a:pt x="11635398" y="2590800"/>
                  </a:moveTo>
                  <a:lnTo>
                    <a:pt x="11635398" y="2857500"/>
                  </a:lnTo>
                  <a:lnTo>
                    <a:pt x="11906552" y="2857500"/>
                  </a:lnTo>
                  <a:lnTo>
                    <a:pt x="11906552" y="2590800"/>
                  </a:lnTo>
                  <a:close/>
                  <a:moveTo>
                    <a:pt x="11344876" y="2590800"/>
                  </a:moveTo>
                  <a:lnTo>
                    <a:pt x="11344876" y="2857500"/>
                  </a:lnTo>
                  <a:lnTo>
                    <a:pt x="11616030" y="2857500"/>
                  </a:lnTo>
                  <a:lnTo>
                    <a:pt x="11616030" y="2590800"/>
                  </a:lnTo>
                  <a:close/>
                  <a:moveTo>
                    <a:pt x="11054354" y="2590800"/>
                  </a:moveTo>
                  <a:lnTo>
                    <a:pt x="11054354" y="2857500"/>
                  </a:lnTo>
                  <a:lnTo>
                    <a:pt x="11325508" y="2857500"/>
                  </a:lnTo>
                  <a:lnTo>
                    <a:pt x="11325508" y="2590800"/>
                  </a:lnTo>
                  <a:close/>
                  <a:moveTo>
                    <a:pt x="10763832" y="2590800"/>
                  </a:moveTo>
                  <a:lnTo>
                    <a:pt x="10763832" y="2857500"/>
                  </a:lnTo>
                  <a:lnTo>
                    <a:pt x="11034986" y="2857500"/>
                  </a:lnTo>
                  <a:lnTo>
                    <a:pt x="11034986" y="2590800"/>
                  </a:lnTo>
                  <a:close/>
                  <a:moveTo>
                    <a:pt x="10473311" y="2590800"/>
                  </a:moveTo>
                  <a:lnTo>
                    <a:pt x="10473311" y="2857500"/>
                  </a:lnTo>
                  <a:lnTo>
                    <a:pt x="10744464" y="2857500"/>
                  </a:lnTo>
                  <a:lnTo>
                    <a:pt x="10744464" y="2590800"/>
                  </a:lnTo>
                  <a:close/>
                  <a:moveTo>
                    <a:pt x="10182789" y="2590800"/>
                  </a:moveTo>
                  <a:lnTo>
                    <a:pt x="10182789" y="2857500"/>
                  </a:lnTo>
                  <a:lnTo>
                    <a:pt x="10453943" y="2857500"/>
                  </a:lnTo>
                  <a:lnTo>
                    <a:pt x="10453943" y="2590800"/>
                  </a:lnTo>
                  <a:close/>
                  <a:moveTo>
                    <a:pt x="9892267" y="2590800"/>
                  </a:moveTo>
                  <a:lnTo>
                    <a:pt x="9892267" y="2857500"/>
                  </a:lnTo>
                  <a:lnTo>
                    <a:pt x="10163421" y="2857500"/>
                  </a:lnTo>
                  <a:lnTo>
                    <a:pt x="10163421" y="2590800"/>
                  </a:lnTo>
                  <a:close/>
                  <a:moveTo>
                    <a:pt x="9601745" y="2590800"/>
                  </a:moveTo>
                  <a:lnTo>
                    <a:pt x="9601745" y="2857500"/>
                  </a:lnTo>
                  <a:lnTo>
                    <a:pt x="9872899" y="2857500"/>
                  </a:lnTo>
                  <a:lnTo>
                    <a:pt x="9872899" y="2590800"/>
                  </a:lnTo>
                  <a:close/>
                  <a:moveTo>
                    <a:pt x="9311224" y="2590800"/>
                  </a:moveTo>
                  <a:lnTo>
                    <a:pt x="9311224" y="2857500"/>
                  </a:lnTo>
                  <a:lnTo>
                    <a:pt x="9582377" y="2857500"/>
                  </a:lnTo>
                  <a:lnTo>
                    <a:pt x="9582377" y="2590800"/>
                  </a:lnTo>
                  <a:close/>
                  <a:moveTo>
                    <a:pt x="9020702" y="2590800"/>
                  </a:moveTo>
                  <a:lnTo>
                    <a:pt x="9020702" y="2857500"/>
                  </a:lnTo>
                  <a:lnTo>
                    <a:pt x="9291856" y="2857500"/>
                  </a:lnTo>
                  <a:lnTo>
                    <a:pt x="9291856" y="2590800"/>
                  </a:lnTo>
                  <a:close/>
                  <a:moveTo>
                    <a:pt x="8731793" y="2590800"/>
                  </a:moveTo>
                  <a:lnTo>
                    <a:pt x="8731793" y="2857500"/>
                  </a:lnTo>
                  <a:lnTo>
                    <a:pt x="9001334" y="2857500"/>
                  </a:lnTo>
                  <a:lnTo>
                    <a:pt x="9001334" y="2590800"/>
                  </a:lnTo>
                  <a:close/>
                  <a:moveTo>
                    <a:pt x="8441272" y="2590800"/>
                  </a:moveTo>
                  <a:lnTo>
                    <a:pt x="8441272" y="2857500"/>
                  </a:lnTo>
                  <a:lnTo>
                    <a:pt x="8712425" y="2857500"/>
                  </a:lnTo>
                  <a:lnTo>
                    <a:pt x="8712425" y="2590800"/>
                  </a:lnTo>
                  <a:close/>
                  <a:moveTo>
                    <a:pt x="8150750" y="2590800"/>
                  </a:moveTo>
                  <a:lnTo>
                    <a:pt x="8150750" y="2857500"/>
                  </a:lnTo>
                  <a:lnTo>
                    <a:pt x="8421904" y="2857500"/>
                  </a:lnTo>
                  <a:lnTo>
                    <a:pt x="8421904" y="2590800"/>
                  </a:lnTo>
                  <a:close/>
                  <a:moveTo>
                    <a:pt x="7860228" y="2590800"/>
                  </a:moveTo>
                  <a:lnTo>
                    <a:pt x="7860228" y="2857500"/>
                  </a:lnTo>
                  <a:lnTo>
                    <a:pt x="8131382" y="2857500"/>
                  </a:lnTo>
                  <a:lnTo>
                    <a:pt x="8131382" y="2590800"/>
                  </a:lnTo>
                  <a:close/>
                  <a:moveTo>
                    <a:pt x="7569706" y="2590800"/>
                  </a:moveTo>
                  <a:lnTo>
                    <a:pt x="7569706" y="2857500"/>
                  </a:lnTo>
                  <a:lnTo>
                    <a:pt x="7840860" y="2857500"/>
                  </a:lnTo>
                  <a:lnTo>
                    <a:pt x="7840860" y="2590800"/>
                  </a:lnTo>
                  <a:close/>
                  <a:moveTo>
                    <a:pt x="7279185" y="2590800"/>
                  </a:moveTo>
                  <a:lnTo>
                    <a:pt x="7279185" y="2857500"/>
                  </a:lnTo>
                  <a:lnTo>
                    <a:pt x="7550338" y="2857500"/>
                  </a:lnTo>
                  <a:lnTo>
                    <a:pt x="7550338" y="2590800"/>
                  </a:lnTo>
                  <a:close/>
                  <a:moveTo>
                    <a:pt x="6988663" y="2590800"/>
                  </a:moveTo>
                  <a:lnTo>
                    <a:pt x="6988663" y="2857500"/>
                  </a:lnTo>
                  <a:lnTo>
                    <a:pt x="7259817" y="2857500"/>
                  </a:lnTo>
                  <a:lnTo>
                    <a:pt x="7259817" y="2590800"/>
                  </a:lnTo>
                  <a:close/>
                  <a:moveTo>
                    <a:pt x="6698141" y="2590800"/>
                  </a:moveTo>
                  <a:lnTo>
                    <a:pt x="6698141" y="2857500"/>
                  </a:lnTo>
                  <a:lnTo>
                    <a:pt x="6969295" y="2857500"/>
                  </a:lnTo>
                  <a:lnTo>
                    <a:pt x="6969295" y="2590800"/>
                  </a:lnTo>
                  <a:close/>
                  <a:moveTo>
                    <a:pt x="6407619" y="2590800"/>
                  </a:moveTo>
                  <a:lnTo>
                    <a:pt x="6407619" y="2857500"/>
                  </a:lnTo>
                  <a:lnTo>
                    <a:pt x="6678773" y="2857500"/>
                  </a:lnTo>
                  <a:lnTo>
                    <a:pt x="6678773" y="2590800"/>
                  </a:lnTo>
                  <a:close/>
                  <a:moveTo>
                    <a:pt x="6117097" y="2590800"/>
                  </a:moveTo>
                  <a:lnTo>
                    <a:pt x="6117097" y="2857500"/>
                  </a:lnTo>
                  <a:lnTo>
                    <a:pt x="6388251" y="2857500"/>
                  </a:lnTo>
                  <a:lnTo>
                    <a:pt x="6388251" y="2590800"/>
                  </a:lnTo>
                  <a:close/>
                  <a:moveTo>
                    <a:pt x="5826576" y="2590800"/>
                  </a:moveTo>
                  <a:lnTo>
                    <a:pt x="5826576" y="2857500"/>
                  </a:lnTo>
                  <a:lnTo>
                    <a:pt x="6097729" y="2857500"/>
                  </a:lnTo>
                  <a:lnTo>
                    <a:pt x="6097729" y="2590800"/>
                  </a:lnTo>
                  <a:close/>
                  <a:moveTo>
                    <a:pt x="5536054" y="2590800"/>
                  </a:moveTo>
                  <a:lnTo>
                    <a:pt x="5536054" y="2857500"/>
                  </a:lnTo>
                  <a:lnTo>
                    <a:pt x="5807208" y="2857500"/>
                  </a:lnTo>
                  <a:lnTo>
                    <a:pt x="5807208" y="2590800"/>
                  </a:lnTo>
                  <a:close/>
                  <a:moveTo>
                    <a:pt x="5247147" y="2590800"/>
                  </a:moveTo>
                  <a:lnTo>
                    <a:pt x="5247147" y="2857500"/>
                  </a:lnTo>
                  <a:lnTo>
                    <a:pt x="5516686" y="2857500"/>
                  </a:lnTo>
                  <a:lnTo>
                    <a:pt x="5516686" y="2590800"/>
                  </a:lnTo>
                  <a:close/>
                  <a:moveTo>
                    <a:pt x="4956625" y="2590800"/>
                  </a:moveTo>
                  <a:lnTo>
                    <a:pt x="4956625" y="2857500"/>
                  </a:lnTo>
                  <a:lnTo>
                    <a:pt x="5227779" y="2857500"/>
                  </a:lnTo>
                  <a:lnTo>
                    <a:pt x="5227779" y="2590800"/>
                  </a:lnTo>
                  <a:close/>
                  <a:moveTo>
                    <a:pt x="4666103" y="2590800"/>
                  </a:moveTo>
                  <a:lnTo>
                    <a:pt x="4666103" y="2857500"/>
                  </a:lnTo>
                  <a:lnTo>
                    <a:pt x="4937257" y="2857500"/>
                  </a:lnTo>
                  <a:lnTo>
                    <a:pt x="4937257" y="2590800"/>
                  </a:lnTo>
                  <a:close/>
                  <a:moveTo>
                    <a:pt x="4375581" y="2590800"/>
                  </a:moveTo>
                  <a:lnTo>
                    <a:pt x="4375581" y="2857500"/>
                  </a:lnTo>
                  <a:lnTo>
                    <a:pt x="4646735" y="2857500"/>
                  </a:lnTo>
                  <a:lnTo>
                    <a:pt x="4646735" y="2590800"/>
                  </a:lnTo>
                  <a:close/>
                  <a:moveTo>
                    <a:pt x="4085059" y="2590800"/>
                  </a:moveTo>
                  <a:lnTo>
                    <a:pt x="4085059" y="2857500"/>
                  </a:lnTo>
                  <a:lnTo>
                    <a:pt x="4356213" y="2857500"/>
                  </a:lnTo>
                  <a:lnTo>
                    <a:pt x="4356213" y="2590800"/>
                  </a:lnTo>
                  <a:close/>
                  <a:moveTo>
                    <a:pt x="3794538" y="2590800"/>
                  </a:moveTo>
                  <a:lnTo>
                    <a:pt x="3794538" y="2857500"/>
                  </a:lnTo>
                  <a:lnTo>
                    <a:pt x="4065691" y="2857500"/>
                  </a:lnTo>
                  <a:lnTo>
                    <a:pt x="4065691" y="2590800"/>
                  </a:lnTo>
                  <a:close/>
                  <a:moveTo>
                    <a:pt x="3504016" y="2590800"/>
                  </a:moveTo>
                  <a:lnTo>
                    <a:pt x="3504016" y="2857500"/>
                  </a:lnTo>
                  <a:lnTo>
                    <a:pt x="3775170" y="2857500"/>
                  </a:lnTo>
                  <a:lnTo>
                    <a:pt x="3775170" y="2590800"/>
                  </a:lnTo>
                  <a:close/>
                  <a:moveTo>
                    <a:pt x="3213494" y="2590800"/>
                  </a:moveTo>
                  <a:lnTo>
                    <a:pt x="3213494" y="2857500"/>
                  </a:lnTo>
                  <a:lnTo>
                    <a:pt x="3484648" y="2857500"/>
                  </a:lnTo>
                  <a:lnTo>
                    <a:pt x="3484648" y="2590800"/>
                  </a:lnTo>
                  <a:close/>
                  <a:moveTo>
                    <a:pt x="2922972" y="2590800"/>
                  </a:moveTo>
                  <a:lnTo>
                    <a:pt x="2922972" y="2857500"/>
                  </a:lnTo>
                  <a:lnTo>
                    <a:pt x="3194126" y="2857500"/>
                  </a:lnTo>
                  <a:lnTo>
                    <a:pt x="3194126" y="2590800"/>
                  </a:lnTo>
                  <a:close/>
                  <a:moveTo>
                    <a:pt x="2632451" y="2590800"/>
                  </a:moveTo>
                  <a:lnTo>
                    <a:pt x="2632451" y="2857500"/>
                  </a:lnTo>
                  <a:lnTo>
                    <a:pt x="2903604" y="2857500"/>
                  </a:lnTo>
                  <a:lnTo>
                    <a:pt x="2903604" y="2590800"/>
                  </a:lnTo>
                  <a:close/>
                  <a:moveTo>
                    <a:pt x="2341929" y="2590800"/>
                  </a:moveTo>
                  <a:lnTo>
                    <a:pt x="2341929" y="2857500"/>
                  </a:lnTo>
                  <a:lnTo>
                    <a:pt x="2613083" y="2857500"/>
                  </a:lnTo>
                  <a:lnTo>
                    <a:pt x="2613083" y="2590800"/>
                  </a:lnTo>
                  <a:close/>
                  <a:moveTo>
                    <a:pt x="2051407" y="2590800"/>
                  </a:moveTo>
                  <a:lnTo>
                    <a:pt x="2051407" y="2857500"/>
                  </a:lnTo>
                  <a:lnTo>
                    <a:pt x="2322561" y="2857500"/>
                  </a:lnTo>
                  <a:lnTo>
                    <a:pt x="2322561" y="2590800"/>
                  </a:lnTo>
                  <a:close/>
                  <a:moveTo>
                    <a:pt x="1760886" y="2590800"/>
                  </a:moveTo>
                  <a:lnTo>
                    <a:pt x="1760886" y="2857500"/>
                  </a:lnTo>
                  <a:lnTo>
                    <a:pt x="2032039" y="2857500"/>
                  </a:lnTo>
                  <a:lnTo>
                    <a:pt x="2032039" y="2590800"/>
                  </a:lnTo>
                  <a:close/>
                  <a:moveTo>
                    <a:pt x="1471977" y="2590800"/>
                  </a:moveTo>
                  <a:lnTo>
                    <a:pt x="1471977" y="2857500"/>
                  </a:lnTo>
                  <a:lnTo>
                    <a:pt x="1743131" y="2857500"/>
                  </a:lnTo>
                  <a:lnTo>
                    <a:pt x="1743131" y="2590800"/>
                  </a:lnTo>
                  <a:close/>
                  <a:moveTo>
                    <a:pt x="1181455" y="2590800"/>
                  </a:moveTo>
                  <a:lnTo>
                    <a:pt x="1181455" y="2857500"/>
                  </a:lnTo>
                  <a:lnTo>
                    <a:pt x="1452609" y="2857500"/>
                  </a:lnTo>
                  <a:lnTo>
                    <a:pt x="1452609" y="2590800"/>
                  </a:lnTo>
                  <a:close/>
                  <a:moveTo>
                    <a:pt x="890933" y="2590800"/>
                  </a:moveTo>
                  <a:lnTo>
                    <a:pt x="890933" y="2857500"/>
                  </a:lnTo>
                  <a:lnTo>
                    <a:pt x="1162087" y="2857500"/>
                  </a:lnTo>
                  <a:lnTo>
                    <a:pt x="1162087" y="2590800"/>
                  </a:lnTo>
                  <a:close/>
                  <a:moveTo>
                    <a:pt x="600412" y="2590800"/>
                  </a:moveTo>
                  <a:lnTo>
                    <a:pt x="600412" y="2857500"/>
                  </a:lnTo>
                  <a:lnTo>
                    <a:pt x="871565" y="2857500"/>
                  </a:lnTo>
                  <a:lnTo>
                    <a:pt x="871565" y="2590800"/>
                  </a:lnTo>
                  <a:close/>
                  <a:moveTo>
                    <a:pt x="309890" y="2590800"/>
                  </a:moveTo>
                  <a:lnTo>
                    <a:pt x="309890" y="2857500"/>
                  </a:lnTo>
                  <a:lnTo>
                    <a:pt x="581044" y="2857500"/>
                  </a:lnTo>
                  <a:lnTo>
                    <a:pt x="581044" y="2590800"/>
                  </a:lnTo>
                  <a:close/>
                  <a:moveTo>
                    <a:pt x="19368" y="2590800"/>
                  </a:moveTo>
                  <a:lnTo>
                    <a:pt x="19368" y="2857500"/>
                  </a:lnTo>
                  <a:lnTo>
                    <a:pt x="290522" y="2857500"/>
                  </a:lnTo>
                  <a:lnTo>
                    <a:pt x="290522" y="2590800"/>
                  </a:lnTo>
                  <a:close/>
                  <a:moveTo>
                    <a:pt x="11925920" y="2305050"/>
                  </a:moveTo>
                  <a:lnTo>
                    <a:pt x="11925920" y="2571750"/>
                  </a:lnTo>
                  <a:lnTo>
                    <a:pt x="12197073" y="2571750"/>
                  </a:lnTo>
                  <a:lnTo>
                    <a:pt x="12197073" y="2305050"/>
                  </a:lnTo>
                  <a:close/>
                  <a:moveTo>
                    <a:pt x="11635398" y="2305050"/>
                  </a:moveTo>
                  <a:lnTo>
                    <a:pt x="11635398" y="2571750"/>
                  </a:lnTo>
                  <a:lnTo>
                    <a:pt x="11906552" y="2571750"/>
                  </a:lnTo>
                  <a:lnTo>
                    <a:pt x="11906552" y="2305050"/>
                  </a:lnTo>
                  <a:close/>
                  <a:moveTo>
                    <a:pt x="11344876" y="2305050"/>
                  </a:moveTo>
                  <a:lnTo>
                    <a:pt x="11344876" y="2571750"/>
                  </a:lnTo>
                  <a:lnTo>
                    <a:pt x="11616030" y="2571750"/>
                  </a:lnTo>
                  <a:lnTo>
                    <a:pt x="11616030" y="2305050"/>
                  </a:lnTo>
                  <a:close/>
                  <a:moveTo>
                    <a:pt x="11054354" y="2305050"/>
                  </a:moveTo>
                  <a:lnTo>
                    <a:pt x="11054354" y="2571750"/>
                  </a:lnTo>
                  <a:lnTo>
                    <a:pt x="11325508" y="2571750"/>
                  </a:lnTo>
                  <a:lnTo>
                    <a:pt x="11325508" y="2305050"/>
                  </a:lnTo>
                  <a:close/>
                  <a:moveTo>
                    <a:pt x="10763832" y="2305050"/>
                  </a:moveTo>
                  <a:lnTo>
                    <a:pt x="10763832" y="2571750"/>
                  </a:lnTo>
                  <a:lnTo>
                    <a:pt x="11034986" y="2571750"/>
                  </a:lnTo>
                  <a:lnTo>
                    <a:pt x="11034986" y="2305050"/>
                  </a:lnTo>
                  <a:close/>
                  <a:moveTo>
                    <a:pt x="10473311" y="2305050"/>
                  </a:moveTo>
                  <a:lnTo>
                    <a:pt x="10473311" y="2571750"/>
                  </a:lnTo>
                  <a:lnTo>
                    <a:pt x="10744464" y="2571750"/>
                  </a:lnTo>
                  <a:lnTo>
                    <a:pt x="10744464" y="2305050"/>
                  </a:lnTo>
                  <a:close/>
                  <a:moveTo>
                    <a:pt x="10182789" y="2305050"/>
                  </a:moveTo>
                  <a:lnTo>
                    <a:pt x="10182789" y="2571750"/>
                  </a:lnTo>
                  <a:lnTo>
                    <a:pt x="10453943" y="2571750"/>
                  </a:lnTo>
                  <a:lnTo>
                    <a:pt x="10453943" y="2305050"/>
                  </a:lnTo>
                  <a:close/>
                  <a:moveTo>
                    <a:pt x="9892267" y="2305050"/>
                  </a:moveTo>
                  <a:lnTo>
                    <a:pt x="9892267" y="2571750"/>
                  </a:lnTo>
                  <a:lnTo>
                    <a:pt x="10163421" y="2571750"/>
                  </a:lnTo>
                  <a:lnTo>
                    <a:pt x="10163421" y="2305050"/>
                  </a:lnTo>
                  <a:close/>
                  <a:moveTo>
                    <a:pt x="9601745" y="2305050"/>
                  </a:moveTo>
                  <a:lnTo>
                    <a:pt x="9601745" y="2571750"/>
                  </a:lnTo>
                  <a:lnTo>
                    <a:pt x="9872899" y="2571750"/>
                  </a:lnTo>
                  <a:lnTo>
                    <a:pt x="9872899" y="2305050"/>
                  </a:lnTo>
                  <a:close/>
                  <a:moveTo>
                    <a:pt x="9311224" y="2305050"/>
                  </a:moveTo>
                  <a:lnTo>
                    <a:pt x="9311224" y="2571750"/>
                  </a:lnTo>
                  <a:lnTo>
                    <a:pt x="9582377" y="2571750"/>
                  </a:lnTo>
                  <a:lnTo>
                    <a:pt x="9582377" y="2305050"/>
                  </a:lnTo>
                  <a:close/>
                  <a:moveTo>
                    <a:pt x="9020702" y="2305050"/>
                  </a:moveTo>
                  <a:lnTo>
                    <a:pt x="9020702" y="2571750"/>
                  </a:lnTo>
                  <a:lnTo>
                    <a:pt x="9291856" y="2571750"/>
                  </a:lnTo>
                  <a:lnTo>
                    <a:pt x="9291856" y="2305050"/>
                  </a:lnTo>
                  <a:close/>
                  <a:moveTo>
                    <a:pt x="8731793" y="2305050"/>
                  </a:moveTo>
                  <a:lnTo>
                    <a:pt x="8731793" y="2571750"/>
                  </a:lnTo>
                  <a:lnTo>
                    <a:pt x="9001334" y="2571750"/>
                  </a:lnTo>
                  <a:lnTo>
                    <a:pt x="9001334" y="2305050"/>
                  </a:lnTo>
                  <a:close/>
                  <a:moveTo>
                    <a:pt x="8441272" y="2305050"/>
                  </a:moveTo>
                  <a:lnTo>
                    <a:pt x="8441272" y="2571750"/>
                  </a:lnTo>
                  <a:lnTo>
                    <a:pt x="8712425" y="2571750"/>
                  </a:lnTo>
                  <a:lnTo>
                    <a:pt x="8712425" y="2305050"/>
                  </a:lnTo>
                  <a:close/>
                  <a:moveTo>
                    <a:pt x="8150750" y="2305050"/>
                  </a:moveTo>
                  <a:lnTo>
                    <a:pt x="8150750" y="2571750"/>
                  </a:lnTo>
                  <a:lnTo>
                    <a:pt x="8421904" y="2571750"/>
                  </a:lnTo>
                  <a:lnTo>
                    <a:pt x="8421904" y="2305050"/>
                  </a:lnTo>
                  <a:close/>
                  <a:moveTo>
                    <a:pt x="7860228" y="2305050"/>
                  </a:moveTo>
                  <a:lnTo>
                    <a:pt x="7860228" y="2571750"/>
                  </a:lnTo>
                  <a:lnTo>
                    <a:pt x="8131382" y="2571750"/>
                  </a:lnTo>
                  <a:lnTo>
                    <a:pt x="8131382" y="2305050"/>
                  </a:lnTo>
                  <a:close/>
                  <a:moveTo>
                    <a:pt x="7569706" y="2305050"/>
                  </a:moveTo>
                  <a:lnTo>
                    <a:pt x="7569706" y="2571750"/>
                  </a:lnTo>
                  <a:lnTo>
                    <a:pt x="7840860" y="2571750"/>
                  </a:lnTo>
                  <a:lnTo>
                    <a:pt x="7840860" y="2305050"/>
                  </a:lnTo>
                  <a:close/>
                  <a:moveTo>
                    <a:pt x="7279185" y="2305050"/>
                  </a:moveTo>
                  <a:lnTo>
                    <a:pt x="7279185" y="2571750"/>
                  </a:lnTo>
                  <a:lnTo>
                    <a:pt x="7550338" y="2571750"/>
                  </a:lnTo>
                  <a:lnTo>
                    <a:pt x="7550338" y="2305050"/>
                  </a:lnTo>
                  <a:close/>
                  <a:moveTo>
                    <a:pt x="6988663" y="2305050"/>
                  </a:moveTo>
                  <a:lnTo>
                    <a:pt x="6988663" y="2571750"/>
                  </a:lnTo>
                  <a:lnTo>
                    <a:pt x="7259817" y="2571750"/>
                  </a:lnTo>
                  <a:lnTo>
                    <a:pt x="7259817" y="2305050"/>
                  </a:lnTo>
                  <a:close/>
                  <a:moveTo>
                    <a:pt x="6698141" y="2305050"/>
                  </a:moveTo>
                  <a:lnTo>
                    <a:pt x="6698141" y="2571750"/>
                  </a:lnTo>
                  <a:lnTo>
                    <a:pt x="6969295" y="2571750"/>
                  </a:lnTo>
                  <a:lnTo>
                    <a:pt x="6969295" y="2305050"/>
                  </a:lnTo>
                  <a:close/>
                  <a:moveTo>
                    <a:pt x="6407619" y="2305050"/>
                  </a:moveTo>
                  <a:lnTo>
                    <a:pt x="6407619" y="2571750"/>
                  </a:lnTo>
                  <a:lnTo>
                    <a:pt x="6678773" y="2571750"/>
                  </a:lnTo>
                  <a:lnTo>
                    <a:pt x="6678773" y="2305050"/>
                  </a:lnTo>
                  <a:close/>
                  <a:moveTo>
                    <a:pt x="6117097" y="2305050"/>
                  </a:moveTo>
                  <a:lnTo>
                    <a:pt x="6117097" y="2571750"/>
                  </a:lnTo>
                  <a:lnTo>
                    <a:pt x="6388251" y="2571750"/>
                  </a:lnTo>
                  <a:lnTo>
                    <a:pt x="6388251" y="2305050"/>
                  </a:lnTo>
                  <a:close/>
                  <a:moveTo>
                    <a:pt x="5826576" y="2305050"/>
                  </a:moveTo>
                  <a:lnTo>
                    <a:pt x="5826576" y="2571750"/>
                  </a:lnTo>
                  <a:lnTo>
                    <a:pt x="6097729" y="2571750"/>
                  </a:lnTo>
                  <a:lnTo>
                    <a:pt x="6097729" y="2305050"/>
                  </a:lnTo>
                  <a:close/>
                  <a:moveTo>
                    <a:pt x="5536054" y="2305050"/>
                  </a:moveTo>
                  <a:lnTo>
                    <a:pt x="5536054" y="2571750"/>
                  </a:lnTo>
                  <a:lnTo>
                    <a:pt x="5807208" y="2571750"/>
                  </a:lnTo>
                  <a:lnTo>
                    <a:pt x="5807208" y="2305050"/>
                  </a:lnTo>
                  <a:close/>
                  <a:moveTo>
                    <a:pt x="5247147" y="2305050"/>
                  </a:moveTo>
                  <a:lnTo>
                    <a:pt x="5247147" y="2571750"/>
                  </a:lnTo>
                  <a:lnTo>
                    <a:pt x="5516686" y="2571750"/>
                  </a:lnTo>
                  <a:lnTo>
                    <a:pt x="5516686" y="2305050"/>
                  </a:lnTo>
                  <a:close/>
                  <a:moveTo>
                    <a:pt x="4956625" y="2305050"/>
                  </a:moveTo>
                  <a:lnTo>
                    <a:pt x="4956625" y="2571750"/>
                  </a:lnTo>
                  <a:lnTo>
                    <a:pt x="5227779" y="2571750"/>
                  </a:lnTo>
                  <a:lnTo>
                    <a:pt x="5227779" y="2305050"/>
                  </a:lnTo>
                  <a:close/>
                  <a:moveTo>
                    <a:pt x="4666103" y="2305050"/>
                  </a:moveTo>
                  <a:lnTo>
                    <a:pt x="4666103" y="2571750"/>
                  </a:lnTo>
                  <a:lnTo>
                    <a:pt x="4937257" y="2571750"/>
                  </a:lnTo>
                  <a:lnTo>
                    <a:pt x="4937257" y="2305050"/>
                  </a:lnTo>
                  <a:close/>
                  <a:moveTo>
                    <a:pt x="4375581" y="2305050"/>
                  </a:moveTo>
                  <a:lnTo>
                    <a:pt x="4375581" y="2571750"/>
                  </a:lnTo>
                  <a:lnTo>
                    <a:pt x="4646735" y="2571750"/>
                  </a:lnTo>
                  <a:lnTo>
                    <a:pt x="4646735" y="2305050"/>
                  </a:lnTo>
                  <a:close/>
                  <a:moveTo>
                    <a:pt x="4085059" y="2305050"/>
                  </a:moveTo>
                  <a:lnTo>
                    <a:pt x="4085059" y="2571750"/>
                  </a:lnTo>
                  <a:lnTo>
                    <a:pt x="4356213" y="2571750"/>
                  </a:lnTo>
                  <a:lnTo>
                    <a:pt x="4356213" y="2305050"/>
                  </a:lnTo>
                  <a:close/>
                  <a:moveTo>
                    <a:pt x="3794538" y="2305050"/>
                  </a:moveTo>
                  <a:lnTo>
                    <a:pt x="3794538" y="2571750"/>
                  </a:lnTo>
                  <a:lnTo>
                    <a:pt x="4065691" y="2571750"/>
                  </a:lnTo>
                  <a:lnTo>
                    <a:pt x="4065691" y="2305050"/>
                  </a:lnTo>
                  <a:close/>
                  <a:moveTo>
                    <a:pt x="3504016" y="2305050"/>
                  </a:moveTo>
                  <a:lnTo>
                    <a:pt x="3504016" y="2571750"/>
                  </a:lnTo>
                  <a:lnTo>
                    <a:pt x="3775170" y="2571750"/>
                  </a:lnTo>
                  <a:lnTo>
                    <a:pt x="3775170" y="2305050"/>
                  </a:lnTo>
                  <a:close/>
                  <a:moveTo>
                    <a:pt x="3213494" y="2305050"/>
                  </a:moveTo>
                  <a:lnTo>
                    <a:pt x="3213494" y="2571750"/>
                  </a:lnTo>
                  <a:lnTo>
                    <a:pt x="3484648" y="2571750"/>
                  </a:lnTo>
                  <a:lnTo>
                    <a:pt x="3484648" y="2305050"/>
                  </a:lnTo>
                  <a:close/>
                  <a:moveTo>
                    <a:pt x="2922972" y="2305050"/>
                  </a:moveTo>
                  <a:lnTo>
                    <a:pt x="2922972" y="2571750"/>
                  </a:lnTo>
                  <a:lnTo>
                    <a:pt x="3194126" y="2571750"/>
                  </a:lnTo>
                  <a:lnTo>
                    <a:pt x="3194126" y="2305050"/>
                  </a:lnTo>
                  <a:close/>
                  <a:moveTo>
                    <a:pt x="2632451" y="2305050"/>
                  </a:moveTo>
                  <a:lnTo>
                    <a:pt x="2632451" y="2571750"/>
                  </a:lnTo>
                  <a:lnTo>
                    <a:pt x="2903604" y="2571750"/>
                  </a:lnTo>
                  <a:lnTo>
                    <a:pt x="2903604" y="2305050"/>
                  </a:lnTo>
                  <a:close/>
                  <a:moveTo>
                    <a:pt x="2341929" y="2305050"/>
                  </a:moveTo>
                  <a:lnTo>
                    <a:pt x="2341929" y="2571750"/>
                  </a:lnTo>
                  <a:lnTo>
                    <a:pt x="2613083" y="2571750"/>
                  </a:lnTo>
                  <a:lnTo>
                    <a:pt x="2613083" y="2305050"/>
                  </a:lnTo>
                  <a:close/>
                  <a:moveTo>
                    <a:pt x="2051407" y="2305050"/>
                  </a:moveTo>
                  <a:lnTo>
                    <a:pt x="2051407" y="2571750"/>
                  </a:lnTo>
                  <a:lnTo>
                    <a:pt x="2322561" y="2571750"/>
                  </a:lnTo>
                  <a:lnTo>
                    <a:pt x="2322561" y="2305050"/>
                  </a:lnTo>
                  <a:close/>
                  <a:moveTo>
                    <a:pt x="1760886" y="2305050"/>
                  </a:moveTo>
                  <a:lnTo>
                    <a:pt x="1760886" y="2571750"/>
                  </a:lnTo>
                  <a:lnTo>
                    <a:pt x="2032039" y="2571750"/>
                  </a:lnTo>
                  <a:lnTo>
                    <a:pt x="2032039" y="2305050"/>
                  </a:lnTo>
                  <a:close/>
                  <a:moveTo>
                    <a:pt x="1471977" y="2305050"/>
                  </a:moveTo>
                  <a:lnTo>
                    <a:pt x="1471977" y="2571750"/>
                  </a:lnTo>
                  <a:lnTo>
                    <a:pt x="1743131" y="2571750"/>
                  </a:lnTo>
                  <a:lnTo>
                    <a:pt x="1743131" y="2305050"/>
                  </a:lnTo>
                  <a:close/>
                  <a:moveTo>
                    <a:pt x="1181455" y="2305050"/>
                  </a:moveTo>
                  <a:lnTo>
                    <a:pt x="1181455" y="2571750"/>
                  </a:lnTo>
                  <a:lnTo>
                    <a:pt x="1452609" y="2571750"/>
                  </a:lnTo>
                  <a:lnTo>
                    <a:pt x="1452609" y="2305050"/>
                  </a:lnTo>
                  <a:close/>
                  <a:moveTo>
                    <a:pt x="890933" y="2305050"/>
                  </a:moveTo>
                  <a:lnTo>
                    <a:pt x="890933" y="2571750"/>
                  </a:lnTo>
                  <a:lnTo>
                    <a:pt x="1162087" y="2571750"/>
                  </a:lnTo>
                  <a:lnTo>
                    <a:pt x="1162087" y="2305050"/>
                  </a:lnTo>
                  <a:close/>
                  <a:moveTo>
                    <a:pt x="600412" y="2305050"/>
                  </a:moveTo>
                  <a:lnTo>
                    <a:pt x="600412" y="2571750"/>
                  </a:lnTo>
                  <a:lnTo>
                    <a:pt x="871565" y="2571750"/>
                  </a:lnTo>
                  <a:lnTo>
                    <a:pt x="871565" y="2305050"/>
                  </a:lnTo>
                  <a:close/>
                  <a:moveTo>
                    <a:pt x="309890" y="2305050"/>
                  </a:moveTo>
                  <a:lnTo>
                    <a:pt x="309890" y="2571750"/>
                  </a:lnTo>
                  <a:lnTo>
                    <a:pt x="581044" y="2571750"/>
                  </a:lnTo>
                  <a:lnTo>
                    <a:pt x="581044" y="2305050"/>
                  </a:lnTo>
                  <a:close/>
                  <a:moveTo>
                    <a:pt x="19368" y="2305050"/>
                  </a:moveTo>
                  <a:lnTo>
                    <a:pt x="19368" y="2571750"/>
                  </a:lnTo>
                  <a:lnTo>
                    <a:pt x="290522" y="2571750"/>
                  </a:lnTo>
                  <a:lnTo>
                    <a:pt x="290522" y="2305050"/>
                  </a:lnTo>
                  <a:close/>
                  <a:moveTo>
                    <a:pt x="11925920" y="2019300"/>
                  </a:moveTo>
                  <a:lnTo>
                    <a:pt x="11925920" y="2286000"/>
                  </a:lnTo>
                  <a:lnTo>
                    <a:pt x="12197073" y="2286000"/>
                  </a:lnTo>
                  <a:lnTo>
                    <a:pt x="12197073" y="2019300"/>
                  </a:lnTo>
                  <a:close/>
                  <a:moveTo>
                    <a:pt x="11635398" y="2019300"/>
                  </a:moveTo>
                  <a:lnTo>
                    <a:pt x="11635398" y="2286000"/>
                  </a:lnTo>
                  <a:lnTo>
                    <a:pt x="11906552" y="2286000"/>
                  </a:lnTo>
                  <a:lnTo>
                    <a:pt x="11906552" y="2019300"/>
                  </a:lnTo>
                  <a:close/>
                  <a:moveTo>
                    <a:pt x="11344876" y="2019300"/>
                  </a:moveTo>
                  <a:lnTo>
                    <a:pt x="11344876" y="2286000"/>
                  </a:lnTo>
                  <a:lnTo>
                    <a:pt x="11616030" y="2286000"/>
                  </a:lnTo>
                  <a:lnTo>
                    <a:pt x="11616030" y="2019300"/>
                  </a:lnTo>
                  <a:close/>
                  <a:moveTo>
                    <a:pt x="11054354" y="2019300"/>
                  </a:moveTo>
                  <a:lnTo>
                    <a:pt x="11054354" y="2286000"/>
                  </a:lnTo>
                  <a:lnTo>
                    <a:pt x="11325508" y="2286000"/>
                  </a:lnTo>
                  <a:lnTo>
                    <a:pt x="11325508" y="2019300"/>
                  </a:lnTo>
                  <a:close/>
                  <a:moveTo>
                    <a:pt x="10763832" y="2019300"/>
                  </a:moveTo>
                  <a:lnTo>
                    <a:pt x="10763832" y="2286000"/>
                  </a:lnTo>
                  <a:lnTo>
                    <a:pt x="11034986" y="2286000"/>
                  </a:lnTo>
                  <a:lnTo>
                    <a:pt x="11034986" y="2019300"/>
                  </a:lnTo>
                  <a:close/>
                  <a:moveTo>
                    <a:pt x="10473311" y="2019300"/>
                  </a:moveTo>
                  <a:lnTo>
                    <a:pt x="10473311" y="2286000"/>
                  </a:lnTo>
                  <a:lnTo>
                    <a:pt x="10744464" y="2286000"/>
                  </a:lnTo>
                  <a:lnTo>
                    <a:pt x="10744464" y="2019300"/>
                  </a:lnTo>
                  <a:close/>
                  <a:moveTo>
                    <a:pt x="10182789" y="2019300"/>
                  </a:moveTo>
                  <a:lnTo>
                    <a:pt x="10182789" y="2286000"/>
                  </a:lnTo>
                  <a:lnTo>
                    <a:pt x="10453943" y="2286000"/>
                  </a:lnTo>
                  <a:lnTo>
                    <a:pt x="10453943" y="2019300"/>
                  </a:lnTo>
                  <a:close/>
                  <a:moveTo>
                    <a:pt x="9892267" y="2019300"/>
                  </a:moveTo>
                  <a:lnTo>
                    <a:pt x="9892267" y="2286000"/>
                  </a:lnTo>
                  <a:lnTo>
                    <a:pt x="10163421" y="2286000"/>
                  </a:lnTo>
                  <a:lnTo>
                    <a:pt x="10163421" y="2019300"/>
                  </a:lnTo>
                  <a:close/>
                  <a:moveTo>
                    <a:pt x="9601745" y="2019300"/>
                  </a:moveTo>
                  <a:lnTo>
                    <a:pt x="9601745" y="2286000"/>
                  </a:lnTo>
                  <a:lnTo>
                    <a:pt x="9872899" y="2286000"/>
                  </a:lnTo>
                  <a:lnTo>
                    <a:pt x="9872899" y="2019300"/>
                  </a:lnTo>
                  <a:close/>
                  <a:moveTo>
                    <a:pt x="9311224" y="2019300"/>
                  </a:moveTo>
                  <a:lnTo>
                    <a:pt x="9311224" y="2286000"/>
                  </a:lnTo>
                  <a:lnTo>
                    <a:pt x="9582377" y="2286000"/>
                  </a:lnTo>
                  <a:lnTo>
                    <a:pt x="9582377" y="2019300"/>
                  </a:lnTo>
                  <a:close/>
                  <a:moveTo>
                    <a:pt x="9020702" y="2019300"/>
                  </a:moveTo>
                  <a:lnTo>
                    <a:pt x="9020702" y="2286000"/>
                  </a:lnTo>
                  <a:lnTo>
                    <a:pt x="9291856" y="2286000"/>
                  </a:lnTo>
                  <a:lnTo>
                    <a:pt x="9291856" y="2019300"/>
                  </a:lnTo>
                  <a:close/>
                  <a:moveTo>
                    <a:pt x="8731793" y="2019300"/>
                  </a:moveTo>
                  <a:lnTo>
                    <a:pt x="8731793" y="2286000"/>
                  </a:lnTo>
                  <a:lnTo>
                    <a:pt x="9001334" y="2286000"/>
                  </a:lnTo>
                  <a:lnTo>
                    <a:pt x="9001334" y="2019300"/>
                  </a:lnTo>
                  <a:close/>
                  <a:moveTo>
                    <a:pt x="8441272" y="2019300"/>
                  </a:moveTo>
                  <a:lnTo>
                    <a:pt x="8441272" y="2286000"/>
                  </a:lnTo>
                  <a:lnTo>
                    <a:pt x="8712425" y="2286000"/>
                  </a:lnTo>
                  <a:lnTo>
                    <a:pt x="8712425" y="2019300"/>
                  </a:lnTo>
                  <a:close/>
                  <a:moveTo>
                    <a:pt x="8150750" y="2019300"/>
                  </a:moveTo>
                  <a:lnTo>
                    <a:pt x="8150750" y="2286000"/>
                  </a:lnTo>
                  <a:lnTo>
                    <a:pt x="8421904" y="2286000"/>
                  </a:lnTo>
                  <a:lnTo>
                    <a:pt x="8421904" y="2019300"/>
                  </a:lnTo>
                  <a:close/>
                  <a:moveTo>
                    <a:pt x="7860228" y="2019300"/>
                  </a:moveTo>
                  <a:lnTo>
                    <a:pt x="7860228" y="2286000"/>
                  </a:lnTo>
                  <a:lnTo>
                    <a:pt x="8131382" y="2286000"/>
                  </a:lnTo>
                  <a:lnTo>
                    <a:pt x="8131382" y="2019300"/>
                  </a:lnTo>
                  <a:close/>
                  <a:moveTo>
                    <a:pt x="7569706" y="2019300"/>
                  </a:moveTo>
                  <a:lnTo>
                    <a:pt x="7569706" y="2286000"/>
                  </a:lnTo>
                  <a:lnTo>
                    <a:pt x="7840860" y="2286000"/>
                  </a:lnTo>
                  <a:lnTo>
                    <a:pt x="7840860" y="2019300"/>
                  </a:lnTo>
                  <a:close/>
                  <a:moveTo>
                    <a:pt x="7279185" y="2019300"/>
                  </a:moveTo>
                  <a:lnTo>
                    <a:pt x="7279185" y="2286000"/>
                  </a:lnTo>
                  <a:lnTo>
                    <a:pt x="7550338" y="2286000"/>
                  </a:lnTo>
                  <a:lnTo>
                    <a:pt x="7550338" y="2019300"/>
                  </a:lnTo>
                  <a:close/>
                  <a:moveTo>
                    <a:pt x="6988663" y="2019300"/>
                  </a:moveTo>
                  <a:lnTo>
                    <a:pt x="6988663" y="2286000"/>
                  </a:lnTo>
                  <a:lnTo>
                    <a:pt x="7259817" y="2286000"/>
                  </a:lnTo>
                  <a:lnTo>
                    <a:pt x="7259817" y="2019300"/>
                  </a:lnTo>
                  <a:close/>
                  <a:moveTo>
                    <a:pt x="6698141" y="2019300"/>
                  </a:moveTo>
                  <a:lnTo>
                    <a:pt x="6698141" y="2286000"/>
                  </a:lnTo>
                  <a:lnTo>
                    <a:pt x="6969295" y="2286000"/>
                  </a:lnTo>
                  <a:lnTo>
                    <a:pt x="6969295" y="2019300"/>
                  </a:lnTo>
                  <a:close/>
                  <a:moveTo>
                    <a:pt x="6407619" y="2019300"/>
                  </a:moveTo>
                  <a:lnTo>
                    <a:pt x="6407619" y="2286000"/>
                  </a:lnTo>
                  <a:lnTo>
                    <a:pt x="6678773" y="2286000"/>
                  </a:lnTo>
                  <a:lnTo>
                    <a:pt x="6678773" y="2019300"/>
                  </a:lnTo>
                  <a:close/>
                  <a:moveTo>
                    <a:pt x="6117097" y="2019300"/>
                  </a:moveTo>
                  <a:lnTo>
                    <a:pt x="6117097" y="2286000"/>
                  </a:lnTo>
                  <a:lnTo>
                    <a:pt x="6388251" y="2286000"/>
                  </a:lnTo>
                  <a:lnTo>
                    <a:pt x="6388251" y="2019300"/>
                  </a:lnTo>
                  <a:close/>
                  <a:moveTo>
                    <a:pt x="5826576" y="2019300"/>
                  </a:moveTo>
                  <a:lnTo>
                    <a:pt x="5826576" y="2286000"/>
                  </a:lnTo>
                  <a:lnTo>
                    <a:pt x="6097729" y="2286000"/>
                  </a:lnTo>
                  <a:lnTo>
                    <a:pt x="6097729" y="2019300"/>
                  </a:lnTo>
                  <a:close/>
                  <a:moveTo>
                    <a:pt x="5536054" y="2019300"/>
                  </a:moveTo>
                  <a:lnTo>
                    <a:pt x="5536054" y="2286000"/>
                  </a:lnTo>
                  <a:lnTo>
                    <a:pt x="5807208" y="2286000"/>
                  </a:lnTo>
                  <a:lnTo>
                    <a:pt x="5807208" y="2019300"/>
                  </a:lnTo>
                  <a:close/>
                  <a:moveTo>
                    <a:pt x="5247147" y="2019300"/>
                  </a:moveTo>
                  <a:lnTo>
                    <a:pt x="5247147" y="2286000"/>
                  </a:lnTo>
                  <a:lnTo>
                    <a:pt x="5516686" y="2286000"/>
                  </a:lnTo>
                  <a:lnTo>
                    <a:pt x="5516686" y="2019300"/>
                  </a:lnTo>
                  <a:close/>
                  <a:moveTo>
                    <a:pt x="4956625" y="2019300"/>
                  </a:moveTo>
                  <a:lnTo>
                    <a:pt x="4956625" y="2286000"/>
                  </a:lnTo>
                  <a:lnTo>
                    <a:pt x="5227779" y="2286000"/>
                  </a:lnTo>
                  <a:lnTo>
                    <a:pt x="5227779" y="2019300"/>
                  </a:lnTo>
                  <a:close/>
                  <a:moveTo>
                    <a:pt x="4666103" y="2019300"/>
                  </a:moveTo>
                  <a:lnTo>
                    <a:pt x="4666103" y="2286000"/>
                  </a:lnTo>
                  <a:lnTo>
                    <a:pt x="4937257" y="2286000"/>
                  </a:lnTo>
                  <a:lnTo>
                    <a:pt x="4937257" y="2019300"/>
                  </a:lnTo>
                  <a:close/>
                  <a:moveTo>
                    <a:pt x="4375581" y="2019300"/>
                  </a:moveTo>
                  <a:lnTo>
                    <a:pt x="4375581" y="2286000"/>
                  </a:lnTo>
                  <a:lnTo>
                    <a:pt x="4646735" y="2286000"/>
                  </a:lnTo>
                  <a:lnTo>
                    <a:pt x="4646735" y="2019300"/>
                  </a:lnTo>
                  <a:close/>
                  <a:moveTo>
                    <a:pt x="4085059" y="2019300"/>
                  </a:moveTo>
                  <a:lnTo>
                    <a:pt x="4085059" y="2286000"/>
                  </a:lnTo>
                  <a:lnTo>
                    <a:pt x="4356213" y="2286000"/>
                  </a:lnTo>
                  <a:lnTo>
                    <a:pt x="4356213" y="2019300"/>
                  </a:lnTo>
                  <a:close/>
                  <a:moveTo>
                    <a:pt x="3794538" y="2019300"/>
                  </a:moveTo>
                  <a:lnTo>
                    <a:pt x="3794538" y="2286000"/>
                  </a:lnTo>
                  <a:lnTo>
                    <a:pt x="4065691" y="2286000"/>
                  </a:lnTo>
                  <a:lnTo>
                    <a:pt x="4065691" y="2019300"/>
                  </a:lnTo>
                  <a:close/>
                  <a:moveTo>
                    <a:pt x="3504016" y="2019300"/>
                  </a:moveTo>
                  <a:lnTo>
                    <a:pt x="3504016" y="2286000"/>
                  </a:lnTo>
                  <a:lnTo>
                    <a:pt x="3775170" y="2286000"/>
                  </a:lnTo>
                  <a:lnTo>
                    <a:pt x="3775170" y="2019300"/>
                  </a:lnTo>
                  <a:close/>
                  <a:moveTo>
                    <a:pt x="3213494" y="2019300"/>
                  </a:moveTo>
                  <a:lnTo>
                    <a:pt x="3213494" y="2286000"/>
                  </a:lnTo>
                  <a:lnTo>
                    <a:pt x="3484648" y="2286000"/>
                  </a:lnTo>
                  <a:lnTo>
                    <a:pt x="3484648" y="2019300"/>
                  </a:lnTo>
                  <a:close/>
                  <a:moveTo>
                    <a:pt x="2922972" y="2019300"/>
                  </a:moveTo>
                  <a:lnTo>
                    <a:pt x="2922972" y="2286000"/>
                  </a:lnTo>
                  <a:lnTo>
                    <a:pt x="3194126" y="2286000"/>
                  </a:lnTo>
                  <a:lnTo>
                    <a:pt x="3194126" y="2019300"/>
                  </a:lnTo>
                  <a:close/>
                  <a:moveTo>
                    <a:pt x="2632451" y="2019300"/>
                  </a:moveTo>
                  <a:lnTo>
                    <a:pt x="2632451" y="2286000"/>
                  </a:lnTo>
                  <a:lnTo>
                    <a:pt x="2903604" y="2286000"/>
                  </a:lnTo>
                  <a:lnTo>
                    <a:pt x="2903604" y="2019300"/>
                  </a:lnTo>
                  <a:close/>
                  <a:moveTo>
                    <a:pt x="2341929" y="2019300"/>
                  </a:moveTo>
                  <a:lnTo>
                    <a:pt x="2341929" y="2286000"/>
                  </a:lnTo>
                  <a:lnTo>
                    <a:pt x="2613083" y="2286000"/>
                  </a:lnTo>
                  <a:lnTo>
                    <a:pt x="2613083" y="2019300"/>
                  </a:lnTo>
                  <a:close/>
                  <a:moveTo>
                    <a:pt x="2051407" y="2019300"/>
                  </a:moveTo>
                  <a:lnTo>
                    <a:pt x="2051407" y="2286000"/>
                  </a:lnTo>
                  <a:lnTo>
                    <a:pt x="2322561" y="2286000"/>
                  </a:lnTo>
                  <a:lnTo>
                    <a:pt x="2322561" y="2019300"/>
                  </a:lnTo>
                  <a:close/>
                  <a:moveTo>
                    <a:pt x="1760886" y="2019300"/>
                  </a:moveTo>
                  <a:lnTo>
                    <a:pt x="1760886" y="2286000"/>
                  </a:lnTo>
                  <a:lnTo>
                    <a:pt x="2032039" y="2286000"/>
                  </a:lnTo>
                  <a:lnTo>
                    <a:pt x="2032039" y="2019300"/>
                  </a:lnTo>
                  <a:close/>
                  <a:moveTo>
                    <a:pt x="1471977" y="2019300"/>
                  </a:moveTo>
                  <a:lnTo>
                    <a:pt x="1471977" y="2286000"/>
                  </a:lnTo>
                  <a:lnTo>
                    <a:pt x="1743131" y="2286000"/>
                  </a:lnTo>
                  <a:lnTo>
                    <a:pt x="1743131" y="2019300"/>
                  </a:lnTo>
                  <a:close/>
                  <a:moveTo>
                    <a:pt x="1181455" y="2019300"/>
                  </a:moveTo>
                  <a:lnTo>
                    <a:pt x="1181455" y="2286000"/>
                  </a:lnTo>
                  <a:lnTo>
                    <a:pt x="1452609" y="2286000"/>
                  </a:lnTo>
                  <a:lnTo>
                    <a:pt x="1452609" y="2019300"/>
                  </a:lnTo>
                  <a:close/>
                  <a:moveTo>
                    <a:pt x="890933" y="2019300"/>
                  </a:moveTo>
                  <a:lnTo>
                    <a:pt x="890933" y="2286000"/>
                  </a:lnTo>
                  <a:lnTo>
                    <a:pt x="1162087" y="2286000"/>
                  </a:lnTo>
                  <a:lnTo>
                    <a:pt x="1162087" y="2019300"/>
                  </a:lnTo>
                  <a:close/>
                  <a:moveTo>
                    <a:pt x="600412" y="2019300"/>
                  </a:moveTo>
                  <a:lnTo>
                    <a:pt x="600412" y="2286000"/>
                  </a:lnTo>
                  <a:lnTo>
                    <a:pt x="871565" y="2286000"/>
                  </a:lnTo>
                  <a:lnTo>
                    <a:pt x="871565" y="2019300"/>
                  </a:lnTo>
                  <a:close/>
                  <a:moveTo>
                    <a:pt x="309890" y="2019300"/>
                  </a:moveTo>
                  <a:lnTo>
                    <a:pt x="309890" y="2286000"/>
                  </a:lnTo>
                  <a:lnTo>
                    <a:pt x="581044" y="2286000"/>
                  </a:lnTo>
                  <a:lnTo>
                    <a:pt x="581044" y="2019300"/>
                  </a:lnTo>
                  <a:close/>
                  <a:moveTo>
                    <a:pt x="19368" y="2019300"/>
                  </a:moveTo>
                  <a:lnTo>
                    <a:pt x="19368" y="2286000"/>
                  </a:lnTo>
                  <a:lnTo>
                    <a:pt x="290522" y="2286000"/>
                  </a:lnTo>
                  <a:lnTo>
                    <a:pt x="290522" y="2019300"/>
                  </a:lnTo>
                  <a:close/>
                  <a:moveTo>
                    <a:pt x="11925920" y="1733550"/>
                  </a:moveTo>
                  <a:lnTo>
                    <a:pt x="11925920" y="2000250"/>
                  </a:lnTo>
                  <a:lnTo>
                    <a:pt x="12197073" y="2000250"/>
                  </a:lnTo>
                  <a:lnTo>
                    <a:pt x="12197073" y="1733550"/>
                  </a:lnTo>
                  <a:close/>
                  <a:moveTo>
                    <a:pt x="11635398" y="1733550"/>
                  </a:moveTo>
                  <a:lnTo>
                    <a:pt x="11635398" y="2000250"/>
                  </a:lnTo>
                  <a:lnTo>
                    <a:pt x="11906552" y="2000250"/>
                  </a:lnTo>
                  <a:lnTo>
                    <a:pt x="11906552" y="1733550"/>
                  </a:lnTo>
                  <a:close/>
                  <a:moveTo>
                    <a:pt x="11344876" y="1733550"/>
                  </a:moveTo>
                  <a:lnTo>
                    <a:pt x="11344876" y="2000250"/>
                  </a:lnTo>
                  <a:lnTo>
                    <a:pt x="11616030" y="2000250"/>
                  </a:lnTo>
                  <a:lnTo>
                    <a:pt x="11616030" y="1733550"/>
                  </a:lnTo>
                  <a:close/>
                  <a:moveTo>
                    <a:pt x="11054354" y="1733550"/>
                  </a:moveTo>
                  <a:lnTo>
                    <a:pt x="11054354" y="2000250"/>
                  </a:lnTo>
                  <a:lnTo>
                    <a:pt x="11325508" y="2000250"/>
                  </a:lnTo>
                  <a:lnTo>
                    <a:pt x="11325508" y="1733550"/>
                  </a:lnTo>
                  <a:close/>
                  <a:moveTo>
                    <a:pt x="10763832" y="1733550"/>
                  </a:moveTo>
                  <a:lnTo>
                    <a:pt x="10763832" y="2000250"/>
                  </a:lnTo>
                  <a:lnTo>
                    <a:pt x="11034986" y="2000250"/>
                  </a:lnTo>
                  <a:lnTo>
                    <a:pt x="11034986" y="1733550"/>
                  </a:lnTo>
                  <a:close/>
                  <a:moveTo>
                    <a:pt x="10473311" y="1733550"/>
                  </a:moveTo>
                  <a:lnTo>
                    <a:pt x="10473311" y="2000250"/>
                  </a:lnTo>
                  <a:lnTo>
                    <a:pt x="10744464" y="2000250"/>
                  </a:lnTo>
                  <a:lnTo>
                    <a:pt x="10744464" y="1733550"/>
                  </a:lnTo>
                  <a:close/>
                  <a:moveTo>
                    <a:pt x="10182789" y="1733550"/>
                  </a:moveTo>
                  <a:lnTo>
                    <a:pt x="10182789" y="2000250"/>
                  </a:lnTo>
                  <a:lnTo>
                    <a:pt x="10453943" y="2000250"/>
                  </a:lnTo>
                  <a:lnTo>
                    <a:pt x="10453943" y="1733550"/>
                  </a:lnTo>
                  <a:close/>
                  <a:moveTo>
                    <a:pt x="9892267" y="1733550"/>
                  </a:moveTo>
                  <a:lnTo>
                    <a:pt x="9892267" y="2000250"/>
                  </a:lnTo>
                  <a:lnTo>
                    <a:pt x="10163421" y="2000250"/>
                  </a:lnTo>
                  <a:lnTo>
                    <a:pt x="10163421" y="1733550"/>
                  </a:lnTo>
                  <a:close/>
                  <a:moveTo>
                    <a:pt x="9601745" y="1733550"/>
                  </a:moveTo>
                  <a:lnTo>
                    <a:pt x="9601745" y="2000250"/>
                  </a:lnTo>
                  <a:lnTo>
                    <a:pt x="9872899" y="2000250"/>
                  </a:lnTo>
                  <a:lnTo>
                    <a:pt x="9872899" y="1733550"/>
                  </a:lnTo>
                  <a:close/>
                  <a:moveTo>
                    <a:pt x="9311224" y="1733550"/>
                  </a:moveTo>
                  <a:lnTo>
                    <a:pt x="9311224" y="2000250"/>
                  </a:lnTo>
                  <a:lnTo>
                    <a:pt x="9582377" y="2000250"/>
                  </a:lnTo>
                  <a:lnTo>
                    <a:pt x="9582377" y="1733550"/>
                  </a:lnTo>
                  <a:close/>
                  <a:moveTo>
                    <a:pt x="9020702" y="1733550"/>
                  </a:moveTo>
                  <a:lnTo>
                    <a:pt x="9020702" y="2000250"/>
                  </a:lnTo>
                  <a:lnTo>
                    <a:pt x="9291856" y="2000250"/>
                  </a:lnTo>
                  <a:lnTo>
                    <a:pt x="9291856" y="1733550"/>
                  </a:lnTo>
                  <a:close/>
                  <a:moveTo>
                    <a:pt x="8731793" y="1733550"/>
                  </a:moveTo>
                  <a:lnTo>
                    <a:pt x="8731793" y="2000250"/>
                  </a:lnTo>
                  <a:lnTo>
                    <a:pt x="9001334" y="2000250"/>
                  </a:lnTo>
                  <a:lnTo>
                    <a:pt x="9001334" y="1733550"/>
                  </a:lnTo>
                  <a:close/>
                  <a:moveTo>
                    <a:pt x="8441272" y="1733550"/>
                  </a:moveTo>
                  <a:lnTo>
                    <a:pt x="8441272" y="2000250"/>
                  </a:lnTo>
                  <a:lnTo>
                    <a:pt x="8712425" y="2000250"/>
                  </a:lnTo>
                  <a:lnTo>
                    <a:pt x="8712425" y="1733550"/>
                  </a:lnTo>
                  <a:close/>
                  <a:moveTo>
                    <a:pt x="8150750" y="1733550"/>
                  </a:moveTo>
                  <a:lnTo>
                    <a:pt x="8150750" y="2000250"/>
                  </a:lnTo>
                  <a:lnTo>
                    <a:pt x="8421904" y="2000250"/>
                  </a:lnTo>
                  <a:lnTo>
                    <a:pt x="8421904" y="1733550"/>
                  </a:lnTo>
                  <a:close/>
                  <a:moveTo>
                    <a:pt x="7860228" y="1733550"/>
                  </a:moveTo>
                  <a:lnTo>
                    <a:pt x="7860228" y="2000250"/>
                  </a:lnTo>
                  <a:lnTo>
                    <a:pt x="8131382" y="2000250"/>
                  </a:lnTo>
                  <a:lnTo>
                    <a:pt x="8131382" y="1733550"/>
                  </a:lnTo>
                  <a:close/>
                  <a:moveTo>
                    <a:pt x="7569706" y="1733550"/>
                  </a:moveTo>
                  <a:lnTo>
                    <a:pt x="7569706" y="2000250"/>
                  </a:lnTo>
                  <a:lnTo>
                    <a:pt x="7840860" y="2000250"/>
                  </a:lnTo>
                  <a:lnTo>
                    <a:pt x="7840860" y="1733550"/>
                  </a:lnTo>
                  <a:close/>
                  <a:moveTo>
                    <a:pt x="7279185" y="1733550"/>
                  </a:moveTo>
                  <a:lnTo>
                    <a:pt x="7279185" y="2000250"/>
                  </a:lnTo>
                  <a:lnTo>
                    <a:pt x="7550338" y="2000250"/>
                  </a:lnTo>
                  <a:lnTo>
                    <a:pt x="7550338" y="1733550"/>
                  </a:lnTo>
                  <a:close/>
                  <a:moveTo>
                    <a:pt x="6988663" y="1733550"/>
                  </a:moveTo>
                  <a:lnTo>
                    <a:pt x="6988663" y="2000250"/>
                  </a:lnTo>
                  <a:lnTo>
                    <a:pt x="7259817" y="2000250"/>
                  </a:lnTo>
                  <a:lnTo>
                    <a:pt x="7259817" y="1733550"/>
                  </a:lnTo>
                  <a:close/>
                  <a:moveTo>
                    <a:pt x="6698141" y="1733550"/>
                  </a:moveTo>
                  <a:lnTo>
                    <a:pt x="6698141" y="2000250"/>
                  </a:lnTo>
                  <a:lnTo>
                    <a:pt x="6969295" y="2000250"/>
                  </a:lnTo>
                  <a:lnTo>
                    <a:pt x="6969295" y="1733550"/>
                  </a:lnTo>
                  <a:close/>
                  <a:moveTo>
                    <a:pt x="6407619" y="1733550"/>
                  </a:moveTo>
                  <a:lnTo>
                    <a:pt x="6407619" y="2000250"/>
                  </a:lnTo>
                  <a:lnTo>
                    <a:pt x="6678773" y="2000250"/>
                  </a:lnTo>
                  <a:lnTo>
                    <a:pt x="6678773" y="1733550"/>
                  </a:lnTo>
                  <a:close/>
                  <a:moveTo>
                    <a:pt x="6117097" y="1733550"/>
                  </a:moveTo>
                  <a:lnTo>
                    <a:pt x="6117097" y="2000250"/>
                  </a:lnTo>
                  <a:lnTo>
                    <a:pt x="6388251" y="2000250"/>
                  </a:lnTo>
                  <a:lnTo>
                    <a:pt x="6388251" y="1733550"/>
                  </a:lnTo>
                  <a:close/>
                  <a:moveTo>
                    <a:pt x="5826576" y="1733550"/>
                  </a:moveTo>
                  <a:lnTo>
                    <a:pt x="5826576" y="2000250"/>
                  </a:lnTo>
                  <a:lnTo>
                    <a:pt x="6097729" y="2000250"/>
                  </a:lnTo>
                  <a:lnTo>
                    <a:pt x="6097729" y="1733550"/>
                  </a:lnTo>
                  <a:close/>
                  <a:moveTo>
                    <a:pt x="5536054" y="1733550"/>
                  </a:moveTo>
                  <a:lnTo>
                    <a:pt x="5536054" y="2000250"/>
                  </a:lnTo>
                  <a:lnTo>
                    <a:pt x="5807208" y="2000250"/>
                  </a:lnTo>
                  <a:lnTo>
                    <a:pt x="5807208" y="1733550"/>
                  </a:lnTo>
                  <a:close/>
                  <a:moveTo>
                    <a:pt x="5247147" y="1733550"/>
                  </a:moveTo>
                  <a:lnTo>
                    <a:pt x="5247147" y="2000250"/>
                  </a:lnTo>
                  <a:lnTo>
                    <a:pt x="5516686" y="2000250"/>
                  </a:lnTo>
                  <a:lnTo>
                    <a:pt x="5516686" y="1733550"/>
                  </a:lnTo>
                  <a:close/>
                  <a:moveTo>
                    <a:pt x="4956625" y="1733550"/>
                  </a:moveTo>
                  <a:lnTo>
                    <a:pt x="4956625" y="2000250"/>
                  </a:lnTo>
                  <a:lnTo>
                    <a:pt x="5227779" y="2000250"/>
                  </a:lnTo>
                  <a:lnTo>
                    <a:pt x="5227779" y="1733550"/>
                  </a:lnTo>
                  <a:close/>
                  <a:moveTo>
                    <a:pt x="4666103" y="1733550"/>
                  </a:moveTo>
                  <a:lnTo>
                    <a:pt x="4666103" y="2000250"/>
                  </a:lnTo>
                  <a:lnTo>
                    <a:pt x="4937257" y="2000250"/>
                  </a:lnTo>
                  <a:lnTo>
                    <a:pt x="4937257" y="1733550"/>
                  </a:lnTo>
                  <a:close/>
                  <a:moveTo>
                    <a:pt x="4375581" y="1733550"/>
                  </a:moveTo>
                  <a:lnTo>
                    <a:pt x="4375581" y="2000250"/>
                  </a:lnTo>
                  <a:lnTo>
                    <a:pt x="4646735" y="2000250"/>
                  </a:lnTo>
                  <a:lnTo>
                    <a:pt x="4646735" y="1733550"/>
                  </a:lnTo>
                  <a:close/>
                  <a:moveTo>
                    <a:pt x="4085059" y="1733550"/>
                  </a:moveTo>
                  <a:lnTo>
                    <a:pt x="4085059" y="2000250"/>
                  </a:lnTo>
                  <a:lnTo>
                    <a:pt x="4356213" y="2000250"/>
                  </a:lnTo>
                  <a:lnTo>
                    <a:pt x="4356213" y="1733550"/>
                  </a:lnTo>
                  <a:close/>
                  <a:moveTo>
                    <a:pt x="3794538" y="1733550"/>
                  </a:moveTo>
                  <a:lnTo>
                    <a:pt x="3794538" y="2000250"/>
                  </a:lnTo>
                  <a:lnTo>
                    <a:pt x="4065691" y="2000250"/>
                  </a:lnTo>
                  <a:lnTo>
                    <a:pt x="4065691" y="1733550"/>
                  </a:lnTo>
                  <a:close/>
                  <a:moveTo>
                    <a:pt x="3504016" y="1733550"/>
                  </a:moveTo>
                  <a:lnTo>
                    <a:pt x="3504016" y="2000250"/>
                  </a:lnTo>
                  <a:lnTo>
                    <a:pt x="3775170" y="2000250"/>
                  </a:lnTo>
                  <a:lnTo>
                    <a:pt x="3775170" y="1733550"/>
                  </a:lnTo>
                  <a:close/>
                  <a:moveTo>
                    <a:pt x="3213494" y="1733550"/>
                  </a:moveTo>
                  <a:lnTo>
                    <a:pt x="3213494" y="2000250"/>
                  </a:lnTo>
                  <a:lnTo>
                    <a:pt x="3484648" y="2000250"/>
                  </a:lnTo>
                  <a:lnTo>
                    <a:pt x="3484648" y="1733550"/>
                  </a:lnTo>
                  <a:close/>
                  <a:moveTo>
                    <a:pt x="2922972" y="1733550"/>
                  </a:moveTo>
                  <a:lnTo>
                    <a:pt x="2922972" y="2000250"/>
                  </a:lnTo>
                  <a:lnTo>
                    <a:pt x="3194126" y="2000250"/>
                  </a:lnTo>
                  <a:lnTo>
                    <a:pt x="3194126" y="1733550"/>
                  </a:lnTo>
                  <a:close/>
                  <a:moveTo>
                    <a:pt x="2632451" y="1733550"/>
                  </a:moveTo>
                  <a:lnTo>
                    <a:pt x="2632451" y="2000250"/>
                  </a:lnTo>
                  <a:lnTo>
                    <a:pt x="2903604" y="2000250"/>
                  </a:lnTo>
                  <a:lnTo>
                    <a:pt x="2903604" y="1733550"/>
                  </a:lnTo>
                  <a:close/>
                  <a:moveTo>
                    <a:pt x="2341929" y="1733550"/>
                  </a:moveTo>
                  <a:lnTo>
                    <a:pt x="2341929" y="2000250"/>
                  </a:lnTo>
                  <a:lnTo>
                    <a:pt x="2613083" y="2000250"/>
                  </a:lnTo>
                  <a:lnTo>
                    <a:pt x="2613083" y="1733550"/>
                  </a:lnTo>
                  <a:close/>
                  <a:moveTo>
                    <a:pt x="2051407" y="1733550"/>
                  </a:moveTo>
                  <a:lnTo>
                    <a:pt x="2051407" y="2000250"/>
                  </a:lnTo>
                  <a:lnTo>
                    <a:pt x="2322561" y="2000250"/>
                  </a:lnTo>
                  <a:lnTo>
                    <a:pt x="2322561" y="1733550"/>
                  </a:lnTo>
                  <a:close/>
                  <a:moveTo>
                    <a:pt x="1760886" y="1733550"/>
                  </a:moveTo>
                  <a:lnTo>
                    <a:pt x="1760886" y="2000250"/>
                  </a:lnTo>
                  <a:lnTo>
                    <a:pt x="2032039" y="2000250"/>
                  </a:lnTo>
                  <a:lnTo>
                    <a:pt x="2032039" y="1733550"/>
                  </a:lnTo>
                  <a:close/>
                  <a:moveTo>
                    <a:pt x="1471977" y="1733550"/>
                  </a:moveTo>
                  <a:lnTo>
                    <a:pt x="1471977" y="2000250"/>
                  </a:lnTo>
                  <a:lnTo>
                    <a:pt x="1743131" y="2000250"/>
                  </a:lnTo>
                  <a:lnTo>
                    <a:pt x="1743131" y="1733550"/>
                  </a:lnTo>
                  <a:close/>
                  <a:moveTo>
                    <a:pt x="1181455" y="1733550"/>
                  </a:moveTo>
                  <a:lnTo>
                    <a:pt x="1181455" y="2000250"/>
                  </a:lnTo>
                  <a:lnTo>
                    <a:pt x="1452609" y="2000250"/>
                  </a:lnTo>
                  <a:lnTo>
                    <a:pt x="1452609" y="1733550"/>
                  </a:lnTo>
                  <a:close/>
                  <a:moveTo>
                    <a:pt x="890933" y="1733550"/>
                  </a:moveTo>
                  <a:lnTo>
                    <a:pt x="890933" y="2000250"/>
                  </a:lnTo>
                  <a:lnTo>
                    <a:pt x="1162087" y="2000250"/>
                  </a:lnTo>
                  <a:lnTo>
                    <a:pt x="1162087" y="1733550"/>
                  </a:lnTo>
                  <a:close/>
                  <a:moveTo>
                    <a:pt x="600412" y="1733550"/>
                  </a:moveTo>
                  <a:lnTo>
                    <a:pt x="600412" y="2000250"/>
                  </a:lnTo>
                  <a:lnTo>
                    <a:pt x="871565" y="2000250"/>
                  </a:lnTo>
                  <a:lnTo>
                    <a:pt x="871565" y="1733550"/>
                  </a:lnTo>
                  <a:close/>
                  <a:moveTo>
                    <a:pt x="309890" y="1733550"/>
                  </a:moveTo>
                  <a:lnTo>
                    <a:pt x="309890" y="2000250"/>
                  </a:lnTo>
                  <a:lnTo>
                    <a:pt x="581044" y="2000250"/>
                  </a:lnTo>
                  <a:lnTo>
                    <a:pt x="581044" y="1733550"/>
                  </a:lnTo>
                  <a:close/>
                  <a:moveTo>
                    <a:pt x="19368" y="1733550"/>
                  </a:moveTo>
                  <a:lnTo>
                    <a:pt x="19368" y="2000250"/>
                  </a:lnTo>
                  <a:lnTo>
                    <a:pt x="290522" y="2000250"/>
                  </a:lnTo>
                  <a:lnTo>
                    <a:pt x="290522" y="1733550"/>
                  </a:lnTo>
                  <a:close/>
                  <a:moveTo>
                    <a:pt x="11925920" y="1447800"/>
                  </a:moveTo>
                  <a:lnTo>
                    <a:pt x="11925920" y="1714500"/>
                  </a:lnTo>
                  <a:lnTo>
                    <a:pt x="12197073" y="1714500"/>
                  </a:lnTo>
                  <a:lnTo>
                    <a:pt x="12197073" y="1447800"/>
                  </a:lnTo>
                  <a:close/>
                  <a:moveTo>
                    <a:pt x="11635398" y="1447800"/>
                  </a:moveTo>
                  <a:lnTo>
                    <a:pt x="11635398" y="1714500"/>
                  </a:lnTo>
                  <a:lnTo>
                    <a:pt x="11906552" y="1714500"/>
                  </a:lnTo>
                  <a:lnTo>
                    <a:pt x="11906552" y="1447800"/>
                  </a:lnTo>
                  <a:close/>
                  <a:moveTo>
                    <a:pt x="11344876" y="1447800"/>
                  </a:moveTo>
                  <a:lnTo>
                    <a:pt x="11344876" y="1714500"/>
                  </a:lnTo>
                  <a:lnTo>
                    <a:pt x="11616030" y="1714500"/>
                  </a:lnTo>
                  <a:lnTo>
                    <a:pt x="11616030" y="1447800"/>
                  </a:lnTo>
                  <a:close/>
                  <a:moveTo>
                    <a:pt x="11054354" y="1447800"/>
                  </a:moveTo>
                  <a:lnTo>
                    <a:pt x="11054354" y="1714500"/>
                  </a:lnTo>
                  <a:lnTo>
                    <a:pt x="11325508" y="1714500"/>
                  </a:lnTo>
                  <a:lnTo>
                    <a:pt x="11325508" y="1447800"/>
                  </a:lnTo>
                  <a:close/>
                  <a:moveTo>
                    <a:pt x="10763832" y="1447800"/>
                  </a:moveTo>
                  <a:lnTo>
                    <a:pt x="10763832" y="1714500"/>
                  </a:lnTo>
                  <a:lnTo>
                    <a:pt x="11034986" y="1714500"/>
                  </a:lnTo>
                  <a:lnTo>
                    <a:pt x="11034986" y="1447800"/>
                  </a:lnTo>
                  <a:close/>
                  <a:moveTo>
                    <a:pt x="10473311" y="1447800"/>
                  </a:moveTo>
                  <a:lnTo>
                    <a:pt x="10473311" y="1714500"/>
                  </a:lnTo>
                  <a:lnTo>
                    <a:pt x="10744464" y="1714500"/>
                  </a:lnTo>
                  <a:lnTo>
                    <a:pt x="10744464" y="1447800"/>
                  </a:lnTo>
                  <a:close/>
                  <a:moveTo>
                    <a:pt x="10182789" y="1447800"/>
                  </a:moveTo>
                  <a:lnTo>
                    <a:pt x="10182789" y="1714500"/>
                  </a:lnTo>
                  <a:lnTo>
                    <a:pt x="10453943" y="1714500"/>
                  </a:lnTo>
                  <a:lnTo>
                    <a:pt x="10453943" y="1447800"/>
                  </a:lnTo>
                  <a:close/>
                  <a:moveTo>
                    <a:pt x="9892267" y="1447800"/>
                  </a:moveTo>
                  <a:lnTo>
                    <a:pt x="9892267" y="1714500"/>
                  </a:lnTo>
                  <a:lnTo>
                    <a:pt x="10163421" y="1714500"/>
                  </a:lnTo>
                  <a:lnTo>
                    <a:pt x="10163421" y="1447800"/>
                  </a:lnTo>
                  <a:close/>
                  <a:moveTo>
                    <a:pt x="9601745" y="1447800"/>
                  </a:moveTo>
                  <a:lnTo>
                    <a:pt x="9601745" y="1714500"/>
                  </a:lnTo>
                  <a:lnTo>
                    <a:pt x="9872899" y="1714500"/>
                  </a:lnTo>
                  <a:lnTo>
                    <a:pt x="9872899" y="1447800"/>
                  </a:lnTo>
                  <a:close/>
                  <a:moveTo>
                    <a:pt x="9311224" y="1447800"/>
                  </a:moveTo>
                  <a:lnTo>
                    <a:pt x="9311224" y="1714500"/>
                  </a:lnTo>
                  <a:lnTo>
                    <a:pt x="9582377" y="1714500"/>
                  </a:lnTo>
                  <a:lnTo>
                    <a:pt x="9582377" y="1447800"/>
                  </a:lnTo>
                  <a:close/>
                  <a:moveTo>
                    <a:pt x="9020702" y="1447800"/>
                  </a:moveTo>
                  <a:lnTo>
                    <a:pt x="9020702" y="1714500"/>
                  </a:lnTo>
                  <a:lnTo>
                    <a:pt x="9291856" y="1714500"/>
                  </a:lnTo>
                  <a:lnTo>
                    <a:pt x="9291856" y="1447800"/>
                  </a:lnTo>
                  <a:close/>
                  <a:moveTo>
                    <a:pt x="8731793" y="1447800"/>
                  </a:moveTo>
                  <a:lnTo>
                    <a:pt x="8731793" y="1714500"/>
                  </a:lnTo>
                  <a:lnTo>
                    <a:pt x="9001334" y="1714500"/>
                  </a:lnTo>
                  <a:lnTo>
                    <a:pt x="9001334" y="1447800"/>
                  </a:lnTo>
                  <a:close/>
                  <a:moveTo>
                    <a:pt x="8441272" y="1447800"/>
                  </a:moveTo>
                  <a:lnTo>
                    <a:pt x="8441272" y="1714500"/>
                  </a:lnTo>
                  <a:lnTo>
                    <a:pt x="8712425" y="1714500"/>
                  </a:lnTo>
                  <a:lnTo>
                    <a:pt x="8712425" y="1447800"/>
                  </a:lnTo>
                  <a:close/>
                  <a:moveTo>
                    <a:pt x="8150750" y="1447800"/>
                  </a:moveTo>
                  <a:lnTo>
                    <a:pt x="8150750" y="1714500"/>
                  </a:lnTo>
                  <a:lnTo>
                    <a:pt x="8421904" y="1714500"/>
                  </a:lnTo>
                  <a:lnTo>
                    <a:pt x="8421904" y="1447800"/>
                  </a:lnTo>
                  <a:close/>
                  <a:moveTo>
                    <a:pt x="7860228" y="1447800"/>
                  </a:moveTo>
                  <a:lnTo>
                    <a:pt x="7860228" y="1714500"/>
                  </a:lnTo>
                  <a:lnTo>
                    <a:pt x="8131382" y="1714500"/>
                  </a:lnTo>
                  <a:lnTo>
                    <a:pt x="8131382" y="1447800"/>
                  </a:lnTo>
                  <a:close/>
                  <a:moveTo>
                    <a:pt x="7569706" y="1447800"/>
                  </a:moveTo>
                  <a:lnTo>
                    <a:pt x="7569706" y="1714500"/>
                  </a:lnTo>
                  <a:lnTo>
                    <a:pt x="7840860" y="1714500"/>
                  </a:lnTo>
                  <a:lnTo>
                    <a:pt x="7840860" y="1447800"/>
                  </a:lnTo>
                  <a:close/>
                  <a:moveTo>
                    <a:pt x="7279185" y="1447800"/>
                  </a:moveTo>
                  <a:lnTo>
                    <a:pt x="7279185" y="1714500"/>
                  </a:lnTo>
                  <a:lnTo>
                    <a:pt x="7550338" y="1714500"/>
                  </a:lnTo>
                  <a:lnTo>
                    <a:pt x="7550338" y="1447800"/>
                  </a:lnTo>
                  <a:close/>
                  <a:moveTo>
                    <a:pt x="6988663" y="1447800"/>
                  </a:moveTo>
                  <a:lnTo>
                    <a:pt x="6988663" y="1714500"/>
                  </a:lnTo>
                  <a:lnTo>
                    <a:pt x="7259817" y="1714500"/>
                  </a:lnTo>
                  <a:lnTo>
                    <a:pt x="7259817" y="1447800"/>
                  </a:lnTo>
                  <a:close/>
                  <a:moveTo>
                    <a:pt x="6698141" y="1447800"/>
                  </a:moveTo>
                  <a:lnTo>
                    <a:pt x="6698141" y="1714500"/>
                  </a:lnTo>
                  <a:lnTo>
                    <a:pt x="6969295" y="1714500"/>
                  </a:lnTo>
                  <a:lnTo>
                    <a:pt x="6969295" y="1447800"/>
                  </a:lnTo>
                  <a:close/>
                  <a:moveTo>
                    <a:pt x="6407619" y="1447800"/>
                  </a:moveTo>
                  <a:lnTo>
                    <a:pt x="6407619" y="1714500"/>
                  </a:lnTo>
                  <a:lnTo>
                    <a:pt x="6678773" y="1714500"/>
                  </a:lnTo>
                  <a:lnTo>
                    <a:pt x="6678773" y="1447800"/>
                  </a:lnTo>
                  <a:close/>
                  <a:moveTo>
                    <a:pt x="6117097" y="1447800"/>
                  </a:moveTo>
                  <a:lnTo>
                    <a:pt x="6117097" y="1714500"/>
                  </a:lnTo>
                  <a:lnTo>
                    <a:pt x="6388251" y="1714500"/>
                  </a:lnTo>
                  <a:lnTo>
                    <a:pt x="6388251" y="1447800"/>
                  </a:lnTo>
                  <a:close/>
                  <a:moveTo>
                    <a:pt x="5826576" y="1447800"/>
                  </a:moveTo>
                  <a:lnTo>
                    <a:pt x="5826576" y="1714500"/>
                  </a:lnTo>
                  <a:lnTo>
                    <a:pt x="6097729" y="1714500"/>
                  </a:lnTo>
                  <a:lnTo>
                    <a:pt x="6097729" y="1447800"/>
                  </a:lnTo>
                  <a:close/>
                  <a:moveTo>
                    <a:pt x="5536054" y="1447800"/>
                  </a:moveTo>
                  <a:lnTo>
                    <a:pt x="5536054" y="1714500"/>
                  </a:lnTo>
                  <a:lnTo>
                    <a:pt x="5807208" y="1714500"/>
                  </a:lnTo>
                  <a:lnTo>
                    <a:pt x="5807208" y="1447800"/>
                  </a:lnTo>
                  <a:close/>
                  <a:moveTo>
                    <a:pt x="5247147" y="1447800"/>
                  </a:moveTo>
                  <a:lnTo>
                    <a:pt x="5247147" y="1714500"/>
                  </a:lnTo>
                  <a:lnTo>
                    <a:pt x="5516686" y="1714500"/>
                  </a:lnTo>
                  <a:lnTo>
                    <a:pt x="5516686" y="1447800"/>
                  </a:lnTo>
                  <a:close/>
                  <a:moveTo>
                    <a:pt x="4956625" y="1447800"/>
                  </a:moveTo>
                  <a:lnTo>
                    <a:pt x="4956625" y="1714500"/>
                  </a:lnTo>
                  <a:lnTo>
                    <a:pt x="5227779" y="1714500"/>
                  </a:lnTo>
                  <a:lnTo>
                    <a:pt x="5227779" y="1447800"/>
                  </a:lnTo>
                  <a:close/>
                  <a:moveTo>
                    <a:pt x="4666103" y="1447800"/>
                  </a:moveTo>
                  <a:lnTo>
                    <a:pt x="4666103" y="1714500"/>
                  </a:lnTo>
                  <a:lnTo>
                    <a:pt x="4937257" y="1714500"/>
                  </a:lnTo>
                  <a:lnTo>
                    <a:pt x="4937257" y="1447800"/>
                  </a:lnTo>
                  <a:close/>
                  <a:moveTo>
                    <a:pt x="4375581" y="1447800"/>
                  </a:moveTo>
                  <a:lnTo>
                    <a:pt x="4375581" y="1714500"/>
                  </a:lnTo>
                  <a:lnTo>
                    <a:pt x="4646735" y="1714500"/>
                  </a:lnTo>
                  <a:lnTo>
                    <a:pt x="4646735" y="1447800"/>
                  </a:lnTo>
                  <a:close/>
                  <a:moveTo>
                    <a:pt x="4085059" y="1447800"/>
                  </a:moveTo>
                  <a:lnTo>
                    <a:pt x="4085059" y="1714500"/>
                  </a:lnTo>
                  <a:lnTo>
                    <a:pt x="4356213" y="1714500"/>
                  </a:lnTo>
                  <a:lnTo>
                    <a:pt x="4356213" y="1447800"/>
                  </a:lnTo>
                  <a:close/>
                  <a:moveTo>
                    <a:pt x="3794538" y="1447800"/>
                  </a:moveTo>
                  <a:lnTo>
                    <a:pt x="3794538" y="1714500"/>
                  </a:lnTo>
                  <a:lnTo>
                    <a:pt x="4065691" y="1714500"/>
                  </a:lnTo>
                  <a:lnTo>
                    <a:pt x="4065691" y="1447800"/>
                  </a:lnTo>
                  <a:close/>
                  <a:moveTo>
                    <a:pt x="3504016" y="1447800"/>
                  </a:moveTo>
                  <a:lnTo>
                    <a:pt x="3504016" y="1714500"/>
                  </a:lnTo>
                  <a:lnTo>
                    <a:pt x="3775170" y="1714500"/>
                  </a:lnTo>
                  <a:lnTo>
                    <a:pt x="3775170" y="1447800"/>
                  </a:lnTo>
                  <a:close/>
                  <a:moveTo>
                    <a:pt x="3213494" y="1447800"/>
                  </a:moveTo>
                  <a:lnTo>
                    <a:pt x="3213494" y="1714500"/>
                  </a:lnTo>
                  <a:lnTo>
                    <a:pt x="3484648" y="1714500"/>
                  </a:lnTo>
                  <a:lnTo>
                    <a:pt x="3484648" y="1447800"/>
                  </a:lnTo>
                  <a:close/>
                  <a:moveTo>
                    <a:pt x="2922972" y="1447800"/>
                  </a:moveTo>
                  <a:lnTo>
                    <a:pt x="2922972" y="1714500"/>
                  </a:lnTo>
                  <a:lnTo>
                    <a:pt x="3194126" y="1714500"/>
                  </a:lnTo>
                  <a:lnTo>
                    <a:pt x="3194126" y="1447800"/>
                  </a:lnTo>
                  <a:close/>
                  <a:moveTo>
                    <a:pt x="2632451" y="1447800"/>
                  </a:moveTo>
                  <a:lnTo>
                    <a:pt x="2632451" y="1714500"/>
                  </a:lnTo>
                  <a:lnTo>
                    <a:pt x="2903604" y="1714500"/>
                  </a:lnTo>
                  <a:lnTo>
                    <a:pt x="2903604" y="1447800"/>
                  </a:lnTo>
                  <a:close/>
                  <a:moveTo>
                    <a:pt x="2341929" y="1447800"/>
                  </a:moveTo>
                  <a:lnTo>
                    <a:pt x="2341929" y="1714500"/>
                  </a:lnTo>
                  <a:lnTo>
                    <a:pt x="2613083" y="1714500"/>
                  </a:lnTo>
                  <a:lnTo>
                    <a:pt x="2613083" y="1447800"/>
                  </a:lnTo>
                  <a:close/>
                  <a:moveTo>
                    <a:pt x="2051407" y="1447800"/>
                  </a:moveTo>
                  <a:lnTo>
                    <a:pt x="2051407" y="1714500"/>
                  </a:lnTo>
                  <a:lnTo>
                    <a:pt x="2322561" y="1714500"/>
                  </a:lnTo>
                  <a:lnTo>
                    <a:pt x="2322561" y="1447800"/>
                  </a:lnTo>
                  <a:close/>
                  <a:moveTo>
                    <a:pt x="1760886" y="1447800"/>
                  </a:moveTo>
                  <a:lnTo>
                    <a:pt x="1760886" y="1714500"/>
                  </a:lnTo>
                  <a:lnTo>
                    <a:pt x="2032039" y="1714500"/>
                  </a:lnTo>
                  <a:lnTo>
                    <a:pt x="2032039" y="1447800"/>
                  </a:lnTo>
                  <a:close/>
                  <a:moveTo>
                    <a:pt x="1471977" y="1447800"/>
                  </a:moveTo>
                  <a:lnTo>
                    <a:pt x="1471977" y="1714500"/>
                  </a:lnTo>
                  <a:lnTo>
                    <a:pt x="1743131" y="1714500"/>
                  </a:lnTo>
                  <a:lnTo>
                    <a:pt x="1743131" y="1447800"/>
                  </a:lnTo>
                  <a:close/>
                  <a:moveTo>
                    <a:pt x="1181455" y="1447800"/>
                  </a:moveTo>
                  <a:lnTo>
                    <a:pt x="1181455" y="1714500"/>
                  </a:lnTo>
                  <a:lnTo>
                    <a:pt x="1452609" y="1714500"/>
                  </a:lnTo>
                  <a:lnTo>
                    <a:pt x="1452609" y="1447800"/>
                  </a:lnTo>
                  <a:close/>
                  <a:moveTo>
                    <a:pt x="890933" y="1447800"/>
                  </a:moveTo>
                  <a:lnTo>
                    <a:pt x="890933" y="1714500"/>
                  </a:lnTo>
                  <a:lnTo>
                    <a:pt x="1162087" y="1714500"/>
                  </a:lnTo>
                  <a:lnTo>
                    <a:pt x="1162087" y="1447800"/>
                  </a:lnTo>
                  <a:close/>
                  <a:moveTo>
                    <a:pt x="600412" y="1447800"/>
                  </a:moveTo>
                  <a:lnTo>
                    <a:pt x="600412" y="1714500"/>
                  </a:lnTo>
                  <a:lnTo>
                    <a:pt x="871565" y="1714500"/>
                  </a:lnTo>
                  <a:lnTo>
                    <a:pt x="871565" y="1447800"/>
                  </a:lnTo>
                  <a:close/>
                  <a:moveTo>
                    <a:pt x="309890" y="1447800"/>
                  </a:moveTo>
                  <a:lnTo>
                    <a:pt x="309890" y="1714500"/>
                  </a:lnTo>
                  <a:lnTo>
                    <a:pt x="581044" y="1714500"/>
                  </a:lnTo>
                  <a:lnTo>
                    <a:pt x="581044" y="1447800"/>
                  </a:lnTo>
                  <a:close/>
                  <a:moveTo>
                    <a:pt x="19368" y="1447800"/>
                  </a:moveTo>
                  <a:lnTo>
                    <a:pt x="19368" y="1714500"/>
                  </a:lnTo>
                  <a:lnTo>
                    <a:pt x="290522" y="1714500"/>
                  </a:lnTo>
                  <a:lnTo>
                    <a:pt x="290522" y="1447800"/>
                  </a:lnTo>
                  <a:close/>
                  <a:moveTo>
                    <a:pt x="11925920" y="1162050"/>
                  </a:moveTo>
                  <a:lnTo>
                    <a:pt x="11925920" y="1428750"/>
                  </a:lnTo>
                  <a:lnTo>
                    <a:pt x="12197073" y="1428750"/>
                  </a:lnTo>
                  <a:lnTo>
                    <a:pt x="12197073" y="1162050"/>
                  </a:lnTo>
                  <a:close/>
                  <a:moveTo>
                    <a:pt x="11635398" y="1162050"/>
                  </a:moveTo>
                  <a:lnTo>
                    <a:pt x="11635398" y="1428750"/>
                  </a:lnTo>
                  <a:lnTo>
                    <a:pt x="11906552" y="1428750"/>
                  </a:lnTo>
                  <a:lnTo>
                    <a:pt x="11906552" y="1162050"/>
                  </a:lnTo>
                  <a:close/>
                  <a:moveTo>
                    <a:pt x="11344876" y="1162050"/>
                  </a:moveTo>
                  <a:lnTo>
                    <a:pt x="11344876" y="1428750"/>
                  </a:lnTo>
                  <a:lnTo>
                    <a:pt x="11616030" y="1428750"/>
                  </a:lnTo>
                  <a:lnTo>
                    <a:pt x="11616030" y="1162050"/>
                  </a:lnTo>
                  <a:close/>
                  <a:moveTo>
                    <a:pt x="11054354" y="1162050"/>
                  </a:moveTo>
                  <a:lnTo>
                    <a:pt x="11054354" y="1428750"/>
                  </a:lnTo>
                  <a:lnTo>
                    <a:pt x="11325508" y="1428750"/>
                  </a:lnTo>
                  <a:lnTo>
                    <a:pt x="11325508" y="1162050"/>
                  </a:lnTo>
                  <a:close/>
                  <a:moveTo>
                    <a:pt x="10763832" y="1162050"/>
                  </a:moveTo>
                  <a:lnTo>
                    <a:pt x="10763832" y="1428750"/>
                  </a:lnTo>
                  <a:lnTo>
                    <a:pt x="11034986" y="1428750"/>
                  </a:lnTo>
                  <a:lnTo>
                    <a:pt x="11034986" y="1162050"/>
                  </a:lnTo>
                  <a:close/>
                  <a:moveTo>
                    <a:pt x="10473311" y="1162050"/>
                  </a:moveTo>
                  <a:lnTo>
                    <a:pt x="10473311" y="1428750"/>
                  </a:lnTo>
                  <a:lnTo>
                    <a:pt x="10744464" y="1428750"/>
                  </a:lnTo>
                  <a:lnTo>
                    <a:pt x="10744464" y="1162050"/>
                  </a:lnTo>
                  <a:close/>
                  <a:moveTo>
                    <a:pt x="10182789" y="1162050"/>
                  </a:moveTo>
                  <a:lnTo>
                    <a:pt x="10182789" y="1428750"/>
                  </a:lnTo>
                  <a:lnTo>
                    <a:pt x="10453943" y="1428750"/>
                  </a:lnTo>
                  <a:lnTo>
                    <a:pt x="10453943" y="1162050"/>
                  </a:lnTo>
                  <a:close/>
                  <a:moveTo>
                    <a:pt x="9892267" y="1162050"/>
                  </a:moveTo>
                  <a:lnTo>
                    <a:pt x="9892267" y="1428750"/>
                  </a:lnTo>
                  <a:lnTo>
                    <a:pt x="10163421" y="1428750"/>
                  </a:lnTo>
                  <a:lnTo>
                    <a:pt x="10163421" y="1162050"/>
                  </a:lnTo>
                  <a:close/>
                  <a:moveTo>
                    <a:pt x="9601745" y="1162050"/>
                  </a:moveTo>
                  <a:lnTo>
                    <a:pt x="9601745" y="1428750"/>
                  </a:lnTo>
                  <a:lnTo>
                    <a:pt x="9872899" y="1428750"/>
                  </a:lnTo>
                  <a:lnTo>
                    <a:pt x="9872899" y="1162050"/>
                  </a:lnTo>
                  <a:close/>
                  <a:moveTo>
                    <a:pt x="9311224" y="1162050"/>
                  </a:moveTo>
                  <a:lnTo>
                    <a:pt x="9311224" y="1428750"/>
                  </a:lnTo>
                  <a:lnTo>
                    <a:pt x="9582377" y="1428750"/>
                  </a:lnTo>
                  <a:lnTo>
                    <a:pt x="9582377" y="1162050"/>
                  </a:lnTo>
                  <a:close/>
                  <a:moveTo>
                    <a:pt x="9020702" y="1162050"/>
                  </a:moveTo>
                  <a:lnTo>
                    <a:pt x="9020702" y="1428750"/>
                  </a:lnTo>
                  <a:lnTo>
                    <a:pt x="9291856" y="1428750"/>
                  </a:lnTo>
                  <a:lnTo>
                    <a:pt x="9291856" y="1162050"/>
                  </a:lnTo>
                  <a:close/>
                  <a:moveTo>
                    <a:pt x="8731793" y="1162050"/>
                  </a:moveTo>
                  <a:lnTo>
                    <a:pt x="8731793" y="1428750"/>
                  </a:lnTo>
                  <a:lnTo>
                    <a:pt x="9001334" y="1428750"/>
                  </a:lnTo>
                  <a:lnTo>
                    <a:pt x="9001334" y="1162050"/>
                  </a:lnTo>
                  <a:close/>
                  <a:moveTo>
                    <a:pt x="8441272" y="1162050"/>
                  </a:moveTo>
                  <a:lnTo>
                    <a:pt x="8441272" y="1428750"/>
                  </a:lnTo>
                  <a:lnTo>
                    <a:pt x="8712425" y="1428750"/>
                  </a:lnTo>
                  <a:lnTo>
                    <a:pt x="8712425" y="1162050"/>
                  </a:lnTo>
                  <a:close/>
                  <a:moveTo>
                    <a:pt x="8150750" y="1162050"/>
                  </a:moveTo>
                  <a:lnTo>
                    <a:pt x="8150750" y="1428750"/>
                  </a:lnTo>
                  <a:lnTo>
                    <a:pt x="8421904" y="1428750"/>
                  </a:lnTo>
                  <a:lnTo>
                    <a:pt x="8421904" y="1162050"/>
                  </a:lnTo>
                  <a:close/>
                  <a:moveTo>
                    <a:pt x="7860228" y="1162050"/>
                  </a:moveTo>
                  <a:lnTo>
                    <a:pt x="7860228" y="1428750"/>
                  </a:lnTo>
                  <a:lnTo>
                    <a:pt x="8131382" y="1428750"/>
                  </a:lnTo>
                  <a:lnTo>
                    <a:pt x="8131382" y="1162050"/>
                  </a:lnTo>
                  <a:close/>
                  <a:moveTo>
                    <a:pt x="7569706" y="1162050"/>
                  </a:moveTo>
                  <a:lnTo>
                    <a:pt x="7569706" y="1428750"/>
                  </a:lnTo>
                  <a:lnTo>
                    <a:pt x="7840860" y="1428750"/>
                  </a:lnTo>
                  <a:lnTo>
                    <a:pt x="7840860" y="1162050"/>
                  </a:lnTo>
                  <a:close/>
                  <a:moveTo>
                    <a:pt x="7279185" y="1162050"/>
                  </a:moveTo>
                  <a:lnTo>
                    <a:pt x="7279185" y="1428750"/>
                  </a:lnTo>
                  <a:lnTo>
                    <a:pt x="7550338" y="1428750"/>
                  </a:lnTo>
                  <a:lnTo>
                    <a:pt x="7550338" y="1162050"/>
                  </a:lnTo>
                  <a:close/>
                  <a:moveTo>
                    <a:pt x="6988663" y="1162050"/>
                  </a:moveTo>
                  <a:lnTo>
                    <a:pt x="6988663" y="1428750"/>
                  </a:lnTo>
                  <a:lnTo>
                    <a:pt x="7259817" y="1428750"/>
                  </a:lnTo>
                  <a:lnTo>
                    <a:pt x="7259817" y="1162050"/>
                  </a:lnTo>
                  <a:close/>
                  <a:moveTo>
                    <a:pt x="6698141" y="1162050"/>
                  </a:moveTo>
                  <a:lnTo>
                    <a:pt x="6698141" y="1428750"/>
                  </a:lnTo>
                  <a:lnTo>
                    <a:pt x="6969295" y="1428750"/>
                  </a:lnTo>
                  <a:lnTo>
                    <a:pt x="6969295" y="1162050"/>
                  </a:lnTo>
                  <a:close/>
                  <a:moveTo>
                    <a:pt x="6407619" y="1162050"/>
                  </a:moveTo>
                  <a:lnTo>
                    <a:pt x="6407619" y="1428750"/>
                  </a:lnTo>
                  <a:lnTo>
                    <a:pt x="6678773" y="1428750"/>
                  </a:lnTo>
                  <a:lnTo>
                    <a:pt x="6678773" y="1162050"/>
                  </a:lnTo>
                  <a:close/>
                  <a:moveTo>
                    <a:pt x="6117097" y="1162050"/>
                  </a:moveTo>
                  <a:lnTo>
                    <a:pt x="6117097" y="1428750"/>
                  </a:lnTo>
                  <a:lnTo>
                    <a:pt x="6388251" y="1428750"/>
                  </a:lnTo>
                  <a:lnTo>
                    <a:pt x="6388251" y="1162050"/>
                  </a:lnTo>
                  <a:close/>
                  <a:moveTo>
                    <a:pt x="5826576" y="1162050"/>
                  </a:moveTo>
                  <a:lnTo>
                    <a:pt x="5826576" y="1428750"/>
                  </a:lnTo>
                  <a:lnTo>
                    <a:pt x="6097729" y="1428750"/>
                  </a:lnTo>
                  <a:lnTo>
                    <a:pt x="6097729" y="1162050"/>
                  </a:lnTo>
                  <a:close/>
                  <a:moveTo>
                    <a:pt x="5536054" y="1162050"/>
                  </a:moveTo>
                  <a:lnTo>
                    <a:pt x="5536054" y="1428750"/>
                  </a:lnTo>
                  <a:lnTo>
                    <a:pt x="5807208" y="1428750"/>
                  </a:lnTo>
                  <a:lnTo>
                    <a:pt x="5807208" y="1162050"/>
                  </a:lnTo>
                  <a:close/>
                  <a:moveTo>
                    <a:pt x="5247147" y="1162050"/>
                  </a:moveTo>
                  <a:lnTo>
                    <a:pt x="5247147" y="1428750"/>
                  </a:lnTo>
                  <a:lnTo>
                    <a:pt x="5516686" y="1428750"/>
                  </a:lnTo>
                  <a:lnTo>
                    <a:pt x="5516686" y="1162050"/>
                  </a:lnTo>
                  <a:close/>
                  <a:moveTo>
                    <a:pt x="4956625" y="1162050"/>
                  </a:moveTo>
                  <a:lnTo>
                    <a:pt x="4956625" y="1428750"/>
                  </a:lnTo>
                  <a:lnTo>
                    <a:pt x="5227779" y="1428750"/>
                  </a:lnTo>
                  <a:lnTo>
                    <a:pt x="5227779" y="1162050"/>
                  </a:lnTo>
                  <a:close/>
                  <a:moveTo>
                    <a:pt x="4666103" y="1162050"/>
                  </a:moveTo>
                  <a:lnTo>
                    <a:pt x="4666103" y="1428750"/>
                  </a:lnTo>
                  <a:lnTo>
                    <a:pt x="4937257" y="1428750"/>
                  </a:lnTo>
                  <a:lnTo>
                    <a:pt x="4937257" y="1162050"/>
                  </a:lnTo>
                  <a:close/>
                  <a:moveTo>
                    <a:pt x="4375581" y="1162050"/>
                  </a:moveTo>
                  <a:lnTo>
                    <a:pt x="4375581" y="1428750"/>
                  </a:lnTo>
                  <a:lnTo>
                    <a:pt x="4646735" y="1428750"/>
                  </a:lnTo>
                  <a:lnTo>
                    <a:pt x="4646735" y="1162050"/>
                  </a:lnTo>
                  <a:close/>
                  <a:moveTo>
                    <a:pt x="4085059" y="1162050"/>
                  </a:moveTo>
                  <a:lnTo>
                    <a:pt x="4085059" y="1428750"/>
                  </a:lnTo>
                  <a:lnTo>
                    <a:pt x="4356213" y="1428750"/>
                  </a:lnTo>
                  <a:lnTo>
                    <a:pt x="4356213" y="1162050"/>
                  </a:lnTo>
                  <a:close/>
                  <a:moveTo>
                    <a:pt x="3794538" y="1162050"/>
                  </a:moveTo>
                  <a:lnTo>
                    <a:pt x="3794538" y="1428750"/>
                  </a:lnTo>
                  <a:lnTo>
                    <a:pt x="4065691" y="1428750"/>
                  </a:lnTo>
                  <a:lnTo>
                    <a:pt x="4065691" y="1162050"/>
                  </a:lnTo>
                  <a:close/>
                  <a:moveTo>
                    <a:pt x="3504016" y="1162050"/>
                  </a:moveTo>
                  <a:lnTo>
                    <a:pt x="3504016" y="1428750"/>
                  </a:lnTo>
                  <a:lnTo>
                    <a:pt x="3775170" y="1428750"/>
                  </a:lnTo>
                  <a:lnTo>
                    <a:pt x="3775170" y="1162050"/>
                  </a:lnTo>
                  <a:close/>
                  <a:moveTo>
                    <a:pt x="3213494" y="1162050"/>
                  </a:moveTo>
                  <a:lnTo>
                    <a:pt x="3213494" y="1428750"/>
                  </a:lnTo>
                  <a:lnTo>
                    <a:pt x="3484648" y="1428750"/>
                  </a:lnTo>
                  <a:lnTo>
                    <a:pt x="3484648" y="1162050"/>
                  </a:lnTo>
                  <a:close/>
                  <a:moveTo>
                    <a:pt x="2922972" y="1162050"/>
                  </a:moveTo>
                  <a:lnTo>
                    <a:pt x="2922972" y="1428750"/>
                  </a:lnTo>
                  <a:lnTo>
                    <a:pt x="3194126" y="1428750"/>
                  </a:lnTo>
                  <a:lnTo>
                    <a:pt x="3194126" y="1162050"/>
                  </a:lnTo>
                  <a:close/>
                  <a:moveTo>
                    <a:pt x="2632451" y="1162050"/>
                  </a:moveTo>
                  <a:lnTo>
                    <a:pt x="2632451" y="1428750"/>
                  </a:lnTo>
                  <a:lnTo>
                    <a:pt x="2903604" y="1428750"/>
                  </a:lnTo>
                  <a:lnTo>
                    <a:pt x="2903604" y="1162050"/>
                  </a:lnTo>
                  <a:close/>
                  <a:moveTo>
                    <a:pt x="2341929" y="1162050"/>
                  </a:moveTo>
                  <a:lnTo>
                    <a:pt x="2341929" y="1428750"/>
                  </a:lnTo>
                  <a:lnTo>
                    <a:pt x="2613083" y="1428750"/>
                  </a:lnTo>
                  <a:lnTo>
                    <a:pt x="2613083" y="1162050"/>
                  </a:lnTo>
                  <a:close/>
                  <a:moveTo>
                    <a:pt x="2051407" y="1162050"/>
                  </a:moveTo>
                  <a:lnTo>
                    <a:pt x="2051407" y="1428750"/>
                  </a:lnTo>
                  <a:lnTo>
                    <a:pt x="2322561" y="1428750"/>
                  </a:lnTo>
                  <a:lnTo>
                    <a:pt x="2322561" y="1162050"/>
                  </a:lnTo>
                  <a:close/>
                  <a:moveTo>
                    <a:pt x="1760886" y="1162050"/>
                  </a:moveTo>
                  <a:lnTo>
                    <a:pt x="1760886" y="1428750"/>
                  </a:lnTo>
                  <a:lnTo>
                    <a:pt x="2032039" y="1428750"/>
                  </a:lnTo>
                  <a:lnTo>
                    <a:pt x="2032039" y="1162050"/>
                  </a:lnTo>
                  <a:close/>
                  <a:moveTo>
                    <a:pt x="1471977" y="1162050"/>
                  </a:moveTo>
                  <a:lnTo>
                    <a:pt x="1471977" y="1428750"/>
                  </a:lnTo>
                  <a:lnTo>
                    <a:pt x="1743131" y="1428750"/>
                  </a:lnTo>
                  <a:lnTo>
                    <a:pt x="1743131" y="1162050"/>
                  </a:lnTo>
                  <a:close/>
                  <a:moveTo>
                    <a:pt x="1181455" y="1162050"/>
                  </a:moveTo>
                  <a:lnTo>
                    <a:pt x="1181455" y="1428750"/>
                  </a:lnTo>
                  <a:lnTo>
                    <a:pt x="1452609" y="1428750"/>
                  </a:lnTo>
                  <a:lnTo>
                    <a:pt x="1452609" y="1162050"/>
                  </a:lnTo>
                  <a:close/>
                  <a:moveTo>
                    <a:pt x="890933" y="1162050"/>
                  </a:moveTo>
                  <a:lnTo>
                    <a:pt x="890933" y="1428750"/>
                  </a:lnTo>
                  <a:lnTo>
                    <a:pt x="1162087" y="1428750"/>
                  </a:lnTo>
                  <a:lnTo>
                    <a:pt x="1162087" y="1162050"/>
                  </a:lnTo>
                  <a:close/>
                  <a:moveTo>
                    <a:pt x="600412" y="1162050"/>
                  </a:moveTo>
                  <a:lnTo>
                    <a:pt x="600412" y="1428750"/>
                  </a:lnTo>
                  <a:lnTo>
                    <a:pt x="871565" y="1428750"/>
                  </a:lnTo>
                  <a:lnTo>
                    <a:pt x="871565" y="1162050"/>
                  </a:lnTo>
                  <a:close/>
                  <a:moveTo>
                    <a:pt x="309890" y="1162050"/>
                  </a:moveTo>
                  <a:lnTo>
                    <a:pt x="309890" y="1428750"/>
                  </a:lnTo>
                  <a:lnTo>
                    <a:pt x="581044" y="1428750"/>
                  </a:lnTo>
                  <a:lnTo>
                    <a:pt x="581044" y="1162050"/>
                  </a:lnTo>
                  <a:close/>
                  <a:moveTo>
                    <a:pt x="19368" y="1162050"/>
                  </a:moveTo>
                  <a:lnTo>
                    <a:pt x="19368" y="1428750"/>
                  </a:lnTo>
                  <a:lnTo>
                    <a:pt x="290522" y="1428750"/>
                  </a:lnTo>
                  <a:lnTo>
                    <a:pt x="290522" y="1162050"/>
                  </a:lnTo>
                  <a:close/>
                  <a:moveTo>
                    <a:pt x="11925920" y="876300"/>
                  </a:moveTo>
                  <a:lnTo>
                    <a:pt x="11925920" y="1143000"/>
                  </a:lnTo>
                  <a:lnTo>
                    <a:pt x="12197073" y="1143000"/>
                  </a:lnTo>
                  <a:lnTo>
                    <a:pt x="12197073" y="876300"/>
                  </a:lnTo>
                  <a:close/>
                  <a:moveTo>
                    <a:pt x="11635398" y="876300"/>
                  </a:moveTo>
                  <a:lnTo>
                    <a:pt x="11635398" y="1143000"/>
                  </a:lnTo>
                  <a:lnTo>
                    <a:pt x="11906552" y="1143000"/>
                  </a:lnTo>
                  <a:lnTo>
                    <a:pt x="11906552" y="876300"/>
                  </a:lnTo>
                  <a:close/>
                  <a:moveTo>
                    <a:pt x="11344876" y="876300"/>
                  </a:moveTo>
                  <a:lnTo>
                    <a:pt x="11344876" y="1143000"/>
                  </a:lnTo>
                  <a:lnTo>
                    <a:pt x="11616030" y="1143000"/>
                  </a:lnTo>
                  <a:lnTo>
                    <a:pt x="11616030" y="876300"/>
                  </a:lnTo>
                  <a:close/>
                  <a:moveTo>
                    <a:pt x="11054354" y="876300"/>
                  </a:moveTo>
                  <a:lnTo>
                    <a:pt x="11054354" y="1143000"/>
                  </a:lnTo>
                  <a:lnTo>
                    <a:pt x="11325508" y="1143000"/>
                  </a:lnTo>
                  <a:lnTo>
                    <a:pt x="11325508" y="876300"/>
                  </a:lnTo>
                  <a:close/>
                  <a:moveTo>
                    <a:pt x="10763832" y="876300"/>
                  </a:moveTo>
                  <a:lnTo>
                    <a:pt x="10763832" y="1143000"/>
                  </a:lnTo>
                  <a:lnTo>
                    <a:pt x="11034986" y="1143000"/>
                  </a:lnTo>
                  <a:lnTo>
                    <a:pt x="11034986" y="876300"/>
                  </a:lnTo>
                  <a:close/>
                  <a:moveTo>
                    <a:pt x="10473311" y="876300"/>
                  </a:moveTo>
                  <a:lnTo>
                    <a:pt x="10473311" y="1143000"/>
                  </a:lnTo>
                  <a:lnTo>
                    <a:pt x="10744464" y="1143000"/>
                  </a:lnTo>
                  <a:lnTo>
                    <a:pt x="10744464" y="876300"/>
                  </a:lnTo>
                  <a:close/>
                  <a:moveTo>
                    <a:pt x="10182789" y="876300"/>
                  </a:moveTo>
                  <a:lnTo>
                    <a:pt x="10182789" y="1143000"/>
                  </a:lnTo>
                  <a:lnTo>
                    <a:pt x="10453943" y="1143000"/>
                  </a:lnTo>
                  <a:lnTo>
                    <a:pt x="10453943" y="876300"/>
                  </a:lnTo>
                  <a:close/>
                  <a:moveTo>
                    <a:pt x="9892267" y="876300"/>
                  </a:moveTo>
                  <a:lnTo>
                    <a:pt x="9892267" y="1143000"/>
                  </a:lnTo>
                  <a:lnTo>
                    <a:pt x="10163421" y="1143000"/>
                  </a:lnTo>
                  <a:lnTo>
                    <a:pt x="10163421" y="876300"/>
                  </a:lnTo>
                  <a:close/>
                  <a:moveTo>
                    <a:pt x="9601745" y="876300"/>
                  </a:moveTo>
                  <a:lnTo>
                    <a:pt x="9601745" y="1143000"/>
                  </a:lnTo>
                  <a:lnTo>
                    <a:pt x="9872899" y="1143000"/>
                  </a:lnTo>
                  <a:lnTo>
                    <a:pt x="9872899" y="876300"/>
                  </a:lnTo>
                  <a:close/>
                  <a:moveTo>
                    <a:pt x="9311224" y="876300"/>
                  </a:moveTo>
                  <a:lnTo>
                    <a:pt x="9311224" y="1143000"/>
                  </a:lnTo>
                  <a:lnTo>
                    <a:pt x="9582377" y="1143000"/>
                  </a:lnTo>
                  <a:lnTo>
                    <a:pt x="9582377" y="876300"/>
                  </a:lnTo>
                  <a:close/>
                  <a:moveTo>
                    <a:pt x="9020702" y="876300"/>
                  </a:moveTo>
                  <a:lnTo>
                    <a:pt x="9020702" y="1143000"/>
                  </a:lnTo>
                  <a:lnTo>
                    <a:pt x="9291856" y="1143000"/>
                  </a:lnTo>
                  <a:lnTo>
                    <a:pt x="9291856" y="876300"/>
                  </a:lnTo>
                  <a:close/>
                  <a:moveTo>
                    <a:pt x="8731793" y="876300"/>
                  </a:moveTo>
                  <a:lnTo>
                    <a:pt x="8731793" y="1143000"/>
                  </a:lnTo>
                  <a:lnTo>
                    <a:pt x="9001334" y="1143000"/>
                  </a:lnTo>
                  <a:lnTo>
                    <a:pt x="9001334" y="876300"/>
                  </a:lnTo>
                  <a:close/>
                  <a:moveTo>
                    <a:pt x="8441272" y="876300"/>
                  </a:moveTo>
                  <a:lnTo>
                    <a:pt x="8441272" y="1143000"/>
                  </a:lnTo>
                  <a:lnTo>
                    <a:pt x="8712425" y="1143000"/>
                  </a:lnTo>
                  <a:lnTo>
                    <a:pt x="8712425" y="876300"/>
                  </a:lnTo>
                  <a:close/>
                  <a:moveTo>
                    <a:pt x="8150750" y="876300"/>
                  </a:moveTo>
                  <a:lnTo>
                    <a:pt x="8150750" y="1143000"/>
                  </a:lnTo>
                  <a:lnTo>
                    <a:pt x="8421904" y="1143000"/>
                  </a:lnTo>
                  <a:lnTo>
                    <a:pt x="8421904" y="876300"/>
                  </a:lnTo>
                  <a:close/>
                  <a:moveTo>
                    <a:pt x="7860228" y="876300"/>
                  </a:moveTo>
                  <a:lnTo>
                    <a:pt x="7860228" y="1143000"/>
                  </a:lnTo>
                  <a:lnTo>
                    <a:pt x="8131382" y="1143000"/>
                  </a:lnTo>
                  <a:lnTo>
                    <a:pt x="8131382" y="876300"/>
                  </a:lnTo>
                  <a:close/>
                  <a:moveTo>
                    <a:pt x="7569706" y="876300"/>
                  </a:moveTo>
                  <a:lnTo>
                    <a:pt x="7569706" y="1143000"/>
                  </a:lnTo>
                  <a:lnTo>
                    <a:pt x="7840860" y="1143000"/>
                  </a:lnTo>
                  <a:lnTo>
                    <a:pt x="7840860" y="876300"/>
                  </a:lnTo>
                  <a:close/>
                  <a:moveTo>
                    <a:pt x="7279185" y="876300"/>
                  </a:moveTo>
                  <a:lnTo>
                    <a:pt x="7279185" y="1143000"/>
                  </a:lnTo>
                  <a:lnTo>
                    <a:pt x="7550338" y="1143000"/>
                  </a:lnTo>
                  <a:lnTo>
                    <a:pt x="7550338" y="876300"/>
                  </a:lnTo>
                  <a:close/>
                  <a:moveTo>
                    <a:pt x="6988663" y="876300"/>
                  </a:moveTo>
                  <a:lnTo>
                    <a:pt x="6988663" y="1143000"/>
                  </a:lnTo>
                  <a:lnTo>
                    <a:pt x="7259817" y="1143000"/>
                  </a:lnTo>
                  <a:lnTo>
                    <a:pt x="7259817" y="876300"/>
                  </a:lnTo>
                  <a:close/>
                  <a:moveTo>
                    <a:pt x="6698141" y="876300"/>
                  </a:moveTo>
                  <a:lnTo>
                    <a:pt x="6698141" y="1143000"/>
                  </a:lnTo>
                  <a:lnTo>
                    <a:pt x="6969295" y="1143000"/>
                  </a:lnTo>
                  <a:lnTo>
                    <a:pt x="6969295" y="876300"/>
                  </a:lnTo>
                  <a:close/>
                  <a:moveTo>
                    <a:pt x="6407619" y="876300"/>
                  </a:moveTo>
                  <a:lnTo>
                    <a:pt x="6407619" y="1143000"/>
                  </a:lnTo>
                  <a:lnTo>
                    <a:pt x="6678773" y="1143000"/>
                  </a:lnTo>
                  <a:lnTo>
                    <a:pt x="6678773" y="876300"/>
                  </a:lnTo>
                  <a:close/>
                  <a:moveTo>
                    <a:pt x="6117097" y="876300"/>
                  </a:moveTo>
                  <a:lnTo>
                    <a:pt x="6117097" y="1143000"/>
                  </a:lnTo>
                  <a:lnTo>
                    <a:pt x="6388251" y="1143000"/>
                  </a:lnTo>
                  <a:lnTo>
                    <a:pt x="6388251" y="876300"/>
                  </a:lnTo>
                  <a:close/>
                  <a:moveTo>
                    <a:pt x="5826576" y="876300"/>
                  </a:moveTo>
                  <a:lnTo>
                    <a:pt x="5826576" y="1143000"/>
                  </a:lnTo>
                  <a:lnTo>
                    <a:pt x="6097729" y="1143000"/>
                  </a:lnTo>
                  <a:lnTo>
                    <a:pt x="6097729" y="876300"/>
                  </a:lnTo>
                  <a:close/>
                  <a:moveTo>
                    <a:pt x="5536054" y="876300"/>
                  </a:moveTo>
                  <a:lnTo>
                    <a:pt x="5536054" y="1143000"/>
                  </a:lnTo>
                  <a:lnTo>
                    <a:pt x="5807208" y="1143000"/>
                  </a:lnTo>
                  <a:lnTo>
                    <a:pt x="5807208" y="876300"/>
                  </a:lnTo>
                  <a:close/>
                  <a:moveTo>
                    <a:pt x="5247147" y="876300"/>
                  </a:moveTo>
                  <a:lnTo>
                    <a:pt x="5247147" y="1143000"/>
                  </a:lnTo>
                  <a:lnTo>
                    <a:pt x="5516686" y="1143000"/>
                  </a:lnTo>
                  <a:lnTo>
                    <a:pt x="5516686" y="876300"/>
                  </a:lnTo>
                  <a:close/>
                  <a:moveTo>
                    <a:pt x="4956625" y="876300"/>
                  </a:moveTo>
                  <a:lnTo>
                    <a:pt x="4956625" y="1143000"/>
                  </a:lnTo>
                  <a:lnTo>
                    <a:pt x="5227779" y="1143000"/>
                  </a:lnTo>
                  <a:lnTo>
                    <a:pt x="5227779" y="876300"/>
                  </a:lnTo>
                  <a:close/>
                  <a:moveTo>
                    <a:pt x="4666103" y="876300"/>
                  </a:moveTo>
                  <a:lnTo>
                    <a:pt x="4666103" y="1143000"/>
                  </a:lnTo>
                  <a:lnTo>
                    <a:pt x="4937257" y="1143000"/>
                  </a:lnTo>
                  <a:lnTo>
                    <a:pt x="4937257" y="876300"/>
                  </a:lnTo>
                  <a:close/>
                  <a:moveTo>
                    <a:pt x="4375581" y="876300"/>
                  </a:moveTo>
                  <a:lnTo>
                    <a:pt x="4375581" y="1143000"/>
                  </a:lnTo>
                  <a:lnTo>
                    <a:pt x="4646735" y="1143000"/>
                  </a:lnTo>
                  <a:lnTo>
                    <a:pt x="4646735" y="876300"/>
                  </a:lnTo>
                  <a:close/>
                  <a:moveTo>
                    <a:pt x="4085059" y="876300"/>
                  </a:moveTo>
                  <a:lnTo>
                    <a:pt x="4085059" y="1143000"/>
                  </a:lnTo>
                  <a:lnTo>
                    <a:pt x="4356213" y="1143000"/>
                  </a:lnTo>
                  <a:lnTo>
                    <a:pt x="4356213" y="876300"/>
                  </a:lnTo>
                  <a:close/>
                  <a:moveTo>
                    <a:pt x="3794538" y="876300"/>
                  </a:moveTo>
                  <a:lnTo>
                    <a:pt x="3794538" y="1143000"/>
                  </a:lnTo>
                  <a:lnTo>
                    <a:pt x="4065691" y="1143000"/>
                  </a:lnTo>
                  <a:lnTo>
                    <a:pt x="4065691" y="876300"/>
                  </a:lnTo>
                  <a:close/>
                  <a:moveTo>
                    <a:pt x="3504016" y="876300"/>
                  </a:moveTo>
                  <a:lnTo>
                    <a:pt x="3504016" y="1143000"/>
                  </a:lnTo>
                  <a:lnTo>
                    <a:pt x="3775170" y="1143000"/>
                  </a:lnTo>
                  <a:lnTo>
                    <a:pt x="3775170" y="876300"/>
                  </a:lnTo>
                  <a:close/>
                  <a:moveTo>
                    <a:pt x="3213494" y="876300"/>
                  </a:moveTo>
                  <a:lnTo>
                    <a:pt x="3213494" y="1143000"/>
                  </a:lnTo>
                  <a:lnTo>
                    <a:pt x="3484648" y="1143000"/>
                  </a:lnTo>
                  <a:lnTo>
                    <a:pt x="3484648" y="876300"/>
                  </a:lnTo>
                  <a:close/>
                  <a:moveTo>
                    <a:pt x="2922972" y="876300"/>
                  </a:moveTo>
                  <a:lnTo>
                    <a:pt x="2922972" y="1143000"/>
                  </a:lnTo>
                  <a:lnTo>
                    <a:pt x="3194126" y="1143000"/>
                  </a:lnTo>
                  <a:lnTo>
                    <a:pt x="3194126" y="876300"/>
                  </a:lnTo>
                  <a:close/>
                  <a:moveTo>
                    <a:pt x="2632451" y="876300"/>
                  </a:moveTo>
                  <a:lnTo>
                    <a:pt x="2632451" y="1143000"/>
                  </a:lnTo>
                  <a:lnTo>
                    <a:pt x="2903604" y="1143000"/>
                  </a:lnTo>
                  <a:lnTo>
                    <a:pt x="2903604" y="876300"/>
                  </a:lnTo>
                  <a:close/>
                  <a:moveTo>
                    <a:pt x="2341929" y="876300"/>
                  </a:moveTo>
                  <a:lnTo>
                    <a:pt x="2341929" y="1143000"/>
                  </a:lnTo>
                  <a:lnTo>
                    <a:pt x="2613083" y="1143000"/>
                  </a:lnTo>
                  <a:lnTo>
                    <a:pt x="2613083" y="876300"/>
                  </a:lnTo>
                  <a:close/>
                  <a:moveTo>
                    <a:pt x="2051407" y="876300"/>
                  </a:moveTo>
                  <a:lnTo>
                    <a:pt x="2051407" y="1143000"/>
                  </a:lnTo>
                  <a:lnTo>
                    <a:pt x="2322561" y="1143000"/>
                  </a:lnTo>
                  <a:lnTo>
                    <a:pt x="2322561" y="876300"/>
                  </a:lnTo>
                  <a:close/>
                  <a:moveTo>
                    <a:pt x="1760886" y="876300"/>
                  </a:moveTo>
                  <a:lnTo>
                    <a:pt x="1760886" y="1143000"/>
                  </a:lnTo>
                  <a:lnTo>
                    <a:pt x="2032039" y="1143000"/>
                  </a:lnTo>
                  <a:lnTo>
                    <a:pt x="2032039" y="876300"/>
                  </a:lnTo>
                  <a:close/>
                  <a:moveTo>
                    <a:pt x="1471977" y="876300"/>
                  </a:moveTo>
                  <a:lnTo>
                    <a:pt x="1471977" y="1143000"/>
                  </a:lnTo>
                  <a:lnTo>
                    <a:pt x="1743131" y="1143000"/>
                  </a:lnTo>
                  <a:lnTo>
                    <a:pt x="1743131" y="876300"/>
                  </a:lnTo>
                  <a:close/>
                  <a:moveTo>
                    <a:pt x="1181455" y="876300"/>
                  </a:moveTo>
                  <a:lnTo>
                    <a:pt x="1181455" y="1143000"/>
                  </a:lnTo>
                  <a:lnTo>
                    <a:pt x="1452609" y="1143000"/>
                  </a:lnTo>
                  <a:lnTo>
                    <a:pt x="1452609" y="876300"/>
                  </a:lnTo>
                  <a:close/>
                  <a:moveTo>
                    <a:pt x="890933" y="876300"/>
                  </a:moveTo>
                  <a:lnTo>
                    <a:pt x="890933" y="1143000"/>
                  </a:lnTo>
                  <a:lnTo>
                    <a:pt x="1162087" y="1143000"/>
                  </a:lnTo>
                  <a:lnTo>
                    <a:pt x="1162087" y="876300"/>
                  </a:lnTo>
                  <a:close/>
                  <a:moveTo>
                    <a:pt x="600412" y="876300"/>
                  </a:moveTo>
                  <a:lnTo>
                    <a:pt x="600412" y="1143000"/>
                  </a:lnTo>
                  <a:lnTo>
                    <a:pt x="871565" y="1143000"/>
                  </a:lnTo>
                  <a:lnTo>
                    <a:pt x="871565" y="876300"/>
                  </a:lnTo>
                  <a:close/>
                  <a:moveTo>
                    <a:pt x="309890" y="876300"/>
                  </a:moveTo>
                  <a:lnTo>
                    <a:pt x="309890" y="1143000"/>
                  </a:lnTo>
                  <a:lnTo>
                    <a:pt x="581044" y="1143000"/>
                  </a:lnTo>
                  <a:lnTo>
                    <a:pt x="581044" y="876300"/>
                  </a:lnTo>
                  <a:close/>
                  <a:moveTo>
                    <a:pt x="19368" y="876300"/>
                  </a:moveTo>
                  <a:lnTo>
                    <a:pt x="19368" y="1143000"/>
                  </a:lnTo>
                  <a:lnTo>
                    <a:pt x="290522" y="1143000"/>
                  </a:lnTo>
                  <a:lnTo>
                    <a:pt x="290522" y="876300"/>
                  </a:lnTo>
                  <a:close/>
                  <a:moveTo>
                    <a:pt x="11925920" y="590550"/>
                  </a:moveTo>
                  <a:lnTo>
                    <a:pt x="11925920" y="857250"/>
                  </a:lnTo>
                  <a:lnTo>
                    <a:pt x="12197073" y="857250"/>
                  </a:lnTo>
                  <a:lnTo>
                    <a:pt x="12197073" y="590550"/>
                  </a:lnTo>
                  <a:close/>
                  <a:moveTo>
                    <a:pt x="11635398" y="590550"/>
                  </a:moveTo>
                  <a:lnTo>
                    <a:pt x="11635398" y="857250"/>
                  </a:lnTo>
                  <a:lnTo>
                    <a:pt x="11906552" y="857250"/>
                  </a:lnTo>
                  <a:lnTo>
                    <a:pt x="11906552" y="590550"/>
                  </a:lnTo>
                  <a:close/>
                  <a:moveTo>
                    <a:pt x="11344876" y="590550"/>
                  </a:moveTo>
                  <a:lnTo>
                    <a:pt x="11344876" y="857250"/>
                  </a:lnTo>
                  <a:lnTo>
                    <a:pt x="11616030" y="857250"/>
                  </a:lnTo>
                  <a:lnTo>
                    <a:pt x="11616030" y="590550"/>
                  </a:lnTo>
                  <a:close/>
                  <a:moveTo>
                    <a:pt x="11054354" y="590550"/>
                  </a:moveTo>
                  <a:lnTo>
                    <a:pt x="11054354" y="857250"/>
                  </a:lnTo>
                  <a:lnTo>
                    <a:pt x="11325508" y="857250"/>
                  </a:lnTo>
                  <a:lnTo>
                    <a:pt x="11325508" y="590550"/>
                  </a:lnTo>
                  <a:close/>
                  <a:moveTo>
                    <a:pt x="10763832" y="590550"/>
                  </a:moveTo>
                  <a:lnTo>
                    <a:pt x="10763832" y="857250"/>
                  </a:lnTo>
                  <a:lnTo>
                    <a:pt x="11034986" y="857250"/>
                  </a:lnTo>
                  <a:lnTo>
                    <a:pt x="11034986" y="590550"/>
                  </a:lnTo>
                  <a:close/>
                  <a:moveTo>
                    <a:pt x="10473311" y="590550"/>
                  </a:moveTo>
                  <a:lnTo>
                    <a:pt x="10473311" y="857250"/>
                  </a:lnTo>
                  <a:lnTo>
                    <a:pt x="10744464" y="857250"/>
                  </a:lnTo>
                  <a:lnTo>
                    <a:pt x="10744464" y="590550"/>
                  </a:lnTo>
                  <a:close/>
                  <a:moveTo>
                    <a:pt x="10182789" y="590550"/>
                  </a:moveTo>
                  <a:lnTo>
                    <a:pt x="10182789" y="857250"/>
                  </a:lnTo>
                  <a:lnTo>
                    <a:pt x="10453943" y="857250"/>
                  </a:lnTo>
                  <a:lnTo>
                    <a:pt x="10453943" y="590550"/>
                  </a:lnTo>
                  <a:close/>
                  <a:moveTo>
                    <a:pt x="9892267" y="590550"/>
                  </a:moveTo>
                  <a:lnTo>
                    <a:pt x="9892267" y="857250"/>
                  </a:lnTo>
                  <a:lnTo>
                    <a:pt x="10163421" y="857250"/>
                  </a:lnTo>
                  <a:lnTo>
                    <a:pt x="10163421" y="590550"/>
                  </a:lnTo>
                  <a:close/>
                  <a:moveTo>
                    <a:pt x="9601745" y="590550"/>
                  </a:moveTo>
                  <a:lnTo>
                    <a:pt x="9601745" y="857250"/>
                  </a:lnTo>
                  <a:lnTo>
                    <a:pt x="9872899" y="857250"/>
                  </a:lnTo>
                  <a:lnTo>
                    <a:pt x="9872899" y="590550"/>
                  </a:lnTo>
                  <a:close/>
                  <a:moveTo>
                    <a:pt x="9311224" y="590550"/>
                  </a:moveTo>
                  <a:lnTo>
                    <a:pt x="9311224" y="857250"/>
                  </a:lnTo>
                  <a:lnTo>
                    <a:pt x="9582377" y="857250"/>
                  </a:lnTo>
                  <a:lnTo>
                    <a:pt x="9582377" y="590550"/>
                  </a:lnTo>
                  <a:close/>
                  <a:moveTo>
                    <a:pt x="9020702" y="590550"/>
                  </a:moveTo>
                  <a:lnTo>
                    <a:pt x="9020702" y="857250"/>
                  </a:lnTo>
                  <a:lnTo>
                    <a:pt x="9291856" y="857250"/>
                  </a:lnTo>
                  <a:lnTo>
                    <a:pt x="9291856" y="590550"/>
                  </a:lnTo>
                  <a:close/>
                  <a:moveTo>
                    <a:pt x="8731793" y="590550"/>
                  </a:moveTo>
                  <a:lnTo>
                    <a:pt x="8731793" y="857250"/>
                  </a:lnTo>
                  <a:lnTo>
                    <a:pt x="9001334" y="857250"/>
                  </a:lnTo>
                  <a:lnTo>
                    <a:pt x="9001334" y="590550"/>
                  </a:lnTo>
                  <a:close/>
                  <a:moveTo>
                    <a:pt x="8441272" y="590550"/>
                  </a:moveTo>
                  <a:lnTo>
                    <a:pt x="8441272" y="857250"/>
                  </a:lnTo>
                  <a:lnTo>
                    <a:pt x="8712425" y="857250"/>
                  </a:lnTo>
                  <a:lnTo>
                    <a:pt x="8712425" y="590550"/>
                  </a:lnTo>
                  <a:close/>
                  <a:moveTo>
                    <a:pt x="8150750" y="590550"/>
                  </a:moveTo>
                  <a:lnTo>
                    <a:pt x="8150750" y="857250"/>
                  </a:lnTo>
                  <a:lnTo>
                    <a:pt x="8421904" y="857250"/>
                  </a:lnTo>
                  <a:lnTo>
                    <a:pt x="8421904" y="590550"/>
                  </a:lnTo>
                  <a:close/>
                  <a:moveTo>
                    <a:pt x="7860228" y="590550"/>
                  </a:moveTo>
                  <a:lnTo>
                    <a:pt x="7860228" y="857250"/>
                  </a:lnTo>
                  <a:lnTo>
                    <a:pt x="8131382" y="857250"/>
                  </a:lnTo>
                  <a:lnTo>
                    <a:pt x="8131382" y="590550"/>
                  </a:lnTo>
                  <a:close/>
                  <a:moveTo>
                    <a:pt x="7569706" y="590550"/>
                  </a:moveTo>
                  <a:lnTo>
                    <a:pt x="7569706" y="857250"/>
                  </a:lnTo>
                  <a:lnTo>
                    <a:pt x="7840860" y="857250"/>
                  </a:lnTo>
                  <a:lnTo>
                    <a:pt x="7840860" y="590550"/>
                  </a:lnTo>
                  <a:close/>
                  <a:moveTo>
                    <a:pt x="7279185" y="590550"/>
                  </a:moveTo>
                  <a:lnTo>
                    <a:pt x="7279185" y="857250"/>
                  </a:lnTo>
                  <a:lnTo>
                    <a:pt x="7550338" y="857250"/>
                  </a:lnTo>
                  <a:lnTo>
                    <a:pt x="7550338" y="590550"/>
                  </a:lnTo>
                  <a:close/>
                  <a:moveTo>
                    <a:pt x="6988663" y="590550"/>
                  </a:moveTo>
                  <a:lnTo>
                    <a:pt x="6988663" y="857250"/>
                  </a:lnTo>
                  <a:lnTo>
                    <a:pt x="7259817" y="857250"/>
                  </a:lnTo>
                  <a:lnTo>
                    <a:pt x="7259817" y="590550"/>
                  </a:lnTo>
                  <a:close/>
                  <a:moveTo>
                    <a:pt x="6698141" y="590550"/>
                  </a:moveTo>
                  <a:lnTo>
                    <a:pt x="6698141" y="857250"/>
                  </a:lnTo>
                  <a:lnTo>
                    <a:pt x="6969295" y="857250"/>
                  </a:lnTo>
                  <a:lnTo>
                    <a:pt x="6969295" y="590550"/>
                  </a:lnTo>
                  <a:close/>
                  <a:moveTo>
                    <a:pt x="6407619" y="590550"/>
                  </a:moveTo>
                  <a:lnTo>
                    <a:pt x="6407619" y="857250"/>
                  </a:lnTo>
                  <a:lnTo>
                    <a:pt x="6678773" y="857250"/>
                  </a:lnTo>
                  <a:lnTo>
                    <a:pt x="6678773" y="590550"/>
                  </a:lnTo>
                  <a:close/>
                  <a:moveTo>
                    <a:pt x="6117097" y="590550"/>
                  </a:moveTo>
                  <a:lnTo>
                    <a:pt x="6117097" y="857250"/>
                  </a:lnTo>
                  <a:lnTo>
                    <a:pt x="6388251" y="857250"/>
                  </a:lnTo>
                  <a:lnTo>
                    <a:pt x="6388251" y="590550"/>
                  </a:lnTo>
                  <a:close/>
                  <a:moveTo>
                    <a:pt x="5826576" y="590550"/>
                  </a:moveTo>
                  <a:lnTo>
                    <a:pt x="5826576" y="857250"/>
                  </a:lnTo>
                  <a:lnTo>
                    <a:pt x="6097729" y="857250"/>
                  </a:lnTo>
                  <a:lnTo>
                    <a:pt x="6097729" y="590550"/>
                  </a:lnTo>
                  <a:close/>
                  <a:moveTo>
                    <a:pt x="5536054" y="590550"/>
                  </a:moveTo>
                  <a:lnTo>
                    <a:pt x="5536054" y="857250"/>
                  </a:lnTo>
                  <a:lnTo>
                    <a:pt x="5807208" y="857250"/>
                  </a:lnTo>
                  <a:lnTo>
                    <a:pt x="5807208" y="590550"/>
                  </a:lnTo>
                  <a:close/>
                  <a:moveTo>
                    <a:pt x="5247147" y="590550"/>
                  </a:moveTo>
                  <a:lnTo>
                    <a:pt x="5247147" y="857250"/>
                  </a:lnTo>
                  <a:lnTo>
                    <a:pt x="5516686" y="857250"/>
                  </a:lnTo>
                  <a:lnTo>
                    <a:pt x="5516686" y="590550"/>
                  </a:lnTo>
                  <a:close/>
                  <a:moveTo>
                    <a:pt x="4956625" y="590550"/>
                  </a:moveTo>
                  <a:lnTo>
                    <a:pt x="4956625" y="857250"/>
                  </a:lnTo>
                  <a:lnTo>
                    <a:pt x="5227779" y="857250"/>
                  </a:lnTo>
                  <a:lnTo>
                    <a:pt x="5227779" y="590550"/>
                  </a:lnTo>
                  <a:close/>
                  <a:moveTo>
                    <a:pt x="4666103" y="590550"/>
                  </a:moveTo>
                  <a:lnTo>
                    <a:pt x="4666103" y="857250"/>
                  </a:lnTo>
                  <a:lnTo>
                    <a:pt x="4937257" y="857250"/>
                  </a:lnTo>
                  <a:lnTo>
                    <a:pt x="4937257" y="590550"/>
                  </a:lnTo>
                  <a:close/>
                  <a:moveTo>
                    <a:pt x="4375581" y="590550"/>
                  </a:moveTo>
                  <a:lnTo>
                    <a:pt x="4375581" y="857250"/>
                  </a:lnTo>
                  <a:lnTo>
                    <a:pt x="4646735" y="857250"/>
                  </a:lnTo>
                  <a:lnTo>
                    <a:pt x="4646735" y="590550"/>
                  </a:lnTo>
                  <a:close/>
                  <a:moveTo>
                    <a:pt x="4085059" y="590550"/>
                  </a:moveTo>
                  <a:lnTo>
                    <a:pt x="4085059" y="857250"/>
                  </a:lnTo>
                  <a:lnTo>
                    <a:pt x="4356213" y="857250"/>
                  </a:lnTo>
                  <a:lnTo>
                    <a:pt x="4356213" y="590550"/>
                  </a:lnTo>
                  <a:close/>
                  <a:moveTo>
                    <a:pt x="3794538" y="590550"/>
                  </a:moveTo>
                  <a:lnTo>
                    <a:pt x="3794538" y="857250"/>
                  </a:lnTo>
                  <a:lnTo>
                    <a:pt x="4065691" y="857250"/>
                  </a:lnTo>
                  <a:lnTo>
                    <a:pt x="4065691" y="590550"/>
                  </a:lnTo>
                  <a:close/>
                  <a:moveTo>
                    <a:pt x="3504016" y="590550"/>
                  </a:moveTo>
                  <a:lnTo>
                    <a:pt x="3504016" y="857250"/>
                  </a:lnTo>
                  <a:lnTo>
                    <a:pt x="3775170" y="857250"/>
                  </a:lnTo>
                  <a:lnTo>
                    <a:pt x="3775170" y="590550"/>
                  </a:lnTo>
                  <a:close/>
                  <a:moveTo>
                    <a:pt x="3213494" y="590550"/>
                  </a:moveTo>
                  <a:lnTo>
                    <a:pt x="3213494" y="857250"/>
                  </a:lnTo>
                  <a:lnTo>
                    <a:pt x="3484648" y="857250"/>
                  </a:lnTo>
                  <a:lnTo>
                    <a:pt x="3484648" y="590550"/>
                  </a:lnTo>
                  <a:close/>
                  <a:moveTo>
                    <a:pt x="2922972" y="590550"/>
                  </a:moveTo>
                  <a:lnTo>
                    <a:pt x="2922972" y="857250"/>
                  </a:lnTo>
                  <a:lnTo>
                    <a:pt x="3194126" y="857250"/>
                  </a:lnTo>
                  <a:lnTo>
                    <a:pt x="3194126" y="590550"/>
                  </a:lnTo>
                  <a:close/>
                  <a:moveTo>
                    <a:pt x="2632451" y="590550"/>
                  </a:moveTo>
                  <a:lnTo>
                    <a:pt x="2632451" y="857250"/>
                  </a:lnTo>
                  <a:lnTo>
                    <a:pt x="2903604" y="857250"/>
                  </a:lnTo>
                  <a:lnTo>
                    <a:pt x="2903604" y="590550"/>
                  </a:lnTo>
                  <a:close/>
                  <a:moveTo>
                    <a:pt x="2341929" y="590550"/>
                  </a:moveTo>
                  <a:lnTo>
                    <a:pt x="2341929" y="857250"/>
                  </a:lnTo>
                  <a:lnTo>
                    <a:pt x="2613083" y="857250"/>
                  </a:lnTo>
                  <a:lnTo>
                    <a:pt x="2613083" y="590550"/>
                  </a:lnTo>
                  <a:close/>
                  <a:moveTo>
                    <a:pt x="2051407" y="590550"/>
                  </a:moveTo>
                  <a:lnTo>
                    <a:pt x="2051407" y="857250"/>
                  </a:lnTo>
                  <a:lnTo>
                    <a:pt x="2322561" y="857250"/>
                  </a:lnTo>
                  <a:lnTo>
                    <a:pt x="2322561" y="590550"/>
                  </a:lnTo>
                  <a:close/>
                  <a:moveTo>
                    <a:pt x="1760886" y="590550"/>
                  </a:moveTo>
                  <a:lnTo>
                    <a:pt x="1760886" y="857250"/>
                  </a:lnTo>
                  <a:lnTo>
                    <a:pt x="2032039" y="857250"/>
                  </a:lnTo>
                  <a:lnTo>
                    <a:pt x="2032039" y="590550"/>
                  </a:lnTo>
                  <a:close/>
                  <a:moveTo>
                    <a:pt x="1471977" y="590550"/>
                  </a:moveTo>
                  <a:lnTo>
                    <a:pt x="1471977" y="857250"/>
                  </a:lnTo>
                  <a:lnTo>
                    <a:pt x="1743131" y="857250"/>
                  </a:lnTo>
                  <a:lnTo>
                    <a:pt x="1743131" y="590550"/>
                  </a:lnTo>
                  <a:close/>
                  <a:moveTo>
                    <a:pt x="1181455" y="590550"/>
                  </a:moveTo>
                  <a:lnTo>
                    <a:pt x="1181455" y="857250"/>
                  </a:lnTo>
                  <a:lnTo>
                    <a:pt x="1452609" y="857250"/>
                  </a:lnTo>
                  <a:lnTo>
                    <a:pt x="1452609" y="590550"/>
                  </a:lnTo>
                  <a:close/>
                  <a:moveTo>
                    <a:pt x="890933" y="590550"/>
                  </a:moveTo>
                  <a:lnTo>
                    <a:pt x="890933" y="857250"/>
                  </a:lnTo>
                  <a:lnTo>
                    <a:pt x="1162087" y="857250"/>
                  </a:lnTo>
                  <a:lnTo>
                    <a:pt x="1162087" y="590550"/>
                  </a:lnTo>
                  <a:close/>
                  <a:moveTo>
                    <a:pt x="600412" y="590550"/>
                  </a:moveTo>
                  <a:lnTo>
                    <a:pt x="600412" y="857250"/>
                  </a:lnTo>
                  <a:lnTo>
                    <a:pt x="871565" y="857250"/>
                  </a:lnTo>
                  <a:lnTo>
                    <a:pt x="871565" y="590550"/>
                  </a:lnTo>
                  <a:close/>
                  <a:moveTo>
                    <a:pt x="309890" y="590550"/>
                  </a:moveTo>
                  <a:lnTo>
                    <a:pt x="309890" y="857250"/>
                  </a:lnTo>
                  <a:lnTo>
                    <a:pt x="581044" y="857250"/>
                  </a:lnTo>
                  <a:lnTo>
                    <a:pt x="581044" y="590550"/>
                  </a:lnTo>
                  <a:close/>
                  <a:moveTo>
                    <a:pt x="19368" y="590550"/>
                  </a:moveTo>
                  <a:lnTo>
                    <a:pt x="19368" y="857250"/>
                  </a:lnTo>
                  <a:lnTo>
                    <a:pt x="290522" y="857250"/>
                  </a:lnTo>
                  <a:lnTo>
                    <a:pt x="290522" y="590550"/>
                  </a:lnTo>
                  <a:close/>
                  <a:moveTo>
                    <a:pt x="11925920" y="304800"/>
                  </a:moveTo>
                  <a:lnTo>
                    <a:pt x="11925920" y="571500"/>
                  </a:lnTo>
                  <a:lnTo>
                    <a:pt x="12197073" y="571500"/>
                  </a:lnTo>
                  <a:lnTo>
                    <a:pt x="12197073" y="304800"/>
                  </a:lnTo>
                  <a:close/>
                  <a:moveTo>
                    <a:pt x="11635398" y="304800"/>
                  </a:moveTo>
                  <a:lnTo>
                    <a:pt x="11635398" y="571500"/>
                  </a:lnTo>
                  <a:lnTo>
                    <a:pt x="11906552" y="571500"/>
                  </a:lnTo>
                  <a:lnTo>
                    <a:pt x="11906552" y="304800"/>
                  </a:lnTo>
                  <a:close/>
                  <a:moveTo>
                    <a:pt x="11344876" y="304800"/>
                  </a:moveTo>
                  <a:lnTo>
                    <a:pt x="11344876" y="571500"/>
                  </a:lnTo>
                  <a:lnTo>
                    <a:pt x="11616030" y="571500"/>
                  </a:lnTo>
                  <a:lnTo>
                    <a:pt x="11616030" y="304800"/>
                  </a:lnTo>
                  <a:close/>
                  <a:moveTo>
                    <a:pt x="11054354" y="304800"/>
                  </a:moveTo>
                  <a:lnTo>
                    <a:pt x="11054354" y="571500"/>
                  </a:lnTo>
                  <a:lnTo>
                    <a:pt x="11325508" y="571500"/>
                  </a:lnTo>
                  <a:lnTo>
                    <a:pt x="11325508" y="304800"/>
                  </a:lnTo>
                  <a:close/>
                  <a:moveTo>
                    <a:pt x="10763832" y="304800"/>
                  </a:moveTo>
                  <a:lnTo>
                    <a:pt x="10763832" y="571500"/>
                  </a:lnTo>
                  <a:lnTo>
                    <a:pt x="11034986" y="571500"/>
                  </a:lnTo>
                  <a:lnTo>
                    <a:pt x="11034986" y="304800"/>
                  </a:lnTo>
                  <a:close/>
                  <a:moveTo>
                    <a:pt x="10473311" y="304800"/>
                  </a:moveTo>
                  <a:lnTo>
                    <a:pt x="10473311" y="571500"/>
                  </a:lnTo>
                  <a:lnTo>
                    <a:pt x="10744464" y="571500"/>
                  </a:lnTo>
                  <a:lnTo>
                    <a:pt x="10744464" y="304800"/>
                  </a:lnTo>
                  <a:close/>
                  <a:moveTo>
                    <a:pt x="10182789" y="304800"/>
                  </a:moveTo>
                  <a:lnTo>
                    <a:pt x="10182789" y="571500"/>
                  </a:lnTo>
                  <a:lnTo>
                    <a:pt x="10453943" y="571500"/>
                  </a:lnTo>
                  <a:lnTo>
                    <a:pt x="10453943" y="304800"/>
                  </a:lnTo>
                  <a:close/>
                  <a:moveTo>
                    <a:pt x="9892267" y="304800"/>
                  </a:moveTo>
                  <a:lnTo>
                    <a:pt x="9892267" y="571500"/>
                  </a:lnTo>
                  <a:lnTo>
                    <a:pt x="10163421" y="571500"/>
                  </a:lnTo>
                  <a:lnTo>
                    <a:pt x="10163421" y="304800"/>
                  </a:lnTo>
                  <a:close/>
                  <a:moveTo>
                    <a:pt x="9601745" y="304800"/>
                  </a:moveTo>
                  <a:lnTo>
                    <a:pt x="9601745" y="571500"/>
                  </a:lnTo>
                  <a:lnTo>
                    <a:pt x="9872899" y="571500"/>
                  </a:lnTo>
                  <a:lnTo>
                    <a:pt x="9872899" y="304800"/>
                  </a:lnTo>
                  <a:close/>
                  <a:moveTo>
                    <a:pt x="9311224" y="304800"/>
                  </a:moveTo>
                  <a:lnTo>
                    <a:pt x="9311224" y="571500"/>
                  </a:lnTo>
                  <a:lnTo>
                    <a:pt x="9582377" y="571500"/>
                  </a:lnTo>
                  <a:lnTo>
                    <a:pt x="9582377" y="304800"/>
                  </a:lnTo>
                  <a:close/>
                  <a:moveTo>
                    <a:pt x="9020702" y="304800"/>
                  </a:moveTo>
                  <a:lnTo>
                    <a:pt x="9020702" y="571500"/>
                  </a:lnTo>
                  <a:lnTo>
                    <a:pt x="9291856" y="571500"/>
                  </a:lnTo>
                  <a:lnTo>
                    <a:pt x="9291856" y="304800"/>
                  </a:lnTo>
                  <a:close/>
                  <a:moveTo>
                    <a:pt x="8731793" y="304800"/>
                  </a:moveTo>
                  <a:lnTo>
                    <a:pt x="8731793" y="571500"/>
                  </a:lnTo>
                  <a:lnTo>
                    <a:pt x="9001334" y="571500"/>
                  </a:lnTo>
                  <a:lnTo>
                    <a:pt x="9001334" y="304800"/>
                  </a:lnTo>
                  <a:close/>
                  <a:moveTo>
                    <a:pt x="8441272" y="304800"/>
                  </a:moveTo>
                  <a:lnTo>
                    <a:pt x="8441272" y="571500"/>
                  </a:lnTo>
                  <a:lnTo>
                    <a:pt x="8712425" y="571500"/>
                  </a:lnTo>
                  <a:lnTo>
                    <a:pt x="8712425" y="304800"/>
                  </a:lnTo>
                  <a:close/>
                  <a:moveTo>
                    <a:pt x="8150750" y="304800"/>
                  </a:moveTo>
                  <a:lnTo>
                    <a:pt x="8150750" y="571500"/>
                  </a:lnTo>
                  <a:lnTo>
                    <a:pt x="8421904" y="571500"/>
                  </a:lnTo>
                  <a:lnTo>
                    <a:pt x="8421904" y="304800"/>
                  </a:lnTo>
                  <a:close/>
                  <a:moveTo>
                    <a:pt x="7860228" y="304800"/>
                  </a:moveTo>
                  <a:lnTo>
                    <a:pt x="7860228" y="571500"/>
                  </a:lnTo>
                  <a:lnTo>
                    <a:pt x="8131382" y="571500"/>
                  </a:lnTo>
                  <a:lnTo>
                    <a:pt x="8131382" y="304800"/>
                  </a:lnTo>
                  <a:close/>
                  <a:moveTo>
                    <a:pt x="7569706" y="304800"/>
                  </a:moveTo>
                  <a:lnTo>
                    <a:pt x="7569706" y="571500"/>
                  </a:lnTo>
                  <a:lnTo>
                    <a:pt x="7840860" y="571500"/>
                  </a:lnTo>
                  <a:lnTo>
                    <a:pt x="7840860" y="304800"/>
                  </a:lnTo>
                  <a:close/>
                  <a:moveTo>
                    <a:pt x="7279185" y="304800"/>
                  </a:moveTo>
                  <a:lnTo>
                    <a:pt x="7279185" y="571500"/>
                  </a:lnTo>
                  <a:lnTo>
                    <a:pt x="7550338" y="571500"/>
                  </a:lnTo>
                  <a:lnTo>
                    <a:pt x="7550338" y="304800"/>
                  </a:lnTo>
                  <a:close/>
                  <a:moveTo>
                    <a:pt x="6988663" y="304800"/>
                  </a:moveTo>
                  <a:lnTo>
                    <a:pt x="6988663" y="571500"/>
                  </a:lnTo>
                  <a:lnTo>
                    <a:pt x="7259817" y="571500"/>
                  </a:lnTo>
                  <a:lnTo>
                    <a:pt x="7259817" y="304800"/>
                  </a:lnTo>
                  <a:close/>
                  <a:moveTo>
                    <a:pt x="6698141" y="304800"/>
                  </a:moveTo>
                  <a:lnTo>
                    <a:pt x="6698141" y="571500"/>
                  </a:lnTo>
                  <a:lnTo>
                    <a:pt x="6969295" y="571500"/>
                  </a:lnTo>
                  <a:lnTo>
                    <a:pt x="6969295" y="304800"/>
                  </a:lnTo>
                  <a:close/>
                  <a:moveTo>
                    <a:pt x="6407619" y="304800"/>
                  </a:moveTo>
                  <a:lnTo>
                    <a:pt x="6407619" y="571500"/>
                  </a:lnTo>
                  <a:lnTo>
                    <a:pt x="6678773" y="571500"/>
                  </a:lnTo>
                  <a:lnTo>
                    <a:pt x="6678773" y="304800"/>
                  </a:lnTo>
                  <a:close/>
                  <a:moveTo>
                    <a:pt x="6117097" y="304800"/>
                  </a:moveTo>
                  <a:lnTo>
                    <a:pt x="6117097" y="571500"/>
                  </a:lnTo>
                  <a:lnTo>
                    <a:pt x="6388251" y="571500"/>
                  </a:lnTo>
                  <a:lnTo>
                    <a:pt x="6388251" y="304800"/>
                  </a:lnTo>
                  <a:close/>
                  <a:moveTo>
                    <a:pt x="5826576" y="304800"/>
                  </a:moveTo>
                  <a:lnTo>
                    <a:pt x="5826576" y="571500"/>
                  </a:lnTo>
                  <a:lnTo>
                    <a:pt x="6097729" y="571500"/>
                  </a:lnTo>
                  <a:lnTo>
                    <a:pt x="6097729" y="304800"/>
                  </a:lnTo>
                  <a:close/>
                  <a:moveTo>
                    <a:pt x="5536054" y="304800"/>
                  </a:moveTo>
                  <a:lnTo>
                    <a:pt x="5536054" y="571500"/>
                  </a:lnTo>
                  <a:lnTo>
                    <a:pt x="5807208" y="571500"/>
                  </a:lnTo>
                  <a:lnTo>
                    <a:pt x="5807208" y="304800"/>
                  </a:lnTo>
                  <a:close/>
                  <a:moveTo>
                    <a:pt x="5247147" y="304800"/>
                  </a:moveTo>
                  <a:lnTo>
                    <a:pt x="5247147" y="571500"/>
                  </a:lnTo>
                  <a:lnTo>
                    <a:pt x="5516686" y="571500"/>
                  </a:lnTo>
                  <a:lnTo>
                    <a:pt x="5516686" y="304800"/>
                  </a:lnTo>
                  <a:close/>
                  <a:moveTo>
                    <a:pt x="4956625" y="304800"/>
                  </a:moveTo>
                  <a:lnTo>
                    <a:pt x="4956625" y="571500"/>
                  </a:lnTo>
                  <a:lnTo>
                    <a:pt x="5227779" y="571500"/>
                  </a:lnTo>
                  <a:lnTo>
                    <a:pt x="5227779" y="304800"/>
                  </a:lnTo>
                  <a:close/>
                  <a:moveTo>
                    <a:pt x="4666103" y="304800"/>
                  </a:moveTo>
                  <a:lnTo>
                    <a:pt x="4666103" y="571500"/>
                  </a:lnTo>
                  <a:lnTo>
                    <a:pt x="4937257" y="571500"/>
                  </a:lnTo>
                  <a:lnTo>
                    <a:pt x="4937257" y="304800"/>
                  </a:lnTo>
                  <a:close/>
                  <a:moveTo>
                    <a:pt x="4375581" y="304800"/>
                  </a:moveTo>
                  <a:lnTo>
                    <a:pt x="4375581" y="571500"/>
                  </a:lnTo>
                  <a:lnTo>
                    <a:pt x="4646735" y="571500"/>
                  </a:lnTo>
                  <a:lnTo>
                    <a:pt x="4646735" y="304800"/>
                  </a:lnTo>
                  <a:close/>
                  <a:moveTo>
                    <a:pt x="4085059" y="304800"/>
                  </a:moveTo>
                  <a:lnTo>
                    <a:pt x="4085059" y="571500"/>
                  </a:lnTo>
                  <a:lnTo>
                    <a:pt x="4356213" y="571500"/>
                  </a:lnTo>
                  <a:lnTo>
                    <a:pt x="4356213" y="304800"/>
                  </a:lnTo>
                  <a:close/>
                  <a:moveTo>
                    <a:pt x="3794538" y="304800"/>
                  </a:moveTo>
                  <a:lnTo>
                    <a:pt x="3794538" y="571500"/>
                  </a:lnTo>
                  <a:lnTo>
                    <a:pt x="4065691" y="571500"/>
                  </a:lnTo>
                  <a:lnTo>
                    <a:pt x="4065691" y="304800"/>
                  </a:lnTo>
                  <a:close/>
                  <a:moveTo>
                    <a:pt x="3504016" y="304800"/>
                  </a:moveTo>
                  <a:lnTo>
                    <a:pt x="3504016" y="571500"/>
                  </a:lnTo>
                  <a:lnTo>
                    <a:pt x="3775170" y="571500"/>
                  </a:lnTo>
                  <a:lnTo>
                    <a:pt x="3775170" y="304800"/>
                  </a:lnTo>
                  <a:close/>
                  <a:moveTo>
                    <a:pt x="3213494" y="304800"/>
                  </a:moveTo>
                  <a:lnTo>
                    <a:pt x="3213494" y="571500"/>
                  </a:lnTo>
                  <a:lnTo>
                    <a:pt x="3484648" y="571500"/>
                  </a:lnTo>
                  <a:lnTo>
                    <a:pt x="3484648" y="304800"/>
                  </a:lnTo>
                  <a:close/>
                  <a:moveTo>
                    <a:pt x="2922972" y="304800"/>
                  </a:moveTo>
                  <a:lnTo>
                    <a:pt x="2922972" y="571500"/>
                  </a:lnTo>
                  <a:lnTo>
                    <a:pt x="3194126" y="571500"/>
                  </a:lnTo>
                  <a:lnTo>
                    <a:pt x="3194126" y="304800"/>
                  </a:lnTo>
                  <a:close/>
                  <a:moveTo>
                    <a:pt x="2632451" y="304800"/>
                  </a:moveTo>
                  <a:lnTo>
                    <a:pt x="2632451" y="571500"/>
                  </a:lnTo>
                  <a:lnTo>
                    <a:pt x="2903604" y="571500"/>
                  </a:lnTo>
                  <a:lnTo>
                    <a:pt x="2903604" y="304800"/>
                  </a:lnTo>
                  <a:close/>
                  <a:moveTo>
                    <a:pt x="2341929" y="304800"/>
                  </a:moveTo>
                  <a:lnTo>
                    <a:pt x="2341929" y="571500"/>
                  </a:lnTo>
                  <a:lnTo>
                    <a:pt x="2613083" y="571500"/>
                  </a:lnTo>
                  <a:lnTo>
                    <a:pt x="2613083" y="304800"/>
                  </a:lnTo>
                  <a:close/>
                  <a:moveTo>
                    <a:pt x="2051407" y="304800"/>
                  </a:moveTo>
                  <a:lnTo>
                    <a:pt x="2051407" y="571500"/>
                  </a:lnTo>
                  <a:lnTo>
                    <a:pt x="2322561" y="571500"/>
                  </a:lnTo>
                  <a:lnTo>
                    <a:pt x="2322561" y="304800"/>
                  </a:lnTo>
                  <a:close/>
                  <a:moveTo>
                    <a:pt x="1760886" y="304800"/>
                  </a:moveTo>
                  <a:lnTo>
                    <a:pt x="1760886" y="571500"/>
                  </a:lnTo>
                  <a:lnTo>
                    <a:pt x="2032039" y="571500"/>
                  </a:lnTo>
                  <a:lnTo>
                    <a:pt x="2032039" y="304800"/>
                  </a:lnTo>
                  <a:close/>
                  <a:moveTo>
                    <a:pt x="1471977" y="304800"/>
                  </a:moveTo>
                  <a:lnTo>
                    <a:pt x="1471977" y="571500"/>
                  </a:lnTo>
                  <a:lnTo>
                    <a:pt x="1743131" y="571500"/>
                  </a:lnTo>
                  <a:lnTo>
                    <a:pt x="1743131" y="304800"/>
                  </a:lnTo>
                  <a:close/>
                  <a:moveTo>
                    <a:pt x="1181455" y="304800"/>
                  </a:moveTo>
                  <a:lnTo>
                    <a:pt x="1181455" y="571500"/>
                  </a:lnTo>
                  <a:lnTo>
                    <a:pt x="1452609" y="571500"/>
                  </a:lnTo>
                  <a:lnTo>
                    <a:pt x="1452609" y="304800"/>
                  </a:lnTo>
                  <a:close/>
                  <a:moveTo>
                    <a:pt x="890933" y="304800"/>
                  </a:moveTo>
                  <a:lnTo>
                    <a:pt x="890933" y="571500"/>
                  </a:lnTo>
                  <a:lnTo>
                    <a:pt x="1162087" y="571500"/>
                  </a:lnTo>
                  <a:lnTo>
                    <a:pt x="1162087" y="304800"/>
                  </a:lnTo>
                  <a:close/>
                  <a:moveTo>
                    <a:pt x="600412" y="304800"/>
                  </a:moveTo>
                  <a:lnTo>
                    <a:pt x="600412" y="571500"/>
                  </a:lnTo>
                  <a:lnTo>
                    <a:pt x="871565" y="571500"/>
                  </a:lnTo>
                  <a:lnTo>
                    <a:pt x="871565" y="304800"/>
                  </a:lnTo>
                  <a:close/>
                  <a:moveTo>
                    <a:pt x="309890" y="304800"/>
                  </a:moveTo>
                  <a:lnTo>
                    <a:pt x="309890" y="571500"/>
                  </a:lnTo>
                  <a:lnTo>
                    <a:pt x="581044" y="571500"/>
                  </a:lnTo>
                  <a:lnTo>
                    <a:pt x="581044" y="304800"/>
                  </a:lnTo>
                  <a:close/>
                  <a:moveTo>
                    <a:pt x="19368" y="304800"/>
                  </a:moveTo>
                  <a:lnTo>
                    <a:pt x="19368" y="571500"/>
                  </a:lnTo>
                  <a:lnTo>
                    <a:pt x="290522" y="571500"/>
                  </a:lnTo>
                  <a:lnTo>
                    <a:pt x="290522" y="304800"/>
                  </a:lnTo>
                  <a:close/>
                  <a:moveTo>
                    <a:pt x="11925920" y="19050"/>
                  </a:moveTo>
                  <a:lnTo>
                    <a:pt x="11925920" y="285750"/>
                  </a:lnTo>
                  <a:lnTo>
                    <a:pt x="12197073" y="285750"/>
                  </a:lnTo>
                  <a:lnTo>
                    <a:pt x="12197073" y="19050"/>
                  </a:lnTo>
                  <a:close/>
                  <a:moveTo>
                    <a:pt x="11635398" y="19050"/>
                  </a:moveTo>
                  <a:lnTo>
                    <a:pt x="11635398" y="285750"/>
                  </a:lnTo>
                  <a:lnTo>
                    <a:pt x="11906552" y="285750"/>
                  </a:lnTo>
                  <a:lnTo>
                    <a:pt x="11906552" y="19050"/>
                  </a:lnTo>
                  <a:close/>
                  <a:moveTo>
                    <a:pt x="11344876" y="19050"/>
                  </a:moveTo>
                  <a:lnTo>
                    <a:pt x="11344876" y="285750"/>
                  </a:lnTo>
                  <a:lnTo>
                    <a:pt x="11616030" y="285750"/>
                  </a:lnTo>
                  <a:lnTo>
                    <a:pt x="11616030" y="19050"/>
                  </a:lnTo>
                  <a:close/>
                  <a:moveTo>
                    <a:pt x="11054354" y="19050"/>
                  </a:moveTo>
                  <a:lnTo>
                    <a:pt x="11054354" y="285750"/>
                  </a:lnTo>
                  <a:lnTo>
                    <a:pt x="11325508" y="285750"/>
                  </a:lnTo>
                  <a:lnTo>
                    <a:pt x="11325508" y="19050"/>
                  </a:lnTo>
                  <a:close/>
                  <a:moveTo>
                    <a:pt x="10763832" y="19050"/>
                  </a:moveTo>
                  <a:lnTo>
                    <a:pt x="10763832" y="285750"/>
                  </a:lnTo>
                  <a:lnTo>
                    <a:pt x="11034986" y="285750"/>
                  </a:lnTo>
                  <a:lnTo>
                    <a:pt x="11034986" y="19050"/>
                  </a:lnTo>
                  <a:close/>
                  <a:moveTo>
                    <a:pt x="10473311" y="19050"/>
                  </a:moveTo>
                  <a:lnTo>
                    <a:pt x="10473311" y="285750"/>
                  </a:lnTo>
                  <a:lnTo>
                    <a:pt x="10744464" y="285750"/>
                  </a:lnTo>
                  <a:lnTo>
                    <a:pt x="10744464" y="19050"/>
                  </a:lnTo>
                  <a:close/>
                  <a:moveTo>
                    <a:pt x="10182789" y="19050"/>
                  </a:moveTo>
                  <a:lnTo>
                    <a:pt x="10182789" y="285750"/>
                  </a:lnTo>
                  <a:lnTo>
                    <a:pt x="10453943" y="285750"/>
                  </a:lnTo>
                  <a:lnTo>
                    <a:pt x="10453943" y="19050"/>
                  </a:lnTo>
                  <a:close/>
                  <a:moveTo>
                    <a:pt x="9892267" y="19050"/>
                  </a:moveTo>
                  <a:lnTo>
                    <a:pt x="9892267" y="285750"/>
                  </a:lnTo>
                  <a:lnTo>
                    <a:pt x="10163421" y="285750"/>
                  </a:lnTo>
                  <a:lnTo>
                    <a:pt x="10163421" y="19050"/>
                  </a:lnTo>
                  <a:close/>
                  <a:moveTo>
                    <a:pt x="9601745" y="19050"/>
                  </a:moveTo>
                  <a:lnTo>
                    <a:pt x="9601745" y="285750"/>
                  </a:lnTo>
                  <a:lnTo>
                    <a:pt x="9872899" y="285750"/>
                  </a:lnTo>
                  <a:lnTo>
                    <a:pt x="9872899" y="19050"/>
                  </a:lnTo>
                  <a:close/>
                  <a:moveTo>
                    <a:pt x="9311224" y="19050"/>
                  </a:moveTo>
                  <a:lnTo>
                    <a:pt x="9311224" y="285750"/>
                  </a:lnTo>
                  <a:lnTo>
                    <a:pt x="9582377" y="285750"/>
                  </a:lnTo>
                  <a:lnTo>
                    <a:pt x="9582377" y="19050"/>
                  </a:lnTo>
                  <a:close/>
                  <a:moveTo>
                    <a:pt x="9020702" y="19050"/>
                  </a:moveTo>
                  <a:lnTo>
                    <a:pt x="9020702" y="285750"/>
                  </a:lnTo>
                  <a:lnTo>
                    <a:pt x="9291856" y="285750"/>
                  </a:lnTo>
                  <a:lnTo>
                    <a:pt x="9291856" y="19050"/>
                  </a:lnTo>
                  <a:close/>
                  <a:moveTo>
                    <a:pt x="8731793" y="19050"/>
                  </a:moveTo>
                  <a:lnTo>
                    <a:pt x="8731793" y="285750"/>
                  </a:lnTo>
                  <a:lnTo>
                    <a:pt x="9001334" y="285750"/>
                  </a:lnTo>
                  <a:lnTo>
                    <a:pt x="9001334" y="19050"/>
                  </a:lnTo>
                  <a:close/>
                  <a:moveTo>
                    <a:pt x="8441272" y="19050"/>
                  </a:moveTo>
                  <a:lnTo>
                    <a:pt x="8441272" y="285750"/>
                  </a:lnTo>
                  <a:lnTo>
                    <a:pt x="8712425" y="285750"/>
                  </a:lnTo>
                  <a:lnTo>
                    <a:pt x="8712425" y="19050"/>
                  </a:lnTo>
                  <a:close/>
                  <a:moveTo>
                    <a:pt x="8150750" y="19050"/>
                  </a:moveTo>
                  <a:lnTo>
                    <a:pt x="8150750" y="285750"/>
                  </a:lnTo>
                  <a:lnTo>
                    <a:pt x="8421904" y="285750"/>
                  </a:lnTo>
                  <a:lnTo>
                    <a:pt x="8421904" y="19050"/>
                  </a:lnTo>
                  <a:close/>
                  <a:moveTo>
                    <a:pt x="7860228" y="19050"/>
                  </a:moveTo>
                  <a:lnTo>
                    <a:pt x="7860228" y="285750"/>
                  </a:lnTo>
                  <a:lnTo>
                    <a:pt x="8131382" y="285750"/>
                  </a:lnTo>
                  <a:lnTo>
                    <a:pt x="8131382" y="19050"/>
                  </a:lnTo>
                  <a:close/>
                  <a:moveTo>
                    <a:pt x="7569706" y="19050"/>
                  </a:moveTo>
                  <a:lnTo>
                    <a:pt x="7569706" y="285750"/>
                  </a:lnTo>
                  <a:lnTo>
                    <a:pt x="7840860" y="285750"/>
                  </a:lnTo>
                  <a:lnTo>
                    <a:pt x="7840860" y="19050"/>
                  </a:lnTo>
                  <a:close/>
                  <a:moveTo>
                    <a:pt x="7279185" y="19050"/>
                  </a:moveTo>
                  <a:lnTo>
                    <a:pt x="7279185" y="285750"/>
                  </a:lnTo>
                  <a:lnTo>
                    <a:pt x="7550338" y="285750"/>
                  </a:lnTo>
                  <a:lnTo>
                    <a:pt x="7550338" y="19050"/>
                  </a:lnTo>
                  <a:close/>
                  <a:moveTo>
                    <a:pt x="6988663" y="19050"/>
                  </a:moveTo>
                  <a:lnTo>
                    <a:pt x="6988663" y="285750"/>
                  </a:lnTo>
                  <a:lnTo>
                    <a:pt x="7259817" y="285750"/>
                  </a:lnTo>
                  <a:lnTo>
                    <a:pt x="7259817" y="19050"/>
                  </a:lnTo>
                  <a:close/>
                  <a:moveTo>
                    <a:pt x="6698141" y="19050"/>
                  </a:moveTo>
                  <a:lnTo>
                    <a:pt x="6698141" y="285750"/>
                  </a:lnTo>
                  <a:lnTo>
                    <a:pt x="6969295" y="285750"/>
                  </a:lnTo>
                  <a:lnTo>
                    <a:pt x="6969295" y="19050"/>
                  </a:lnTo>
                  <a:close/>
                  <a:moveTo>
                    <a:pt x="6407619" y="19050"/>
                  </a:moveTo>
                  <a:lnTo>
                    <a:pt x="6407619" y="285750"/>
                  </a:lnTo>
                  <a:lnTo>
                    <a:pt x="6678773" y="285750"/>
                  </a:lnTo>
                  <a:lnTo>
                    <a:pt x="6678773" y="19050"/>
                  </a:lnTo>
                  <a:close/>
                  <a:moveTo>
                    <a:pt x="6117097" y="19050"/>
                  </a:moveTo>
                  <a:lnTo>
                    <a:pt x="6117097" y="285750"/>
                  </a:lnTo>
                  <a:lnTo>
                    <a:pt x="6388251" y="285750"/>
                  </a:lnTo>
                  <a:lnTo>
                    <a:pt x="6388251" y="19050"/>
                  </a:lnTo>
                  <a:close/>
                  <a:moveTo>
                    <a:pt x="5826576" y="19050"/>
                  </a:moveTo>
                  <a:lnTo>
                    <a:pt x="5826576" y="285750"/>
                  </a:lnTo>
                  <a:lnTo>
                    <a:pt x="6097729" y="285750"/>
                  </a:lnTo>
                  <a:lnTo>
                    <a:pt x="6097729" y="19050"/>
                  </a:lnTo>
                  <a:close/>
                  <a:moveTo>
                    <a:pt x="5536054" y="19050"/>
                  </a:moveTo>
                  <a:lnTo>
                    <a:pt x="5536054" y="285750"/>
                  </a:lnTo>
                  <a:lnTo>
                    <a:pt x="5807208" y="285750"/>
                  </a:lnTo>
                  <a:lnTo>
                    <a:pt x="5807208" y="19050"/>
                  </a:lnTo>
                  <a:close/>
                  <a:moveTo>
                    <a:pt x="5247147" y="19050"/>
                  </a:moveTo>
                  <a:lnTo>
                    <a:pt x="5247147" y="285750"/>
                  </a:lnTo>
                  <a:lnTo>
                    <a:pt x="5516686" y="285750"/>
                  </a:lnTo>
                  <a:lnTo>
                    <a:pt x="5516686" y="19050"/>
                  </a:lnTo>
                  <a:close/>
                  <a:moveTo>
                    <a:pt x="4956625" y="19050"/>
                  </a:moveTo>
                  <a:lnTo>
                    <a:pt x="4956625" y="285750"/>
                  </a:lnTo>
                  <a:lnTo>
                    <a:pt x="5227779" y="285750"/>
                  </a:lnTo>
                  <a:lnTo>
                    <a:pt x="5227779" y="19050"/>
                  </a:lnTo>
                  <a:close/>
                  <a:moveTo>
                    <a:pt x="4666103" y="19050"/>
                  </a:moveTo>
                  <a:lnTo>
                    <a:pt x="4666103" y="285750"/>
                  </a:lnTo>
                  <a:lnTo>
                    <a:pt x="4937257" y="285750"/>
                  </a:lnTo>
                  <a:lnTo>
                    <a:pt x="4937257" y="19050"/>
                  </a:lnTo>
                  <a:close/>
                  <a:moveTo>
                    <a:pt x="4375581" y="19050"/>
                  </a:moveTo>
                  <a:lnTo>
                    <a:pt x="4375581" y="285750"/>
                  </a:lnTo>
                  <a:lnTo>
                    <a:pt x="4646735" y="285750"/>
                  </a:lnTo>
                  <a:lnTo>
                    <a:pt x="4646735" y="19050"/>
                  </a:lnTo>
                  <a:close/>
                  <a:moveTo>
                    <a:pt x="4085059" y="19050"/>
                  </a:moveTo>
                  <a:lnTo>
                    <a:pt x="4085059" y="285750"/>
                  </a:lnTo>
                  <a:lnTo>
                    <a:pt x="4356213" y="285750"/>
                  </a:lnTo>
                  <a:lnTo>
                    <a:pt x="4356213" y="19050"/>
                  </a:lnTo>
                  <a:close/>
                  <a:moveTo>
                    <a:pt x="3794538" y="19050"/>
                  </a:moveTo>
                  <a:lnTo>
                    <a:pt x="3794538" y="285750"/>
                  </a:lnTo>
                  <a:lnTo>
                    <a:pt x="4065691" y="285750"/>
                  </a:lnTo>
                  <a:lnTo>
                    <a:pt x="4065691" y="19050"/>
                  </a:lnTo>
                  <a:close/>
                  <a:moveTo>
                    <a:pt x="3504016" y="19050"/>
                  </a:moveTo>
                  <a:lnTo>
                    <a:pt x="3504016" y="285750"/>
                  </a:lnTo>
                  <a:lnTo>
                    <a:pt x="3775170" y="285750"/>
                  </a:lnTo>
                  <a:lnTo>
                    <a:pt x="3775170" y="19050"/>
                  </a:lnTo>
                  <a:close/>
                  <a:moveTo>
                    <a:pt x="3213494" y="19050"/>
                  </a:moveTo>
                  <a:lnTo>
                    <a:pt x="3213494" y="285750"/>
                  </a:lnTo>
                  <a:lnTo>
                    <a:pt x="3484648" y="285750"/>
                  </a:lnTo>
                  <a:lnTo>
                    <a:pt x="3484648" y="19050"/>
                  </a:lnTo>
                  <a:close/>
                  <a:moveTo>
                    <a:pt x="2922972" y="19050"/>
                  </a:moveTo>
                  <a:lnTo>
                    <a:pt x="2922972" y="285750"/>
                  </a:lnTo>
                  <a:lnTo>
                    <a:pt x="3194126" y="285750"/>
                  </a:lnTo>
                  <a:lnTo>
                    <a:pt x="3194126" y="19050"/>
                  </a:lnTo>
                  <a:close/>
                  <a:moveTo>
                    <a:pt x="2632451" y="19050"/>
                  </a:moveTo>
                  <a:lnTo>
                    <a:pt x="2632451" y="285750"/>
                  </a:lnTo>
                  <a:lnTo>
                    <a:pt x="2903604" y="285750"/>
                  </a:lnTo>
                  <a:lnTo>
                    <a:pt x="2903604" y="19050"/>
                  </a:lnTo>
                  <a:close/>
                  <a:moveTo>
                    <a:pt x="2341929" y="19050"/>
                  </a:moveTo>
                  <a:lnTo>
                    <a:pt x="2341929" y="285750"/>
                  </a:lnTo>
                  <a:lnTo>
                    <a:pt x="2613083" y="285750"/>
                  </a:lnTo>
                  <a:lnTo>
                    <a:pt x="2613083" y="19050"/>
                  </a:lnTo>
                  <a:close/>
                  <a:moveTo>
                    <a:pt x="2051407" y="19050"/>
                  </a:moveTo>
                  <a:lnTo>
                    <a:pt x="2051407" y="285750"/>
                  </a:lnTo>
                  <a:lnTo>
                    <a:pt x="2322561" y="285750"/>
                  </a:lnTo>
                  <a:lnTo>
                    <a:pt x="2322561" y="19050"/>
                  </a:lnTo>
                  <a:close/>
                  <a:moveTo>
                    <a:pt x="1760886" y="19050"/>
                  </a:moveTo>
                  <a:lnTo>
                    <a:pt x="1760886" y="285750"/>
                  </a:lnTo>
                  <a:lnTo>
                    <a:pt x="2032039" y="285750"/>
                  </a:lnTo>
                  <a:lnTo>
                    <a:pt x="2032039" y="19050"/>
                  </a:lnTo>
                  <a:close/>
                  <a:moveTo>
                    <a:pt x="1471977" y="19050"/>
                  </a:moveTo>
                  <a:lnTo>
                    <a:pt x="1471977" y="285750"/>
                  </a:lnTo>
                  <a:lnTo>
                    <a:pt x="1743131" y="285750"/>
                  </a:lnTo>
                  <a:lnTo>
                    <a:pt x="1743131" y="19050"/>
                  </a:lnTo>
                  <a:close/>
                  <a:moveTo>
                    <a:pt x="1181455" y="19050"/>
                  </a:moveTo>
                  <a:lnTo>
                    <a:pt x="1181455" y="285750"/>
                  </a:lnTo>
                  <a:lnTo>
                    <a:pt x="1452609" y="285750"/>
                  </a:lnTo>
                  <a:lnTo>
                    <a:pt x="1452609" y="19050"/>
                  </a:lnTo>
                  <a:close/>
                  <a:moveTo>
                    <a:pt x="890933" y="19050"/>
                  </a:moveTo>
                  <a:lnTo>
                    <a:pt x="890933" y="285750"/>
                  </a:lnTo>
                  <a:lnTo>
                    <a:pt x="1162087" y="285750"/>
                  </a:lnTo>
                  <a:lnTo>
                    <a:pt x="1162087" y="19050"/>
                  </a:lnTo>
                  <a:close/>
                  <a:moveTo>
                    <a:pt x="600412" y="19050"/>
                  </a:moveTo>
                  <a:lnTo>
                    <a:pt x="600412" y="285750"/>
                  </a:lnTo>
                  <a:lnTo>
                    <a:pt x="871565" y="285750"/>
                  </a:lnTo>
                  <a:lnTo>
                    <a:pt x="871565" y="19050"/>
                  </a:lnTo>
                  <a:close/>
                  <a:moveTo>
                    <a:pt x="309890" y="19050"/>
                  </a:moveTo>
                  <a:lnTo>
                    <a:pt x="309890" y="285750"/>
                  </a:lnTo>
                  <a:lnTo>
                    <a:pt x="581044" y="285750"/>
                  </a:lnTo>
                  <a:lnTo>
                    <a:pt x="581044" y="19050"/>
                  </a:lnTo>
                  <a:close/>
                  <a:moveTo>
                    <a:pt x="19368" y="19050"/>
                  </a:moveTo>
                  <a:lnTo>
                    <a:pt x="19368" y="285750"/>
                  </a:lnTo>
                  <a:lnTo>
                    <a:pt x="290522" y="285750"/>
                  </a:lnTo>
                  <a:lnTo>
                    <a:pt x="290522" y="19050"/>
                  </a:lnTo>
                  <a:close/>
                  <a:moveTo>
                    <a:pt x="0" y="0"/>
                  </a:moveTo>
                  <a:lnTo>
                    <a:pt x="19368" y="0"/>
                  </a:lnTo>
                  <a:lnTo>
                    <a:pt x="290522" y="0"/>
                  </a:lnTo>
                  <a:lnTo>
                    <a:pt x="309890" y="0"/>
                  </a:lnTo>
                  <a:lnTo>
                    <a:pt x="581044" y="0"/>
                  </a:lnTo>
                  <a:lnTo>
                    <a:pt x="600412" y="0"/>
                  </a:lnTo>
                  <a:lnTo>
                    <a:pt x="871565" y="0"/>
                  </a:lnTo>
                  <a:lnTo>
                    <a:pt x="890933" y="0"/>
                  </a:lnTo>
                  <a:lnTo>
                    <a:pt x="1162087" y="0"/>
                  </a:lnTo>
                  <a:lnTo>
                    <a:pt x="1181455" y="0"/>
                  </a:lnTo>
                  <a:lnTo>
                    <a:pt x="1452609" y="0"/>
                  </a:lnTo>
                  <a:lnTo>
                    <a:pt x="1471977" y="0"/>
                  </a:lnTo>
                  <a:lnTo>
                    <a:pt x="1743131" y="0"/>
                  </a:lnTo>
                  <a:lnTo>
                    <a:pt x="1760886" y="0"/>
                  </a:lnTo>
                  <a:lnTo>
                    <a:pt x="2032039" y="0"/>
                  </a:lnTo>
                  <a:lnTo>
                    <a:pt x="2051407" y="0"/>
                  </a:lnTo>
                  <a:lnTo>
                    <a:pt x="2322561" y="0"/>
                  </a:lnTo>
                  <a:lnTo>
                    <a:pt x="2341929" y="0"/>
                  </a:lnTo>
                  <a:lnTo>
                    <a:pt x="2613083" y="0"/>
                  </a:lnTo>
                  <a:lnTo>
                    <a:pt x="2632451" y="0"/>
                  </a:lnTo>
                  <a:lnTo>
                    <a:pt x="2903604" y="0"/>
                  </a:lnTo>
                  <a:lnTo>
                    <a:pt x="2922972" y="0"/>
                  </a:lnTo>
                  <a:lnTo>
                    <a:pt x="3194126" y="0"/>
                  </a:lnTo>
                  <a:lnTo>
                    <a:pt x="3213494" y="0"/>
                  </a:lnTo>
                  <a:lnTo>
                    <a:pt x="3484648" y="0"/>
                  </a:lnTo>
                  <a:lnTo>
                    <a:pt x="3504016" y="0"/>
                  </a:lnTo>
                  <a:lnTo>
                    <a:pt x="3775170" y="0"/>
                  </a:lnTo>
                  <a:lnTo>
                    <a:pt x="3794538" y="0"/>
                  </a:lnTo>
                  <a:lnTo>
                    <a:pt x="4065691" y="0"/>
                  </a:lnTo>
                  <a:lnTo>
                    <a:pt x="4085059" y="0"/>
                  </a:lnTo>
                  <a:lnTo>
                    <a:pt x="4356213" y="0"/>
                  </a:lnTo>
                  <a:lnTo>
                    <a:pt x="4375581" y="0"/>
                  </a:lnTo>
                  <a:lnTo>
                    <a:pt x="4646735" y="0"/>
                  </a:lnTo>
                  <a:lnTo>
                    <a:pt x="4666103" y="0"/>
                  </a:lnTo>
                  <a:lnTo>
                    <a:pt x="4937257" y="0"/>
                  </a:lnTo>
                  <a:lnTo>
                    <a:pt x="4956625" y="0"/>
                  </a:lnTo>
                  <a:lnTo>
                    <a:pt x="5227779" y="0"/>
                  </a:lnTo>
                  <a:lnTo>
                    <a:pt x="5247147" y="0"/>
                  </a:lnTo>
                  <a:lnTo>
                    <a:pt x="5516686" y="0"/>
                  </a:lnTo>
                  <a:lnTo>
                    <a:pt x="5536054" y="0"/>
                  </a:lnTo>
                  <a:lnTo>
                    <a:pt x="5807208" y="0"/>
                  </a:lnTo>
                  <a:lnTo>
                    <a:pt x="5826576" y="0"/>
                  </a:lnTo>
                  <a:lnTo>
                    <a:pt x="6097729" y="0"/>
                  </a:lnTo>
                  <a:lnTo>
                    <a:pt x="6117097" y="0"/>
                  </a:lnTo>
                  <a:lnTo>
                    <a:pt x="6388251" y="0"/>
                  </a:lnTo>
                  <a:lnTo>
                    <a:pt x="6407619" y="0"/>
                  </a:lnTo>
                  <a:lnTo>
                    <a:pt x="6678773" y="0"/>
                  </a:lnTo>
                  <a:lnTo>
                    <a:pt x="6698141" y="0"/>
                  </a:lnTo>
                  <a:lnTo>
                    <a:pt x="6969295" y="0"/>
                  </a:lnTo>
                  <a:lnTo>
                    <a:pt x="6988663" y="0"/>
                  </a:lnTo>
                  <a:lnTo>
                    <a:pt x="7259817" y="0"/>
                  </a:lnTo>
                  <a:lnTo>
                    <a:pt x="7279185" y="0"/>
                  </a:lnTo>
                  <a:lnTo>
                    <a:pt x="7550338" y="0"/>
                  </a:lnTo>
                  <a:lnTo>
                    <a:pt x="7569706" y="0"/>
                  </a:lnTo>
                  <a:lnTo>
                    <a:pt x="7840860" y="0"/>
                  </a:lnTo>
                  <a:lnTo>
                    <a:pt x="7860228" y="0"/>
                  </a:lnTo>
                  <a:lnTo>
                    <a:pt x="8131382" y="0"/>
                  </a:lnTo>
                  <a:lnTo>
                    <a:pt x="8150750" y="0"/>
                  </a:lnTo>
                  <a:lnTo>
                    <a:pt x="8421904" y="0"/>
                  </a:lnTo>
                  <a:lnTo>
                    <a:pt x="8441272" y="0"/>
                  </a:lnTo>
                  <a:lnTo>
                    <a:pt x="8712425" y="0"/>
                  </a:lnTo>
                  <a:lnTo>
                    <a:pt x="8731793" y="0"/>
                  </a:lnTo>
                  <a:lnTo>
                    <a:pt x="9001334" y="0"/>
                  </a:lnTo>
                  <a:lnTo>
                    <a:pt x="9020702" y="0"/>
                  </a:lnTo>
                  <a:lnTo>
                    <a:pt x="9291856" y="0"/>
                  </a:lnTo>
                  <a:lnTo>
                    <a:pt x="9311224" y="0"/>
                  </a:lnTo>
                  <a:lnTo>
                    <a:pt x="9582377" y="0"/>
                  </a:lnTo>
                  <a:lnTo>
                    <a:pt x="9601745" y="0"/>
                  </a:lnTo>
                  <a:lnTo>
                    <a:pt x="9872899" y="0"/>
                  </a:lnTo>
                  <a:lnTo>
                    <a:pt x="9892267" y="0"/>
                  </a:lnTo>
                  <a:lnTo>
                    <a:pt x="10163421" y="0"/>
                  </a:lnTo>
                  <a:lnTo>
                    <a:pt x="10182789" y="0"/>
                  </a:lnTo>
                  <a:lnTo>
                    <a:pt x="10453943" y="0"/>
                  </a:lnTo>
                  <a:lnTo>
                    <a:pt x="10473311" y="0"/>
                  </a:lnTo>
                  <a:lnTo>
                    <a:pt x="10744464" y="0"/>
                  </a:lnTo>
                  <a:lnTo>
                    <a:pt x="10763832" y="0"/>
                  </a:lnTo>
                  <a:lnTo>
                    <a:pt x="11034986" y="0"/>
                  </a:lnTo>
                  <a:lnTo>
                    <a:pt x="11054354" y="0"/>
                  </a:lnTo>
                  <a:lnTo>
                    <a:pt x="11325508" y="0"/>
                  </a:lnTo>
                  <a:lnTo>
                    <a:pt x="11344876" y="0"/>
                  </a:lnTo>
                  <a:lnTo>
                    <a:pt x="11616030" y="0"/>
                  </a:lnTo>
                  <a:lnTo>
                    <a:pt x="11635398" y="0"/>
                  </a:lnTo>
                  <a:lnTo>
                    <a:pt x="11906552" y="0"/>
                  </a:lnTo>
                  <a:lnTo>
                    <a:pt x="11925920" y="0"/>
                  </a:lnTo>
                  <a:lnTo>
                    <a:pt x="12197073" y="0"/>
                  </a:lnTo>
                  <a:lnTo>
                    <a:pt x="12207051" y="0"/>
                  </a:lnTo>
                  <a:lnTo>
                    <a:pt x="12207051" y="6858000"/>
                  </a:lnTo>
                  <a:lnTo>
                    <a:pt x="12197073" y="6858000"/>
                  </a:lnTo>
                  <a:lnTo>
                    <a:pt x="11925920" y="6858000"/>
                  </a:lnTo>
                  <a:lnTo>
                    <a:pt x="11906552" y="6858000"/>
                  </a:lnTo>
                  <a:lnTo>
                    <a:pt x="11635398" y="6858000"/>
                  </a:lnTo>
                  <a:lnTo>
                    <a:pt x="11616030" y="6858000"/>
                  </a:lnTo>
                  <a:lnTo>
                    <a:pt x="11344876" y="6858000"/>
                  </a:lnTo>
                  <a:lnTo>
                    <a:pt x="11325508" y="6858000"/>
                  </a:lnTo>
                  <a:lnTo>
                    <a:pt x="11054354" y="6858000"/>
                  </a:lnTo>
                  <a:lnTo>
                    <a:pt x="11034986" y="6858000"/>
                  </a:lnTo>
                  <a:lnTo>
                    <a:pt x="10763832" y="6858000"/>
                  </a:lnTo>
                  <a:lnTo>
                    <a:pt x="10744464" y="6858000"/>
                  </a:lnTo>
                  <a:lnTo>
                    <a:pt x="10473311" y="6858000"/>
                  </a:lnTo>
                  <a:lnTo>
                    <a:pt x="10453943" y="6858000"/>
                  </a:lnTo>
                  <a:lnTo>
                    <a:pt x="10182789" y="6858000"/>
                  </a:lnTo>
                  <a:lnTo>
                    <a:pt x="10163421" y="6858000"/>
                  </a:lnTo>
                  <a:lnTo>
                    <a:pt x="9892267" y="6858000"/>
                  </a:lnTo>
                  <a:lnTo>
                    <a:pt x="9872899" y="6858000"/>
                  </a:lnTo>
                  <a:lnTo>
                    <a:pt x="9601745" y="6858000"/>
                  </a:lnTo>
                  <a:lnTo>
                    <a:pt x="9582377" y="6858000"/>
                  </a:lnTo>
                  <a:lnTo>
                    <a:pt x="9311224" y="6858000"/>
                  </a:lnTo>
                  <a:lnTo>
                    <a:pt x="9291856" y="6858000"/>
                  </a:lnTo>
                  <a:lnTo>
                    <a:pt x="9020702" y="6858000"/>
                  </a:lnTo>
                  <a:lnTo>
                    <a:pt x="9001334" y="6858000"/>
                  </a:lnTo>
                  <a:lnTo>
                    <a:pt x="8731793" y="6858000"/>
                  </a:lnTo>
                  <a:lnTo>
                    <a:pt x="8712425" y="6858000"/>
                  </a:lnTo>
                  <a:lnTo>
                    <a:pt x="8441272" y="6858000"/>
                  </a:lnTo>
                  <a:lnTo>
                    <a:pt x="8421904" y="6858000"/>
                  </a:lnTo>
                  <a:lnTo>
                    <a:pt x="8150750" y="6858000"/>
                  </a:lnTo>
                  <a:lnTo>
                    <a:pt x="8131382" y="6858000"/>
                  </a:lnTo>
                  <a:lnTo>
                    <a:pt x="7860228" y="6858000"/>
                  </a:lnTo>
                  <a:lnTo>
                    <a:pt x="7840860" y="6858000"/>
                  </a:lnTo>
                  <a:lnTo>
                    <a:pt x="7569706" y="6858000"/>
                  </a:lnTo>
                  <a:lnTo>
                    <a:pt x="7550338" y="6858000"/>
                  </a:lnTo>
                  <a:lnTo>
                    <a:pt x="7279185" y="6858000"/>
                  </a:lnTo>
                  <a:lnTo>
                    <a:pt x="7259817" y="6858000"/>
                  </a:lnTo>
                  <a:lnTo>
                    <a:pt x="6988663" y="6858000"/>
                  </a:lnTo>
                  <a:lnTo>
                    <a:pt x="6969295" y="6858000"/>
                  </a:lnTo>
                  <a:lnTo>
                    <a:pt x="6698141" y="6858000"/>
                  </a:lnTo>
                  <a:lnTo>
                    <a:pt x="6678773" y="6858000"/>
                  </a:lnTo>
                  <a:lnTo>
                    <a:pt x="6407619" y="6858000"/>
                  </a:lnTo>
                  <a:lnTo>
                    <a:pt x="6388251" y="6858000"/>
                  </a:lnTo>
                  <a:lnTo>
                    <a:pt x="6117097" y="6858000"/>
                  </a:lnTo>
                  <a:lnTo>
                    <a:pt x="6097729" y="6858000"/>
                  </a:lnTo>
                  <a:lnTo>
                    <a:pt x="5826576" y="6858000"/>
                  </a:lnTo>
                  <a:lnTo>
                    <a:pt x="5807208" y="6858000"/>
                  </a:lnTo>
                  <a:lnTo>
                    <a:pt x="5536054" y="6858000"/>
                  </a:lnTo>
                  <a:lnTo>
                    <a:pt x="5516686" y="6858000"/>
                  </a:lnTo>
                  <a:lnTo>
                    <a:pt x="5247147" y="6858000"/>
                  </a:lnTo>
                  <a:lnTo>
                    <a:pt x="5227779" y="6858000"/>
                  </a:lnTo>
                  <a:lnTo>
                    <a:pt x="4956625" y="6858000"/>
                  </a:lnTo>
                  <a:lnTo>
                    <a:pt x="4937257" y="6858000"/>
                  </a:lnTo>
                  <a:lnTo>
                    <a:pt x="4666103" y="6858000"/>
                  </a:lnTo>
                  <a:lnTo>
                    <a:pt x="4646735" y="6858000"/>
                  </a:lnTo>
                  <a:lnTo>
                    <a:pt x="4375581" y="6858000"/>
                  </a:lnTo>
                  <a:lnTo>
                    <a:pt x="4356213" y="6858000"/>
                  </a:lnTo>
                  <a:lnTo>
                    <a:pt x="4085059" y="6858000"/>
                  </a:lnTo>
                  <a:lnTo>
                    <a:pt x="4065691" y="6858000"/>
                  </a:lnTo>
                  <a:lnTo>
                    <a:pt x="3794538" y="6858000"/>
                  </a:lnTo>
                  <a:lnTo>
                    <a:pt x="3775170" y="6858000"/>
                  </a:lnTo>
                  <a:lnTo>
                    <a:pt x="3504016" y="6858000"/>
                  </a:lnTo>
                  <a:lnTo>
                    <a:pt x="3484648" y="6858000"/>
                  </a:lnTo>
                  <a:lnTo>
                    <a:pt x="3213494" y="6858000"/>
                  </a:lnTo>
                  <a:lnTo>
                    <a:pt x="3194126" y="6858000"/>
                  </a:lnTo>
                  <a:lnTo>
                    <a:pt x="2922972" y="6858000"/>
                  </a:lnTo>
                  <a:lnTo>
                    <a:pt x="2903604" y="6858000"/>
                  </a:lnTo>
                  <a:lnTo>
                    <a:pt x="2632451" y="6858000"/>
                  </a:lnTo>
                  <a:lnTo>
                    <a:pt x="2613083" y="6858000"/>
                  </a:lnTo>
                  <a:lnTo>
                    <a:pt x="2341929" y="6858000"/>
                  </a:lnTo>
                  <a:lnTo>
                    <a:pt x="2322561" y="6858000"/>
                  </a:lnTo>
                  <a:lnTo>
                    <a:pt x="2051407" y="6858000"/>
                  </a:lnTo>
                  <a:lnTo>
                    <a:pt x="2032039" y="6858000"/>
                  </a:lnTo>
                  <a:lnTo>
                    <a:pt x="1760886" y="6858000"/>
                  </a:lnTo>
                  <a:lnTo>
                    <a:pt x="1743131" y="6858000"/>
                  </a:lnTo>
                  <a:lnTo>
                    <a:pt x="1471977" y="6858000"/>
                  </a:lnTo>
                  <a:lnTo>
                    <a:pt x="1452609" y="6858000"/>
                  </a:lnTo>
                  <a:lnTo>
                    <a:pt x="1181455" y="6858000"/>
                  </a:lnTo>
                  <a:lnTo>
                    <a:pt x="1162087" y="6858000"/>
                  </a:lnTo>
                  <a:lnTo>
                    <a:pt x="890933" y="6858000"/>
                  </a:lnTo>
                  <a:lnTo>
                    <a:pt x="871565" y="6858000"/>
                  </a:lnTo>
                  <a:lnTo>
                    <a:pt x="600412" y="6858000"/>
                  </a:lnTo>
                  <a:lnTo>
                    <a:pt x="581044" y="6858000"/>
                  </a:lnTo>
                  <a:lnTo>
                    <a:pt x="309890" y="6858000"/>
                  </a:lnTo>
                  <a:lnTo>
                    <a:pt x="290522" y="6858000"/>
                  </a:lnTo>
                  <a:lnTo>
                    <a:pt x="19368" y="6858000"/>
                  </a:lnTo>
                  <a:lnTo>
                    <a:pt x="0" y="6858000"/>
                  </a:lnTo>
                  <a:lnTo>
                    <a:pt x="0" y="6838950"/>
                  </a:lnTo>
                  <a:lnTo>
                    <a:pt x="0" y="6591300"/>
                  </a:lnTo>
                  <a:lnTo>
                    <a:pt x="0" y="6572250"/>
                  </a:lnTo>
                  <a:lnTo>
                    <a:pt x="0" y="6305550"/>
                  </a:lnTo>
                  <a:lnTo>
                    <a:pt x="0" y="6286500"/>
                  </a:lnTo>
                  <a:lnTo>
                    <a:pt x="0" y="6019800"/>
                  </a:lnTo>
                  <a:lnTo>
                    <a:pt x="0" y="6000750"/>
                  </a:lnTo>
                  <a:lnTo>
                    <a:pt x="0" y="5734050"/>
                  </a:lnTo>
                  <a:lnTo>
                    <a:pt x="0" y="5715000"/>
                  </a:lnTo>
                  <a:lnTo>
                    <a:pt x="0" y="5448300"/>
                  </a:lnTo>
                  <a:lnTo>
                    <a:pt x="0" y="5429250"/>
                  </a:lnTo>
                  <a:lnTo>
                    <a:pt x="0" y="5162550"/>
                  </a:lnTo>
                  <a:lnTo>
                    <a:pt x="0" y="5143500"/>
                  </a:lnTo>
                  <a:lnTo>
                    <a:pt x="0" y="4876800"/>
                  </a:lnTo>
                  <a:lnTo>
                    <a:pt x="0" y="4857750"/>
                  </a:lnTo>
                  <a:lnTo>
                    <a:pt x="0" y="4591050"/>
                  </a:lnTo>
                  <a:lnTo>
                    <a:pt x="0" y="4572000"/>
                  </a:lnTo>
                  <a:lnTo>
                    <a:pt x="0" y="4305300"/>
                  </a:lnTo>
                  <a:lnTo>
                    <a:pt x="0" y="4286250"/>
                  </a:lnTo>
                  <a:lnTo>
                    <a:pt x="0" y="4019550"/>
                  </a:lnTo>
                  <a:lnTo>
                    <a:pt x="0" y="4000500"/>
                  </a:lnTo>
                  <a:lnTo>
                    <a:pt x="0" y="3733800"/>
                  </a:lnTo>
                  <a:lnTo>
                    <a:pt x="0" y="3714750"/>
                  </a:lnTo>
                  <a:lnTo>
                    <a:pt x="0" y="3448050"/>
                  </a:lnTo>
                  <a:lnTo>
                    <a:pt x="0" y="3429000"/>
                  </a:lnTo>
                  <a:lnTo>
                    <a:pt x="0" y="3162300"/>
                  </a:lnTo>
                  <a:lnTo>
                    <a:pt x="0" y="3143250"/>
                  </a:lnTo>
                  <a:lnTo>
                    <a:pt x="0" y="2876550"/>
                  </a:lnTo>
                  <a:lnTo>
                    <a:pt x="0" y="2857500"/>
                  </a:lnTo>
                  <a:lnTo>
                    <a:pt x="0" y="2590800"/>
                  </a:lnTo>
                  <a:lnTo>
                    <a:pt x="0" y="2571750"/>
                  </a:lnTo>
                  <a:lnTo>
                    <a:pt x="0" y="2305050"/>
                  </a:lnTo>
                  <a:lnTo>
                    <a:pt x="0" y="2286000"/>
                  </a:lnTo>
                  <a:lnTo>
                    <a:pt x="0" y="2019300"/>
                  </a:lnTo>
                  <a:lnTo>
                    <a:pt x="0" y="2000250"/>
                  </a:lnTo>
                  <a:lnTo>
                    <a:pt x="0" y="1733550"/>
                  </a:lnTo>
                  <a:lnTo>
                    <a:pt x="0" y="1714500"/>
                  </a:lnTo>
                  <a:lnTo>
                    <a:pt x="0" y="1447800"/>
                  </a:lnTo>
                  <a:lnTo>
                    <a:pt x="0" y="1428750"/>
                  </a:lnTo>
                  <a:lnTo>
                    <a:pt x="0" y="1162050"/>
                  </a:lnTo>
                  <a:lnTo>
                    <a:pt x="0" y="1143000"/>
                  </a:lnTo>
                  <a:lnTo>
                    <a:pt x="0" y="876300"/>
                  </a:lnTo>
                  <a:lnTo>
                    <a:pt x="0" y="857250"/>
                  </a:lnTo>
                  <a:lnTo>
                    <a:pt x="0" y="590550"/>
                  </a:lnTo>
                  <a:lnTo>
                    <a:pt x="0" y="571500"/>
                  </a:lnTo>
                  <a:lnTo>
                    <a:pt x="0" y="304800"/>
                  </a:lnTo>
                  <a:lnTo>
                    <a:pt x="0" y="285750"/>
                  </a:lnTo>
                  <a:lnTo>
                    <a:pt x="0" y="19050"/>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7" name="Group 206"/>
          <p:cNvGrpSpPr/>
          <p:nvPr/>
        </p:nvGrpSpPr>
        <p:grpSpPr>
          <a:xfrm>
            <a:off x="6259513" y="2602194"/>
            <a:ext cx="825500" cy="1093787"/>
            <a:chOff x="6259513" y="1910661"/>
            <a:chExt cx="825500" cy="1093787"/>
          </a:xfrm>
        </p:grpSpPr>
        <p:sp>
          <p:nvSpPr>
            <p:cNvPr id="208" name="Rectangle 121"/>
            <p:cNvSpPr>
              <a:spLocks noChangeArrowheads="1"/>
            </p:cNvSpPr>
            <p:nvPr/>
          </p:nvSpPr>
          <p:spPr bwMode="auto">
            <a:xfrm>
              <a:off x="6497638" y="1910661"/>
              <a:ext cx="352425" cy="52388"/>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22"/>
            <p:cNvSpPr>
              <a:spLocks/>
            </p:cNvSpPr>
            <p:nvPr/>
          </p:nvSpPr>
          <p:spPr bwMode="auto">
            <a:xfrm>
              <a:off x="6259513" y="1994798"/>
              <a:ext cx="825500" cy="1009650"/>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Oval 123"/>
            <p:cNvSpPr>
              <a:spLocks noChangeArrowheads="1"/>
            </p:cNvSpPr>
            <p:nvPr/>
          </p:nvSpPr>
          <p:spPr bwMode="auto">
            <a:xfrm>
              <a:off x="6707188" y="2553598"/>
              <a:ext cx="80963" cy="8413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Oval 124"/>
            <p:cNvSpPr>
              <a:spLocks noChangeArrowheads="1"/>
            </p:cNvSpPr>
            <p:nvPr/>
          </p:nvSpPr>
          <p:spPr bwMode="auto">
            <a:xfrm>
              <a:off x="6591300" y="2437711"/>
              <a:ext cx="68263" cy="6826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Oval 125"/>
            <p:cNvSpPr>
              <a:spLocks noChangeArrowheads="1"/>
            </p:cNvSpPr>
            <p:nvPr/>
          </p:nvSpPr>
          <p:spPr bwMode="auto">
            <a:xfrm>
              <a:off x="6553200" y="2577411"/>
              <a:ext cx="61913" cy="6191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Oval 126"/>
            <p:cNvSpPr>
              <a:spLocks noChangeArrowheads="1"/>
            </p:cNvSpPr>
            <p:nvPr/>
          </p:nvSpPr>
          <p:spPr bwMode="auto">
            <a:xfrm>
              <a:off x="6610350" y="2658373"/>
              <a:ext cx="153988" cy="1555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9" name="Group 218"/>
          <p:cNvGrpSpPr/>
          <p:nvPr/>
        </p:nvGrpSpPr>
        <p:grpSpPr>
          <a:xfrm>
            <a:off x="3694113" y="2519644"/>
            <a:ext cx="768350" cy="1157287"/>
            <a:chOff x="3694113" y="1828111"/>
            <a:chExt cx="768350" cy="1157287"/>
          </a:xfrm>
        </p:grpSpPr>
        <p:sp>
          <p:nvSpPr>
            <p:cNvPr id="220" name="Rectangle 132"/>
            <p:cNvSpPr>
              <a:spLocks noChangeArrowheads="1"/>
            </p:cNvSpPr>
            <p:nvPr/>
          </p:nvSpPr>
          <p:spPr bwMode="auto">
            <a:xfrm>
              <a:off x="3929063" y="1942411"/>
              <a:ext cx="298450" cy="49213"/>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Oval 134"/>
            <p:cNvSpPr>
              <a:spLocks noChangeArrowheads="1"/>
            </p:cNvSpPr>
            <p:nvPr/>
          </p:nvSpPr>
          <p:spPr bwMode="auto">
            <a:xfrm>
              <a:off x="4032250" y="2809186"/>
              <a:ext cx="52388" cy="5238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Oval 135"/>
            <p:cNvSpPr>
              <a:spLocks noChangeArrowheads="1"/>
            </p:cNvSpPr>
            <p:nvPr/>
          </p:nvSpPr>
          <p:spPr bwMode="auto">
            <a:xfrm>
              <a:off x="4105275" y="2710761"/>
              <a:ext cx="117475" cy="1174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Oval 136"/>
            <p:cNvSpPr>
              <a:spLocks noChangeArrowheads="1"/>
            </p:cNvSpPr>
            <p:nvPr/>
          </p:nvSpPr>
          <p:spPr bwMode="auto">
            <a:xfrm>
              <a:off x="4079875" y="2496448"/>
              <a:ext cx="163513" cy="165100"/>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Oval 137"/>
            <p:cNvSpPr>
              <a:spLocks noChangeArrowheads="1"/>
            </p:cNvSpPr>
            <p:nvPr/>
          </p:nvSpPr>
          <p:spPr bwMode="auto">
            <a:xfrm>
              <a:off x="3986213" y="2685361"/>
              <a:ext cx="76200" cy="76200"/>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Oval 138"/>
            <p:cNvSpPr>
              <a:spLocks noChangeArrowheads="1"/>
            </p:cNvSpPr>
            <p:nvPr/>
          </p:nvSpPr>
          <p:spPr bwMode="auto">
            <a:xfrm>
              <a:off x="3941763" y="2547248"/>
              <a:ext cx="111125" cy="1111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Oval 139"/>
            <p:cNvSpPr>
              <a:spLocks noChangeArrowheads="1"/>
            </p:cNvSpPr>
            <p:nvPr/>
          </p:nvSpPr>
          <p:spPr bwMode="auto">
            <a:xfrm>
              <a:off x="4251325" y="2671073"/>
              <a:ext cx="47625" cy="476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9" name="Group 228"/>
          <p:cNvGrpSpPr/>
          <p:nvPr/>
        </p:nvGrpSpPr>
        <p:grpSpPr>
          <a:xfrm>
            <a:off x="577850" y="2572031"/>
            <a:ext cx="769938" cy="1238250"/>
            <a:chOff x="577850" y="1880498"/>
            <a:chExt cx="769938" cy="1238250"/>
          </a:xfrm>
        </p:grpSpPr>
        <p:sp>
          <p:nvSpPr>
            <p:cNvPr id="230" name="Rectangle 149"/>
            <p:cNvSpPr>
              <a:spLocks noChangeArrowheads="1"/>
            </p:cNvSpPr>
            <p:nvPr/>
          </p:nvSpPr>
          <p:spPr bwMode="auto">
            <a:xfrm>
              <a:off x="814388" y="1880498"/>
              <a:ext cx="300038" cy="49213"/>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1"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2" name="Oval 151"/>
            <p:cNvSpPr>
              <a:spLocks noChangeArrowheads="1"/>
            </p:cNvSpPr>
            <p:nvPr/>
          </p:nvSpPr>
          <p:spPr bwMode="auto">
            <a:xfrm>
              <a:off x="854075" y="2920311"/>
              <a:ext cx="84138" cy="8413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Oval 152"/>
            <p:cNvSpPr>
              <a:spLocks noChangeArrowheads="1"/>
            </p:cNvSpPr>
            <p:nvPr/>
          </p:nvSpPr>
          <p:spPr bwMode="auto">
            <a:xfrm>
              <a:off x="896938" y="2390086"/>
              <a:ext cx="69850" cy="6826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Oval 153"/>
            <p:cNvSpPr>
              <a:spLocks noChangeArrowheads="1"/>
            </p:cNvSpPr>
            <p:nvPr/>
          </p:nvSpPr>
          <p:spPr bwMode="auto">
            <a:xfrm>
              <a:off x="814388" y="2505973"/>
              <a:ext cx="58738" cy="603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Oval 154"/>
            <p:cNvSpPr>
              <a:spLocks noChangeArrowheads="1"/>
            </p:cNvSpPr>
            <p:nvPr/>
          </p:nvSpPr>
          <p:spPr bwMode="auto">
            <a:xfrm>
              <a:off x="915988" y="2501211"/>
              <a:ext cx="155575" cy="15557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6" name="Group 235"/>
          <p:cNvGrpSpPr/>
          <p:nvPr/>
        </p:nvGrpSpPr>
        <p:grpSpPr>
          <a:xfrm>
            <a:off x="10834688" y="2849844"/>
            <a:ext cx="719137" cy="817563"/>
            <a:chOff x="10834688" y="2158311"/>
            <a:chExt cx="719137" cy="817563"/>
          </a:xfrm>
        </p:grpSpPr>
        <p:sp>
          <p:nvSpPr>
            <p:cNvPr id="237" name="Freeform 155"/>
            <p:cNvSpPr>
              <a:spLocks/>
            </p:cNvSpPr>
            <p:nvPr/>
          </p:nvSpPr>
          <p:spPr bwMode="auto">
            <a:xfrm>
              <a:off x="10855325" y="2266261"/>
              <a:ext cx="669925" cy="709613"/>
            </a:xfrm>
            <a:custGeom>
              <a:avLst/>
              <a:gdLst>
                <a:gd name="T0" fmla="*/ 0 w 281"/>
                <a:gd name="T1" fmla="*/ 0 h 298"/>
                <a:gd name="T2" fmla="*/ 0 w 281"/>
                <a:gd name="T3" fmla="*/ 6 h 298"/>
                <a:gd name="T4" fmla="*/ 0 w 281"/>
                <a:gd name="T5" fmla="*/ 214 h 298"/>
                <a:gd name="T6" fmla="*/ 120 w 281"/>
                <a:gd name="T7" fmla="*/ 298 h 298"/>
                <a:gd name="T8" fmla="*/ 161 w 281"/>
                <a:gd name="T9" fmla="*/ 298 h 298"/>
                <a:gd name="T10" fmla="*/ 281 w 281"/>
                <a:gd name="T11" fmla="*/ 214 h 298"/>
                <a:gd name="T12" fmla="*/ 281 w 281"/>
                <a:gd name="T13" fmla="*/ 6 h 298"/>
                <a:gd name="T14" fmla="*/ 281 w 281"/>
                <a:gd name="T15" fmla="*/ 0 h 298"/>
                <a:gd name="T16" fmla="*/ 0 w 281"/>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298">
                  <a:moveTo>
                    <a:pt x="0" y="0"/>
                  </a:moveTo>
                  <a:cubicBezTo>
                    <a:pt x="0" y="2"/>
                    <a:pt x="0" y="4"/>
                    <a:pt x="0" y="6"/>
                  </a:cubicBezTo>
                  <a:cubicBezTo>
                    <a:pt x="0" y="214"/>
                    <a:pt x="0" y="214"/>
                    <a:pt x="0" y="214"/>
                  </a:cubicBezTo>
                  <a:cubicBezTo>
                    <a:pt x="0" y="280"/>
                    <a:pt x="54" y="298"/>
                    <a:pt x="120" y="298"/>
                  </a:cubicBezTo>
                  <a:cubicBezTo>
                    <a:pt x="161" y="298"/>
                    <a:pt x="161" y="298"/>
                    <a:pt x="161" y="298"/>
                  </a:cubicBezTo>
                  <a:cubicBezTo>
                    <a:pt x="227" y="298"/>
                    <a:pt x="281" y="280"/>
                    <a:pt x="281" y="214"/>
                  </a:cubicBezTo>
                  <a:cubicBezTo>
                    <a:pt x="281" y="6"/>
                    <a:pt x="281" y="6"/>
                    <a:pt x="281" y="6"/>
                  </a:cubicBezTo>
                  <a:cubicBezTo>
                    <a:pt x="281" y="4"/>
                    <a:pt x="281" y="2"/>
                    <a:pt x="281"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56"/>
            <p:cNvSpPr>
              <a:spLocks/>
            </p:cNvSpPr>
            <p:nvPr/>
          </p:nvSpPr>
          <p:spPr bwMode="auto">
            <a:xfrm>
              <a:off x="10834688" y="2158311"/>
              <a:ext cx="352425" cy="79375"/>
            </a:xfrm>
            <a:custGeom>
              <a:avLst/>
              <a:gdLst>
                <a:gd name="T0" fmla="*/ 0 w 222"/>
                <a:gd name="T1" fmla="*/ 0 h 50"/>
                <a:gd name="T2" fmla="*/ 0 w 222"/>
                <a:gd name="T3" fmla="*/ 50 h 50"/>
                <a:gd name="T4" fmla="*/ 222 w 222"/>
                <a:gd name="T5" fmla="*/ 50 h 50"/>
                <a:gd name="T6" fmla="*/ 175 w 222"/>
                <a:gd name="T7" fmla="*/ 0 h 50"/>
                <a:gd name="T8" fmla="*/ 0 w 222"/>
                <a:gd name="T9" fmla="*/ 0 h 50"/>
              </a:gdLst>
              <a:ahLst/>
              <a:cxnLst>
                <a:cxn ang="0">
                  <a:pos x="T0" y="T1"/>
                </a:cxn>
                <a:cxn ang="0">
                  <a:pos x="T2" y="T3"/>
                </a:cxn>
                <a:cxn ang="0">
                  <a:pos x="T4" y="T5"/>
                </a:cxn>
                <a:cxn ang="0">
                  <a:pos x="T6" y="T7"/>
                </a:cxn>
                <a:cxn ang="0">
                  <a:pos x="T8" y="T9"/>
                </a:cxn>
              </a:cxnLst>
              <a:rect l="0" t="0" r="r" b="b"/>
              <a:pathLst>
                <a:path w="222" h="50">
                  <a:moveTo>
                    <a:pt x="0" y="0"/>
                  </a:moveTo>
                  <a:lnTo>
                    <a:pt x="0" y="50"/>
                  </a:lnTo>
                  <a:lnTo>
                    <a:pt x="222" y="50"/>
                  </a:lnTo>
                  <a:lnTo>
                    <a:pt x="175" y="0"/>
                  </a:ln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57"/>
            <p:cNvSpPr>
              <a:spLocks/>
            </p:cNvSpPr>
            <p:nvPr/>
          </p:nvSpPr>
          <p:spPr bwMode="auto">
            <a:xfrm>
              <a:off x="11217275" y="2158311"/>
              <a:ext cx="336550" cy="79375"/>
            </a:xfrm>
            <a:custGeom>
              <a:avLst/>
              <a:gdLst>
                <a:gd name="T0" fmla="*/ 47 w 212"/>
                <a:gd name="T1" fmla="*/ 0 h 50"/>
                <a:gd name="T2" fmla="*/ 0 w 212"/>
                <a:gd name="T3" fmla="*/ 50 h 50"/>
                <a:gd name="T4" fmla="*/ 212 w 212"/>
                <a:gd name="T5" fmla="*/ 50 h 50"/>
                <a:gd name="T6" fmla="*/ 212 w 212"/>
                <a:gd name="T7" fmla="*/ 0 h 50"/>
                <a:gd name="T8" fmla="*/ 47 w 212"/>
                <a:gd name="T9" fmla="*/ 0 h 50"/>
              </a:gdLst>
              <a:ahLst/>
              <a:cxnLst>
                <a:cxn ang="0">
                  <a:pos x="T0" y="T1"/>
                </a:cxn>
                <a:cxn ang="0">
                  <a:pos x="T2" y="T3"/>
                </a:cxn>
                <a:cxn ang="0">
                  <a:pos x="T4" y="T5"/>
                </a:cxn>
                <a:cxn ang="0">
                  <a:pos x="T6" y="T7"/>
                </a:cxn>
                <a:cxn ang="0">
                  <a:pos x="T8" y="T9"/>
                </a:cxn>
              </a:cxnLst>
              <a:rect l="0" t="0" r="r" b="b"/>
              <a:pathLst>
                <a:path w="212" h="50">
                  <a:moveTo>
                    <a:pt x="47" y="0"/>
                  </a:moveTo>
                  <a:lnTo>
                    <a:pt x="0" y="50"/>
                  </a:lnTo>
                  <a:lnTo>
                    <a:pt x="212" y="50"/>
                  </a:lnTo>
                  <a:lnTo>
                    <a:pt x="212" y="0"/>
                  </a:lnTo>
                  <a:lnTo>
                    <a:pt x="47"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Oval 158"/>
            <p:cNvSpPr>
              <a:spLocks noChangeArrowheads="1"/>
            </p:cNvSpPr>
            <p:nvPr/>
          </p:nvSpPr>
          <p:spPr bwMode="auto">
            <a:xfrm>
              <a:off x="11131550" y="2867923"/>
              <a:ext cx="52388" cy="5238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1" name="Oval 159"/>
            <p:cNvSpPr>
              <a:spLocks noChangeArrowheads="1"/>
            </p:cNvSpPr>
            <p:nvPr/>
          </p:nvSpPr>
          <p:spPr bwMode="auto">
            <a:xfrm>
              <a:off x="11202988" y="2875861"/>
              <a:ext cx="76200" cy="76200"/>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2" name="Oval 160"/>
            <p:cNvSpPr>
              <a:spLocks noChangeArrowheads="1"/>
            </p:cNvSpPr>
            <p:nvPr/>
          </p:nvSpPr>
          <p:spPr bwMode="auto">
            <a:xfrm>
              <a:off x="11122025" y="2739336"/>
              <a:ext cx="112713" cy="11271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3" name="Oval 161"/>
            <p:cNvSpPr>
              <a:spLocks noChangeArrowheads="1"/>
            </p:cNvSpPr>
            <p:nvPr/>
          </p:nvSpPr>
          <p:spPr bwMode="auto">
            <a:xfrm>
              <a:off x="11236325" y="2696473"/>
              <a:ext cx="47625" cy="4762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248" name="Freeform 141"/>
          <p:cNvSpPr>
            <a:spLocks/>
          </p:cNvSpPr>
          <p:nvPr/>
        </p:nvSpPr>
        <p:spPr bwMode="auto">
          <a:xfrm>
            <a:off x="899978" y="1775174"/>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42"/>
          <p:cNvSpPr>
            <a:spLocks/>
          </p:cNvSpPr>
          <p:nvPr/>
        </p:nvSpPr>
        <p:spPr bwMode="auto">
          <a:xfrm>
            <a:off x="6676890" y="1632299"/>
            <a:ext cx="4686300" cy="1185863"/>
          </a:xfrm>
          <a:custGeom>
            <a:avLst/>
            <a:gdLst>
              <a:gd name="T0" fmla="*/ 1969 w 1969"/>
              <a:gd name="T1" fmla="*/ 128 h 498"/>
              <a:gd name="T2" fmla="*/ 1841 w 1969"/>
              <a:gd name="T3" fmla="*/ 0 h 498"/>
              <a:gd name="T4" fmla="*/ 128 w 1969"/>
              <a:gd name="T5" fmla="*/ 0 h 498"/>
              <a:gd name="T6" fmla="*/ 0 w 1969"/>
              <a:gd name="T7" fmla="*/ 128 h 498"/>
              <a:gd name="T8" fmla="*/ 0 w 1969"/>
              <a:gd name="T9" fmla="*/ 383 h 498"/>
              <a:gd name="T10" fmla="*/ 17 w 1969"/>
              <a:gd name="T11" fmla="*/ 383 h 498"/>
              <a:gd name="T12" fmla="*/ 17 w 1969"/>
              <a:gd name="T13" fmla="*/ 128 h 498"/>
              <a:gd name="T14" fmla="*/ 128 w 1969"/>
              <a:gd name="T15" fmla="*/ 17 h 498"/>
              <a:gd name="T16" fmla="*/ 1841 w 1969"/>
              <a:gd name="T17" fmla="*/ 17 h 498"/>
              <a:gd name="T18" fmla="*/ 1953 w 1969"/>
              <a:gd name="T19" fmla="*/ 128 h 498"/>
              <a:gd name="T20" fmla="*/ 1953 w 1969"/>
              <a:gd name="T21" fmla="*/ 498 h 498"/>
              <a:gd name="T22" fmla="*/ 1969 w 1969"/>
              <a:gd name="T23" fmla="*/ 498 h 498"/>
              <a:gd name="T24" fmla="*/ 1969 w 1969"/>
              <a:gd name="T25" fmla="*/ 12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9" h="498">
                <a:moveTo>
                  <a:pt x="1969" y="128"/>
                </a:moveTo>
                <a:cubicBezTo>
                  <a:pt x="1969" y="58"/>
                  <a:pt x="1912" y="0"/>
                  <a:pt x="1841" y="0"/>
                </a:cubicBezTo>
                <a:cubicBezTo>
                  <a:pt x="128" y="0"/>
                  <a:pt x="128" y="0"/>
                  <a:pt x="128" y="0"/>
                </a:cubicBezTo>
                <a:cubicBezTo>
                  <a:pt x="58" y="0"/>
                  <a:pt x="0" y="58"/>
                  <a:pt x="0" y="128"/>
                </a:cubicBezTo>
                <a:cubicBezTo>
                  <a:pt x="0" y="383"/>
                  <a:pt x="0" y="383"/>
                  <a:pt x="0" y="383"/>
                </a:cubicBezTo>
                <a:cubicBezTo>
                  <a:pt x="17" y="383"/>
                  <a:pt x="17" y="383"/>
                  <a:pt x="17" y="383"/>
                </a:cubicBezTo>
                <a:cubicBezTo>
                  <a:pt x="17" y="128"/>
                  <a:pt x="17" y="128"/>
                  <a:pt x="17" y="128"/>
                </a:cubicBezTo>
                <a:cubicBezTo>
                  <a:pt x="17" y="67"/>
                  <a:pt x="67" y="17"/>
                  <a:pt x="128" y="17"/>
                </a:cubicBezTo>
                <a:cubicBezTo>
                  <a:pt x="1841" y="17"/>
                  <a:pt x="1841" y="17"/>
                  <a:pt x="1841" y="17"/>
                </a:cubicBezTo>
                <a:cubicBezTo>
                  <a:pt x="1903" y="17"/>
                  <a:pt x="1953" y="67"/>
                  <a:pt x="1953" y="128"/>
                </a:cubicBezTo>
                <a:cubicBezTo>
                  <a:pt x="1953" y="498"/>
                  <a:pt x="1953" y="498"/>
                  <a:pt x="1953" y="498"/>
                </a:cubicBezTo>
                <a:cubicBezTo>
                  <a:pt x="1969" y="498"/>
                  <a:pt x="1969" y="498"/>
                  <a:pt x="1969" y="498"/>
                </a:cubicBezTo>
                <a:lnTo>
                  <a:pt x="1969"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44"/>
          <p:cNvSpPr>
            <a:spLocks/>
          </p:cNvSpPr>
          <p:nvPr/>
        </p:nvSpPr>
        <p:spPr bwMode="auto">
          <a:xfrm>
            <a:off x="6746740" y="2110137"/>
            <a:ext cx="882650" cy="1903413"/>
          </a:xfrm>
          <a:custGeom>
            <a:avLst/>
            <a:gdLst>
              <a:gd name="T0" fmla="*/ 371 w 371"/>
              <a:gd name="T1" fmla="*/ 128 h 799"/>
              <a:gd name="T2" fmla="*/ 243 w 371"/>
              <a:gd name="T3" fmla="*/ 0 h 799"/>
              <a:gd name="T4" fmla="*/ 128 w 371"/>
              <a:gd name="T5" fmla="*/ 0 h 799"/>
              <a:gd name="T6" fmla="*/ 0 w 371"/>
              <a:gd name="T7" fmla="*/ 128 h 799"/>
              <a:gd name="T8" fmla="*/ 0 w 371"/>
              <a:gd name="T9" fmla="*/ 190 h 799"/>
              <a:gd name="T10" fmla="*/ 16 w 371"/>
              <a:gd name="T11" fmla="*/ 190 h 799"/>
              <a:gd name="T12" fmla="*/ 16 w 371"/>
              <a:gd name="T13" fmla="*/ 128 h 799"/>
              <a:gd name="T14" fmla="*/ 128 w 371"/>
              <a:gd name="T15" fmla="*/ 17 h 799"/>
              <a:gd name="T16" fmla="*/ 243 w 371"/>
              <a:gd name="T17" fmla="*/ 17 h 799"/>
              <a:gd name="T18" fmla="*/ 355 w 371"/>
              <a:gd name="T19" fmla="*/ 128 h 799"/>
              <a:gd name="T20" fmla="*/ 355 w 371"/>
              <a:gd name="T21" fmla="*/ 799 h 799"/>
              <a:gd name="T22" fmla="*/ 371 w 371"/>
              <a:gd name="T23" fmla="*/ 799 h 799"/>
              <a:gd name="T24" fmla="*/ 371 w 371"/>
              <a:gd name="T25" fmla="*/ 12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799">
                <a:moveTo>
                  <a:pt x="371" y="128"/>
                </a:moveTo>
                <a:cubicBezTo>
                  <a:pt x="371" y="58"/>
                  <a:pt x="314" y="0"/>
                  <a:pt x="243"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43" y="17"/>
                  <a:pt x="243" y="17"/>
                  <a:pt x="243" y="17"/>
                </a:cubicBezTo>
                <a:cubicBezTo>
                  <a:pt x="305" y="17"/>
                  <a:pt x="355" y="67"/>
                  <a:pt x="355" y="128"/>
                </a:cubicBezTo>
                <a:cubicBezTo>
                  <a:pt x="355" y="799"/>
                  <a:pt x="355" y="799"/>
                  <a:pt x="355" y="799"/>
                </a:cubicBezTo>
                <a:cubicBezTo>
                  <a:pt x="371" y="799"/>
                  <a:pt x="371" y="799"/>
                  <a:pt x="371" y="799"/>
                </a:cubicBezTo>
                <a:lnTo>
                  <a:pt x="371"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45"/>
          <p:cNvSpPr>
            <a:spLocks/>
          </p:cNvSpPr>
          <p:nvPr/>
        </p:nvSpPr>
        <p:spPr bwMode="auto">
          <a:xfrm>
            <a:off x="10591665" y="2389537"/>
            <a:ext cx="684213" cy="1620838"/>
          </a:xfrm>
          <a:custGeom>
            <a:avLst/>
            <a:gdLst>
              <a:gd name="T0" fmla="*/ 287 w 287"/>
              <a:gd name="T1" fmla="*/ 136 h 681"/>
              <a:gd name="T2" fmla="*/ 151 w 287"/>
              <a:gd name="T3" fmla="*/ 0 h 681"/>
              <a:gd name="T4" fmla="*/ 128 w 287"/>
              <a:gd name="T5" fmla="*/ 0 h 681"/>
              <a:gd name="T6" fmla="*/ 0 w 287"/>
              <a:gd name="T7" fmla="*/ 128 h 681"/>
              <a:gd name="T8" fmla="*/ 0 w 287"/>
              <a:gd name="T9" fmla="*/ 681 h 681"/>
              <a:gd name="T10" fmla="*/ 16 w 287"/>
              <a:gd name="T11" fmla="*/ 681 h 681"/>
              <a:gd name="T12" fmla="*/ 16 w 287"/>
              <a:gd name="T13" fmla="*/ 128 h 681"/>
              <a:gd name="T14" fmla="*/ 128 w 287"/>
              <a:gd name="T15" fmla="*/ 17 h 681"/>
              <a:gd name="T16" fmla="*/ 151 w 287"/>
              <a:gd name="T17" fmla="*/ 17 h 681"/>
              <a:gd name="T18" fmla="*/ 271 w 287"/>
              <a:gd name="T19" fmla="*/ 136 h 681"/>
              <a:gd name="T20" fmla="*/ 271 w 287"/>
              <a:gd name="T21" fmla="*/ 182 h 681"/>
              <a:gd name="T22" fmla="*/ 287 w 287"/>
              <a:gd name="T23" fmla="*/ 182 h 681"/>
              <a:gd name="T24" fmla="*/ 287 w 287"/>
              <a:gd name="T25" fmla="*/ 13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681">
                <a:moveTo>
                  <a:pt x="287" y="136"/>
                </a:moveTo>
                <a:cubicBezTo>
                  <a:pt x="287" y="61"/>
                  <a:pt x="226" y="0"/>
                  <a:pt x="151" y="0"/>
                </a:cubicBezTo>
                <a:cubicBezTo>
                  <a:pt x="128" y="0"/>
                  <a:pt x="128" y="0"/>
                  <a:pt x="128" y="0"/>
                </a:cubicBezTo>
                <a:cubicBezTo>
                  <a:pt x="57" y="0"/>
                  <a:pt x="0" y="58"/>
                  <a:pt x="0" y="128"/>
                </a:cubicBezTo>
                <a:cubicBezTo>
                  <a:pt x="0" y="681"/>
                  <a:pt x="0" y="681"/>
                  <a:pt x="0" y="681"/>
                </a:cubicBezTo>
                <a:cubicBezTo>
                  <a:pt x="16" y="681"/>
                  <a:pt x="16" y="681"/>
                  <a:pt x="16" y="681"/>
                </a:cubicBezTo>
                <a:cubicBezTo>
                  <a:pt x="16" y="128"/>
                  <a:pt x="16" y="128"/>
                  <a:pt x="16" y="128"/>
                </a:cubicBezTo>
                <a:cubicBezTo>
                  <a:pt x="16" y="67"/>
                  <a:pt x="66" y="17"/>
                  <a:pt x="128" y="17"/>
                </a:cubicBezTo>
                <a:cubicBezTo>
                  <a:pt x="151" y="17"/>
                  <a:pt x="151" y="17"/>
                  <a:pt x="151" y="17"/>
                </a:cubicBezTo>
                <a:cubicBezTo>
                  <a:pt x="217" y="17"/>
                  <a:pt x="271" y="70"/>
                  <a:pt x="271" y="136"/>
                </a:cubicBezTo>
                <a:cubicBezTo>
                  <a:pt x="271" y="182"/>
                  <a:pt x="271" y="182"/>
                  <a:pt x="271" y="182"/>
                </a:cubicBezTo>
                <a:cubicBezTo>
                  <a:pt x="287" y="182"/>
                  <a:pt x="287" y="182"/>
                  <a:pt x="287" y="182"/>
                </a:cubicBezTo>
                <a:lnTo>
                  <a:pt x="287" y="13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46"/>
          <p:cNvSpPr>
            <a:spLocks/>
          </p:cNvSpPr>
          <p:nvPr/>
        </p:nvSpPr>
        <p:spPr bwMode="auto">
          <a:xfrm>
            <a:off x="976178" y="2091087"/>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47"/>
          <p:cNvSpPr>
            <a:spLocks/>
          </p:cNvSpPr>
          <p:nvPr/>
        </p:nvSpPr>
        <p:spPr bwMode="auto">
          <a:xfrm>
            <a:off x="4060689" y="1051273"/>
            <a:ext cx="2562226" cy="1519238"/>
          </a:xfrm>
          <a:custGeom>
            <a:avLst/>
            <a:gdLst/>
            <a:ahLst/>
            <a:cxnLst/>
            <a:rect l="l" t="t" r="r" b="b"/>
            <a:pathLst>
              <a:path w="2562226" h="1519238">
                <a:moveTo>
                  <a:pt x="1578835" y="118590"/>
                </a:moveTo>
                <a:cubicBezTo>
                  <a:pt x="1483968" y="188014"/>
                  <a:pt x="1468488" y="293291"/>
                  <a:pt x="1468488" y="376238"/>
                </a:cubicBezTo>
                <a:cubicBezTo>
                  <a:pt x="1468488" y="461790"/>
                  <a:pt x="1509018" y="537430"/>
                  <a:pt x="1572651" y="584365"/>
                </a:cubicBezTo>
                <a:cubicBezTo>
                  <a:pt x="1636791" y="537430"/>
                  <a:pt x="1678038" y="461790"/>
                  <a:pt x="1678038" y="376238"/>
                </a:cubicBezTo>
                <a:cubicBezTo>
                  <a:pt x="1678038" y="293344"/>
                  <a:pt x="1672042" y="188149"/>
                  <a:pt x="1578835" y="118590"/>
                </a:cubicBezTo>
                <a:close/>
                <a:moveTo>
                  <a:pt x="1266705" y="115157"/>
                </a:moveTo>
                <a:cubicBezTo>
                  <a:pt x="1168339" y="185137"/>
                  <a:pt x="1152475" y="292159"/>
                  <a:pt x="1152475" y="376238"/>
                </a:cubicBezTo>
                <a:cubicBezTo>
                  <a:pt x="1152475" y="463664"/>
                  <a:pt x="1195550" y="540739"/>
                  <a:pt x="1261383" y="587668"/>
                </a:cubicBezTo>
                <a:cubicBezTo>
                  <a:pt x="1327057" y="540745"/>
                  <a:pt x="1369273" y="463667"/>
                  <a:pt x="1369273" y="376238"/>
                </a:cubicBezTo>
                <a:cubicBezTo>
                  <a:pt x="1369273" y="291820"/>
                  <a:pt x="1363942" y="184272"/>
                  <a:pt x="1266705" y="115157"/>
                </a:cubicBezTo>
                <a:close/>
                <a:moveTo>
                  <a:pt x="1700778" y="63500"/>
                </a:moveTo>
                <a:cubicBezTo>
                  <a:pt x="1670570" y="71259"/>
                  <a:pt x="1644220" y="81130"/>
                  <a:pt x="1621682" y="93538"/>
                </a:cubicBezTo>
                <a:cubicBezTo>
                  <a:pt x="1716088" y="169267"/>
                  <a:pt x="1716088" y="282596"/>
                  <a:pt x="1716088" y="376238"/>
                </a:cubicBezTo>
                <a:cubicBezTo>
                  <a:pt x="1716088" y="469344"/>
                  <a:pt x="1673796" y="552049"/>
                  <a:pt x="1606570" y="605863"/>
                </a:cubicBezTo>
                <a:cubicBezTo>
                  <a:pt x="1643041" y="626882"/>
                  <a:pt x="1685521" y="638175"/>
                  <a:pt x="1730771" y="638175"/>
                </a:cubicBezTo>
                <a:cubicBezTo>
                  <a:pt x="1876219" y="638175"/>
                  <a:pt x="1993054" y="521494"/>
                  <a:pt x="1993054" y="376238"/>
                </a:cubicBezTo>
                <a:cubicBezTo>
                  <a:pt x="1993054" y="266535"/>
                  <a:pt x="1984028" y="117770"/>
                  <a:pt x="1776599" y="63500"/>
                </a:cubicBezTo>
                <a:close/>
                <a:moveTo>
                  <a:pt x="1581156" y="63500"/>
                </a:moveTo>
                <a:lnTo>
                  <a:pt x="1582373" y="64217"/>
                </a:lnTo>
                <a:cubicBezTo>
                  <a:pt x="1582696" y="63912"/>
                  <a:pt x="1583075" y="63706"/>
                  <a:pt x="1583454" y="63500"/>
                </a:cubicBezTo>
                <a:close/>
                <a:moveTo>
                  <a:pt x="1380307" y="63500"/>
                </a:moveTo>
                <a:cubicBezTo>
                  <a:pt x="1353984" y="68593"/>
                  <a:pt x="1331133" y="77381"/>
                  <a:pt x="1311941" y="89661"/>
                </a:cubicBezTo>
                <a:cubicBezTo>
                  <a:pt x="1409701" y="165978"/>
                  <a:pt x="1409701" y="281239"/>
                  <a:pt x="1409701" y="376238"/>
                </a:cubicBezTo>
                <a:cubicBezTo>
                  <a:pt x="1409701" y="471016"/>
                  <a:pt x="1365876" y="555017"/>
                  <a:pt x="1296605" y="608785"/>
                </a:cubicBezTo>
                <a:cubicBezTo>
                  <a:pt x="1331688" y="627954"/>
                  <a:pt x="1371836" y="638175"/>
                  <a:pt x="1414068" y="638175"/>
                </a:cubicBezTo>
                <a:cubicBezTo>
                  <a:pt x="1459262" y="638175"/>
                  <a:pt x="1501918" y="626850"/>
                  <a:pt x="1538651" y="605783"/>
                </a:cubicBezTo>
                <a:cubicBezTo>
                  <a:pt x="1471957" y="551967"/>
                  <a:pt x="1430338" y="469298"/>
                  <a:pt x="1430338" y="376238"/>
                </a:cubicBezTo>
                <a:cubicBezTo>
                  <a:pt x="1430338" y="283008"/>
                  <a:pt x="1442551" y="170264"/>
                  <a:pt x="1537906" y="93687"/>
                </a:cubicBezTo>
                <a:cubicBezTo>
                  <a:pt x="1518224" y="80429"/>
                  <a:pt x="1494208" y="70817"/>
                  <a:pt x="1466418" y="63500"/>
                </a:cubicBezTo>
                <a:close/>
                <a:moveTo>
                  <a:pt x="1077766" y="63500"/>
                </a:moveTo>
                <a:cubicBezTo>
                  <a:pt x="873393" y="116136"/>
                  <a:pt x="846088" y="265932"/>
                  <a:pt x="846088" y="376238"/>
                </a:cubicBezTo>
                <a:cubicBezTo>
                  <a:pt x="846088" y="521494"/>
                  <a:pt x="962616" y="638175"/>
                  <a:pt x="1107681" y="638175"/>
                </a:cubicBezTo>
                <a:cubicBezTo>
                  <a:pt x="1150830" y="638175"/>
                  <a:pt x="1191454" y="627852"/>
                  <a:pt x="1226708" y="608489"/>
                </a:cubicBezTo>
                <a:cubicBezTo>
                  <a:pt x="1158088" y="554706"/>
                  <a:pt x="1114425" y="470841"/>
                  <a:pt x="1114425" y="376238"/>
                </a:cubicBezTo>
                <a:cubicBezTo>
                  <a:pt x="1114425" y="281770"/>
                  <a:pt x="1127765" y="167266"/>
                  <a:pt x="1227336" y="91226"/>
                </a:cubicBezTo>
                <a:cubicBezTo>
                  <a:pt x="1206234" y="80097"/>
                  <a:pt x="1181659" y="70916"/>
                  <a:pt x="1153388" y="63500"/>
                </a:cubicBezTo>
                <a:close/>
                <a:moveTo>
                  <a:pt x="305055" y="0"/>
                </a:moveTo>
                <a:cubicBezTo>
                  <a:pt x="305072" y="0"/>
                  <a:pt x="308334" y="0"/>
                  <a:pt x="950725" y="0"/>
                </a:cubicBezTo>
                <a:lnTo>
                  <a:pt x="950913" y="0"/>
                </a:lnTo>
                <a:lnTo>
                  <a:pt x="950913" y="6"/>
                </a:lnTo>
                <a:lnTo>
                  <a:pt x="1001713" y="1745"/>
                </a:lnTo>
                <a:lnTo>
                  <a:pt x="1001713" y="0"/>
                </a:lnTo>
                <a:lnTo>
                  <a:pt x="1257112" y="0"/>
                </a:lnTo>
                <a:lnTo>
                  <a:pt x="1267014" y="0"/>
                </a:lnTo>
                <a:lnTo>
                  <a:pt x="1573401" y="0"/>
                </a:lnTo>
                <a:lnTo>
                  <a:pt x="1846263" y="0"/>
                </a:lnTo>
                <a:lnTo>
                  <a:pt x="1846263" y="1662"/>
                </a:lnTo>
                <a:cubicBezTo>
                  <a:pt x="1859572" y="376"/>
                  <a:pt x="1873336" y="117"/>
                  <a:pt x="1887538" y="110"/>
                </a:cubicBezTo>
                <a:lnTo>
                  <a:pt x="1887538" y="0"/>
                </a:lnTo>
                <a:cubicBezTo>
                  <a:pt x="1887546" y="0"/>
                  <a:pt x="1887688" y="0"/>
                  <a:pt x="1890525" y="0"/>
                </a:cubicBezTo>
                <a:cubicBezTo>
                  <a:pt x="1902422" y="0"/>
                  <a:pt x="1961700" y="0"/>
                  <a:pt x="2257067" y="0"/>
                </a:cubicBezTo>
                <a:cubicBezTo>
                  <a:pt x="2426335" y="0"/>
                  <a:pt x="2562226" y="135731"/>
                  <a:pt x="2562226" y="302419"/>
                </a:cubicBezTo>
                <a:cubicBezTo>
                  <a:pt x="2562226" y="302449"/>
                  <a:pt x="2562226" y="308460"/>
                  <a:pt x="2562226" y="1519238"/>
                </a:cubicBezTo>
                <a:cubicBezTo>
                  <a:pt x="2562213" y="1519238"/>
                  <a:pt x="2561511" y="1519238"/>
                  <a:pt x="2524081" y="1519238"/>
                </a:cubicBezTo>
                <a:cubicBezTo>
                  <a:pt x="2524081" y="1519208"/>
                  <a:pt x="2524081" y="1513237"/>
                  <a:pt x="2524081" y="302419"/>
                </a:cubicBezTo>
                <a:cubicBezTo>
                  <a:pt x="2524081" y="157163"/>
                  <a:pt x="2404879" y="38100"/>
                  <a:pt x="2257067" y="38100"/>
                </a:cubicBezTo>
                <a:cubicBezTo>
                  <a:pt x="2257054" y="38100"/>
                  <a:pt x="2254835" y="38100"/>
                  <a:pt x="1890525" y="38100"/>
                </a:cubicBezTo>
                <a:cubicBezTo>
                  <a:pt x="1875522" y="38100"/>
                  <a:pt x="1861045" y="38413"/>
                  <a:pt x="1847100" y="39573"/>
                </a:cubicBezTo>
                <a:lnTo>
                  <a:pt x="1846263" y="39308"/>
                </a:lnTo>
                <a:lnTo>
                  <a:pt x="1846263" y="39677"/>
                </a:lnTo>
                <a:cubicBezTo>
                  <a:pt x="1846540" y="39590"/>
                  <a:pt x="1846820" y="39581"/>
                  <a:pt x="1847100" y="39573"/>
                </a:cubicBezTo>
                <a:cubicBezTo>
                  <a:pt x="2033588" y="108890"/>
                  <a:pt x="2033588" y="258204"/>
                  <a:pt x="2033588" y="376238"/>
                </a:cubicBezTo>
                <a:cubicBezTo>
                  <a:pt x="2033588" y="542925"/>
                  <a:pt x="1897678" y="676275"/>
                  <a:pt x="1730771" y="676275"/>
                </a:cubicBezTo>
                <a:cubicBezTo>
                  <a:pt x="1672352" y="676275"/>
                  <a:pt x="1618022" y="659939"/>
                  <a:pt x="1572549" y="630787"/>
                </a:cubicBezTo>
                <a:cubicBezTo>
                  <a:pt x="1526814" y="659938"/>
                  <a:pt x="1472335" y="676275"/>
                  <a:pt x="1414068" y="676275"/>
                </a:cubicBezTo>
                <a:cubicBezTo>
                  <a:pt x="1358413" y="676275"/>
                  <a:pt x="1306041" y="660935"/>
                  <a:pt x="1261712" y="633176"/>
                </a:cubicBezTo>
                <a:cubicBezTo>
                  <a:pt x="1217035" y="660938"/>
                  <a:pt x="1164136" y="676275"/>
                  <a:pt x="1107681" y="676275"/>
                </a:cubicBezTo>
                <a:cubicBezTo>
                  <a:pt x="941213" y="676275"/>
                  <a:pt x="808038" y="542925"/>
                  <a:pt x="808038" y="376238"/>
                </a:cubicBezTo>
                <a:cubicBezTo>
                  <a:pt x="808038" y="259953"/>
                  <a:pt x="826988" y="113308"/>
                  <a:pt x="1001713" y="43732"/>
                </a:cubicBezTo>
                <a:lnTo>
                  <a:pt x="1001713" y="39730"/>
                </a:lnTo>
                <a:lnTo>
                  <a:pt x="950725" y="38100"/>
                </a:lnTo>
                <a:cubicBezTo>
                  <a:pt x="948076" y="38079"/>
                  <a:pt x="908108" y="38079"/>
                  <a:pt x="305055" y="38079"/>
                </a:cubicBezTo>
                <a:cubicBezTo>
                  <a:pt x="157294" y="38079"/>
                  <a:pt x="38132" y="157076"/>
                  <a:pt x="38132" y="302253"/>
                </a:cubicBezTo>
                <a:cubicBezTo>
                  <a:pt x="38132" y="302288"/>
                  <a:pt x="38132" y="308645"/>
                  <a:pt x="38132" y="1444625"/>
                </a:cubicBezTo>
                <a:cubicBezTo>
                  <a:pt x="38123" y="1444625"/>
                  <a:pt x="37557" y="1444625"/>
                  <a:pt x="0" y="1444625"/>
                </a:cubicBezTo>
                <a:cubicBezTo>
                  <a:pt x="0" y="1444594"/>
                  <a:pt x="0" y="1438660"/>
                  <a:pt x="0" y="302253"/>
                </a:cubicBezTo>
                <a:cubicBezTo>
                  <a:pt x="0" y="135657"/>
                  <a:pt x="135845" y="0"/>
                  <a:pt x="305055"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4" name="Group 253"/>
          <p:cNvGrpSpPr/>
          <p:nvPr/>
        </p:nvGrpSpPr>
        <p:grpSpPr>
          <a:xfrm>
            <a:off x="4121015" y="2043462"/>
            <a:ext cx="911225" cy="1971675"/>
            <a:chOff x="4121015" y="1351929"/>
            <a:chExt cx="911225" cy="1971675"/>
          </a:xfrm>
          <a:solidFill>
            <a:schemeClr val="bg1">
              <a:lumMod val="95000"/>
            </a:schemeClr>
          </a:solidFill>
        </p:grpSpPr>
        <p:sp>
          <p:nvSpPr>
            <p:cNvPr id="255" name="Freeform 143"/>
            <p:cNvSpPr>
              <a:spLocks/>
            </p:cNvSpPr>
            <p:nvPr/>
          </p:nvSpPr>
          <p:spPr bwMode="auto">
            <a:xfrm>
              <a:off x="4121015" y="1351929"/>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163"/>
            <p:cNvSpPr>
              <a:spLocks/>
            </p:cNvSpPr>
            <p:nvPr/>
          </p:nvSpPr>
          <p:spPr bwMode="auto">
            <a:xfrm>
              <a:off x="4597265" y="2574304"/>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164"/>
            <p:cNvSpPr>
              <a:spLocks/>
            </p:cNvSpPr>
            <p:nvPr/>
          </p:nvSpPr>
          <p:spPr bwMode="auto">
            <a:xfrm>
              <a:off x="4575040" y="2814016"/>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Freeform 75"/>
          <p:cNvSpPr>
            <a:spLocks/>
          </p:cNvSpPr>
          <p:nvPr/>
        </p:nvSpPr>
        <p:spPr bwMode="auto">
          <a:xfrm>
            <a:off x="9972675"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5"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6"/>
          <p:cNvSpPr>
            <a:spLocks/>
          </p:cNvSpPr>
          <p:nvPr/>
        </p:nvSpPr>
        <p:spPr bwMode="auto">
          <a:xfrm>
            <a:off x="9994900" y="4107144"/>
            <a:ext cx="63500" cy="519113"/>
          </a:xfrm>
          <a:custGeom>
            <a:avLst/>
            <a:gdLst>
              <a:gd name="T0" fmla="*/ 0 w 27"/>
              <a:gd name="T1" fmla="*/ 0 h 218"/>
              <a:gd name="T2" fmla="*/ 0 w 27"/>
              <a:gd name="T3" fmla="*/ 197 h 218"/>
              <a:gd name="T4" fmla="*/ 14 w 27"/>
              <a:gd name="T5" fmla="*/ 218 h 218"/>
              <a:gd name="T6" fmla="*/ 14 w 27"/>
              <a:gd name="T7" fmla="*/ 218 h 218"/>
              <a:gd name="T8" fmla="*/ 27 w 27"/>
              <a:gd name="T9" fmla="*/ 197 h 218"/>
              <a:gd name="T10" fmla="*/ 27 w 27"/>
              <a:gd name="T11" fmla="*/ 0 h 218"/>
              <a:gd name="T12" fmla="*/ 0 w 27"/>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7" h="218">
                <a:moveTo>
                  <a:pt x="0" y="0"/>
                </a:moveTo>
                <a:cubicBezTo>
                  <a:pt x="0" y="197"/>
                  <a:pt x="0" y="197"/>
                  <a:pt x="0" y="197"/>
                </a:cubicBezTo>
                <a:cubicBezTo>
                  <a:pt x="0" y="209"/>
                  <a:pt x="6" y="218"/>
                  <a:pt x="14" y="218"/>
                </a:cubicBezTo>
                <a:cubicBezTo>
                  <a:pt x="14" y="218"/>
                  <a:pt x="14" y="218"/>
                  <a:pt x="14" y="218"/>
                </a:cubicBezTo>
                <a:cubicBezTo>
                  <a:pt x="21" y="218"/>
                  <a:pt x="27" y="209"/>
                  <a:pt x="27" y="197"/>
                </a:cubicBezTo>
                <a:cubicBezTo>
                  <a:pt x="27" y="0"/>
                  <a:pt x="27" y="0"/>
                  <a:pt x="27"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7"/>
          <p:cNvSpPr>
            <a:spLocks/>
          </p:cNvSpPr>
          <p:nvPr/>
        </p:nvSpPr>
        <p:spPr bwMode="auto">
          <a:xfrm>
            <a:off x="9956800" y="4035706"/>
            <a:ext cx="139700" cy="19050"/>
          </a:xfrm>
          <a:custGeom>
            <a:avLst/>
            <a:gdLst>
              <a:gd name="T0" fmla="*/ 55 w 59"/>
              <a:gd name="T1" fmla="*/ 0 h 8"/>
              <a:gd name="T2" fmla="*/ 5 w 59"/>
              <a:gd name="T3" fmla="*/ 0 h 8"/>
              <a:gd name="T4" fmla="*/ 0 w 59"/>
              <a:gd name="T5" fmla="*/ 4 h 8"/>
              <a:gd name="T6" fmla="*/ 0 w 59"/>
              <a:gd name="T7" fmla="*/ 4 h 8"/>
              <a:gd name="T8" fmla="*/ 5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5" y="0"/>
                  <a:pt x="5" y="0"/>
                  <a:pt x="5" y="0"/>
                </a:cubicBezTo>
                <a:cubicBezTo>
                  <a:pt x="2" y="0"/>
                  <a:pt x="0" y="1"/>
                  <a:pt x="0" y="4"/>
                </a:cubicBezTo>
                <a:cubicBezTo>
                  <a:pt x="0" y="4"/>
                  <a:pt x="0" y="4"/>
                  <a:pt x="0" y="4"/>
                </a:cubicBezTo>
                <a:cubicBezTo>
                  <a:pt x="0" y="6"/>
                  <a:pt x="2" y="8"/>
                  <a:pt x="5"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8"/>
          <p:cNvSpPr>
            <a:spLocks/>
          </p:cNvSpPr>
          <p:nvPr/>
        </p:nvSpPr>
        <p:spPr bwMode="auto">
          <a:xfrm>
            <a:off x="10171113"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9"/>
          <p:cNvSpPr>
            <a:spLocks/>
          </p:cNvSpPr>
          <p:nvPr/>
        </p:nvSpPr>
        <p:spPr bwMode="auto">
          <a:xfrm>
            <a:off x="10191750" y="4248431"/>
            <a:ext cx="65088" cy="377825"/>
          </a:xfrm>
          <a:custGeom>
            <a:avLst/>
            <a:gdLst>
              <a:gd name="T0" fmla="*/ 0 w 27"/>
              <a:gd name="T1" fmla="*/ 0 h 159"/>
              <a:gd name="T2" fmla="*/ 0 w 27"/>
              <a:gd name="T3" fmla="*/ 138 h 159"/>
              <a:gd name="T4" fmla="*/ 14 w 27"/>
              <a:gd name="T5" fmla="*/ 159 h 159"/>
              <a:gd name="T6" fmla="*/ 14 w 27"/>
              <a:gd name="T7" fmla="*/ 159 h 159"/>
              <a:gd name="T8" fmla="*/ 27 w 27"/>
              <a:gd name="T9" fmla="*/ 138 h 159"/>
              <a:gd name="T10" fmla="*/ 27 w 27"/>
              <a:gd name="T11" fmla="*/ 0 h 159"/>
              <a:gd name="T12" fmla="*/ 0 w 27"/>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7" h="159">
                <a:moveTo>
                  <a:pt x="0" y="0"/>
                </a:moveTo>
                <a:cubicBezTo>
                  <a:pt x="0" y="138"/>
                  <a:pt x="0" y="138"/>
                  <a:pt x="0" y="138"/>
                </a:cubicBezTo>
                <a:cubicBezTo>
                  <a:pt x="0" y="150"/>
                  <a:pt x="6" y="159"/>
                  <a:pt x="14" y="159"/>
                </a:cubicBezTo>
                <a:cubicBezTo>
                  <a:pt x="14" y="159"/>
                  <a:pt x="14" y="159"/>
                  <a:pt x="14" y="159"/>
                </a:cubicBezTo>
                <a:cubicBezTo>
                  <a:pt x="21" y="159"/>
                  <a:pt x="27" y="150"/>
                  <a:pt x="27" y="138"/>
                </a:cubicBezTo>
                <a:cubicBezTo>
                  <a:pt x="27" y="0"/>
                  <a:pt x="27" y="0"/>
                  <a:pt x="27"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80"/>
          <p:cNvSpPr>
            <a:spLocks/>
          </p:cNvSpPr>
          <p:nvPr/>
        </p:nvSpPr>
        <p:spPr bwMode="auto">
          <a:xfrm>
            <a:off x="10156825"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1" y="0"/>
                  <a:pt x="0" y="1"/>
                  <a:pt x="0" y="4"/>
                </a:cubicBezTo>
                <a:cubicBezTo>
                  <a:pt x="0" y="4"/>
                  <a:pt x="0" y="4"/>
                  <a:pt x="0" y="4"/>
                </a:cubicBezTo>
                <a:cubicBezTo>
                  <a:pt x="0" y="6"/>
                  <a:pt x="1" y="8"/>
                  <a:pt x="4" y="8"/>
                </a:cubicBezTo>
                <a:cubicBezTo>
                  <a:pt x="54" y="8"/>
                  <a:pt x="54" y="8"/>
                  <a:pt x="54" y="8"/>
                </a:cubicBezTo>
                <a:cubicBezTo>
                  <a:pt x="56" y="8"/>
                  <a:pt x="58" y="6"/>
                  <a:pt x="58" y="4"/>
                </a:cubicBezTo>
                <a:cubicBezTo>
                  <a:pt x="58" y="4"/>
                  <a:pt x="58" y="4"/>
                  <a:pt x="58" y="4"/>
                </a:cubicBezTo>
                <a:cubicBezTo>
                  <a:pt x="58" y="1"/>
                  <a:pt x="56"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1"/>
          <p:cNvSpPr>
            <a:spLocks/>
          </p:cNvSpPr>
          <p:nvPr/>
        </p:nvSpPr>
        <p:spPr bwMode="auto">
          <a:xfrm>
            <a:off x="10367963"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2"/>
          <p:cNvSpPr>
            <a:spLocks/>
          </p:cNvSpPr>
          <p:nvPr/>
        </p:nvSpPr>
        <p:spPr bwMode="auto">
          <a:xfrm>
            <a:off x="10388600" y="4311931"/>
            <a:ext cx="66675" cy="314325"/>
          </a:xfrm>
          <a:custGeom>
            <a:avLst/>
            <a:gdLst>
              <a:gd name="T0" fmla="*/ 0 w 28"/>
              <a:gd name="T1" fmla="*/ 0 h 132"/>
              <a:gd name="T2" fmla="*/ 0 w 28"/>
              <a:gd name="T3" fmla="*/ 111 h 132"/>
              <a:gd name="T4" fmla="*/ 14 w 28"/>
              <a:gd name="T5" fmla="*/ 132 h 132"/>
              <a:gd name="T6" fmla="*/ 14 w 28"/>
              <a:gd name="T7" fmla="*/ 132 h 132"/>
              <a:gd name="T8" fmla="*/ 28 w 28"/>
              <a:gd name="T9" fmla="*/ 111 h 132"/>
              <a:gd name="T10" fmla="*/ 28 w 28"/>
              <a:gd name="T11" fmla="*/ 0 h 132"/>
              <a:gd name="T12" fmla="*/ 0 w 28"/>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8" h="132">
                <a:moveTo>
                  <a:pt x="0" y="0"/>
                </a:moveTo>
                <a:cubicBezTo>
                  <a:pt x="0" y="111"/>
                  <a:pt x="0" y="111"/>
                  <a:pt x="0" y="111"/>
                </a:cubicBezTo>
                <a:cubicBezTo>
                  <a:pt x="0" y="123"/>
                  <a:pt x="6" y="132"/>
                  <a:pt x="14" y="132"/>
                </a:cubicBezTo>
                <a:cubicBezTo>
                  <a:pt x="14" y="132"/>
                  <a:pt x="14" y="132"/>
                  <a:pt x="14" y="132"/>
                </a:cubicBezTo>
                <a:cubicBezTo>
                  <a:pt x="21" y="132"/>
                  <a:pt x="28" y="123"/>
                  <a:pt x="28" y="111"/>
                </a:cubicBezTo>
                <a:cubicBezTo>
                  <a:pt x="28" y="0"/>
                  <a:pt x="28" y="0"/>
                  <a:pt x="28"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3"/>
          <p:cNvSpPr>
            <a:spLocks/>
          </p:cNvSpPr>
          <p:nvPr/>
        </p:nvSpPr>
        <p:spPr bwMode="auto">
          <a:xfrm>
            <a:off x="10353675"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1" y="0"/>
                  <a:pt x="0" y="1"/>
                  <a:pt x="0" y="4"/>
                </a:cubicBezTo>
                <a:cubicBezTo>
                  <a:pt x="0" y="4"/>
                  <a:pt x="0" y="4"/>
                  <a:pt x="0" y="4"/>
                </a:cubicBezTo>
                <a:cubicBezTo>
                  <a:pt x="0" y="6"/>
                  <a:pt x="1" y="8"/>
                  <a:pt x="4" y="8"/>
                </a:cubicBezTo>
                <a:cubicBezTo>
                  <a:pt x="54" y="8"/>
                  <a:pt x="54" y="8"/>
                  <a:pt x="54" y="8"/>
                </a:cubicBezTo>
                <a:cubicBezTo>
                  <a:pt x="56" y="8"/>
                  <a:pt x="58" y="6"/>
                  <a:pt x="58" y="4"/>
                </a:cubicBezTo>
                <a:cubicBezTo>
                  <a:pt x="58" y="4"/>
                  <a:pt x="58" y="4"/>
                  <a:pt x="58" y="4"/>
                </a:cubicBezTo>
                <a:cubicBezTo>
                  <a:pt x="58" y="1"/>
                  <a:pt x="56"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4"/>
          <p:cNvSpPr>
            <a:spLocks/>
          </p:cNvSpPr>
          <p:nvPr/>
        </p:nvSpPr>
        <p:spPr bwMode="auto">
          <a:xfrm>
            <a:off x="10564813"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5"/>
          <p:cNvSpPr>
            <a:spLocks/>
          </p:cNvSpPr>
          <p:nvPr/>
        </p:nvSpPr>
        <p:spPr bwMode="auto">
          <a:xfrm>
            <a:off x="10587038" y="4153181"/>
            <a:ext cx="66675" cy="473075"/>
          </a:xfrm>
          <a:custGeom>
            <a:avLst/>
            <a:gdLst>
              <a:gd name="T0" fmla="*/ 0 w 28"/>
              <a:gd name="T1" fmla="*/ 0 h 199"/>
              <a:gd name="T2" fmla="*/ 0 w 28"/>
              <a:gd name="T3" fmla="*/ 178 h 199"/>
              <a:gd name="T4" fmla="*/ 14 w 28"/>
              <a:gd name="T5" fmla="*/ 199 h 199"/>
              <a:gd name="T6" fmla="*/ 14 w 28"/>
              <a:gd name="T7" fmla="*/ 199 h 199"/>
              <a:gd name="T8" fmla="*/ 28 w 28"/>
              <a:gd name="T9" fmla="*/ 178 h 199"/>
              <a:gd name="T10" fmla="*/ 28 w 28"/>
              <a:gd name="T11" fmla="*/ 0 h 199"/>
              <a:gd name="T12" fmla="*/ 0 w 28"/>
              <a:gd name="T13" fmla="*/ 0 h 199"/>
            </a:gdLst>
            <a:ahLst/>
            <a:cxnLst>
              <a:cxn ang="0">
                <a:pos x="T0" y="T1"/>
              </a:cxn>
              <a:cxn ang="0">
                <a:pos x="T2" y="T3"/>
              </a:cxn>
              <a:cxn ang="0">
                <a:pos x="T4" y="T5"/>
              </a:cxn>
              <a:cxn ang="0">
                <a:pos x="T6" y="T7"/>
              </a:cxn>
              <a:cxn ang="0">
                <a:pos x="T8" y="T9"/>
              </a:cxn>
              <a:cxn ang="0">
                <a:pos x="T10" y="T11"/>
              </a:cxn>
              <a:cxn ang="0">
                <a:pos x="T12" y="T13"/>
              </a:cxn>
            </a:cxnLst>
            <a:rect l="0" t="0" r="r" b="b"/>
            <a:pathLst>
              <a:path w="28" h="199">
                <a:moveTo>
                  <a:pt x="0" y="0"/>
                </a:moveTo>
                <a:cubicBezTo>
                  <a:pt x="0" y="178"/>
                  <a:pt x="0" y="178"/>
                  <a:pt x="0" y="178"/>
                </a:cubicBezTo>
                <a:cubicBezTo>
                  <a:pt x="0" y="190"/>
                  <a:pt x="6" y="199"/>
                  <a:pt x="14" y="199"/>
                </a:cubicBezTo>
                <a:cubicBezTo>
                  <a:pt x="14" y="199"/>
                  <a:pt x="14" y="199"/>
                  <a:pt x="14" y="199"/>
                </a:cubicBezTo>
                <a:cubicBezTo>
                  <a:pt x="21" y="199"/>
                  <a:pt x="28" y="190"/>
                  <a:pt x="28" y="178"/>
                </a:cubicBezTo>
                <a:cubicBezTo>
                  <a:pt x="28" y="0"/>
                  <a:pt x="28" y="0"/>
                  <a:pt x="28"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6"/>
          <p:cNvSpPr>
            <a:spLocks/>
          </p:cNvSpPr>
          <p:nvPr/>
        </p:nvSpPr>
        <p:spPr bwMode="auto">
          <a:xfrm>
            <a:off x="10550525"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1" y="0"/>
                  <a:pt x="0" y="1"/>
                  <a:pt x="0" y="4"/>
                </a:cubicBezTo>
                <a:cubicBezTo>
                  <a:pt x="0" y="4"/>
                  <a:pt x="0" y="4"/>
                  <a:pt x="0" y="4"/>
                </a:cubicBezTo>
                <a:cubicBezTo>
                  <a:pt x="0" y="6"/>
                  <a:pt x="1" y="8"/>
                  <a:pt x="4" y="8"/>
                </a:cubicBezTo>
                <a:cubicBezTo>
                  <a:pt x="54" y="8"/>
                  <a:pt x="54" y="8"/>
                  <a:pt x="54" y="8"/>
                </a:cubicBezTo>
                <a:cubicBezTo>
                  <a:pt x="56" y="8"/>
                  <a:pt x="58" y="6"/>
                  <a:pt x="58" y="4"/>
                </a:cubicBezTo>
                <a:cubicBezTo>
                  <a:pt x="58" y="4"/>
                  <a:pt x="58" y="4"/>
                  <a:pt x="58" y="4"/>
                </a:cubicBezTo>
                <a:cubicBezTo>
                  <a:pt x="58" y="1"/>
                  <a:pt x="56"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7"/>
          <p:cNvSpPr>
            <a:spLocks noChangeArrowheads="1"/>
          </p:cNvSpPr>
          <p:nvPr/>
        </p:nvSpPr>
        <p:spPr bwMode="auto">
          <a:xfrm>
            <a:off x="9856788" y="4411944"/>
            <a:ext cx="936625"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89"/>
          <p:cNvSpPr>
            <a:spLocks noChangeArrowheads="1"/>
          </p:cNvSpPr>
          <p:nvPr/>
        </p:nvSpPr>
        <p:spPr bwMode="auto">
          <a:xfrm>
            <a:off x="9894888"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0"/>
          <p:cNvSpPr>
            <a:spLocks noChangeArrowheads="1"/>
          </p:cNvSpPr>
          <p:nvPr/>
        </p:nvSpPr>
        <p:spPr bwMode="auto">
          <a:xfrm>
            <a:off x="10712450"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1"/>
          <p:cNvSpPr>
            <a:spLocks/>
          </p:cNvSpPr>
          <p:nvPr/>
        </p:nvSpPr>
        <p:spPr bwMode="auto">
          <a:xfrm>
            <a:off x="7161213" y="4072219"/>
            <a:ext cx="112713" cy="590550"/>
          </a:xfrm>
          <a:custGeom>
            <a:avLst/>
            <a:gdLst>
              <a:gd name="T0" fmla="*/ 0 w 47"/>
              <a:gd name="T1" fmla="*/ 0 h 248"/>
              <a:gd name="T2" fmla="*/ 0 w 47"/>
              <a:gd name="T3" fmla="*/ 225 h 248"/>
              <a:gd name="T4" fmla="*/ 23 w 47"/>
              <a:gd name="T5" fmla="*/ 248 h 248"/>
              <a:gd name="T6" fmla="*/ 23 w 47"/>
              <a:gd name="T7" fmla="*/ 248 h 248"/>
              <a:gd name="T8" fmla="*/ 47 w 47"/>
              <a:gd name="T9" fmla="*/ 225 h 248"/>
              <a:gd name="T10" fmla="*/ 47 w 47"/>
              <a:gd name="T11" fmla="*/ 0 h 248"/>
              <a:gd name="T12" fmla="*/ 0 w 4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7" h="248">
                <a:moveTo>
                  <a:pt x="0" y="0"/>
                </a:moveTo>
                <a:cubicBezTo>
                  <a:pt x="0" y="225"/>
                  <a:pt x="0" y="225"/>
                  <a:pt x="0" y="225"/>
                </a:cubicBezTo>
                <a:cubicBezTo>
                  <a:pt x="0" y="238"/>
                  <a:pt x="11" y="248"/>
                  <a:pt x="23" y="248"/>
                </a:cubicBezTo>
                <a:cubicBezTo>
                  <a:pt x="23" y="248"/>
                  <a:pt x="23" y="248"/>
                  <a:pt x="23" y="248"/>
                </a:cubicBezTo>
                <a:cubicBezTo>
                  <a:pt x="36" y="248"/>
                  <a:pt x="47" y="238"/>
                  <a:pt x="47" y="225"/>
                </a:cubicBezTo>
                <a:cubicBezTo>
                  <a:pt x="47" y="0"/>
                  <a:pt x="47" y="0"/>
                  <a:pt x="47"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2"/>
          <p:cNvSpPr>
            <a:spLocks/>
          </p:cNvSpPr>
          <p:nvPr/>
        </p:nvSpPr>
        <p:spPr bwMode="auto">
          <a:xfrm>
            <a:off x="7185025" y="4107144"/>
            <a:ext cx="65088" cy="519113"/>
          </a:xfrm>
          <a:custGeom>
            <a:avLst/>
            <a:gdLst>
              <a:gd name="T0" fmla="*/ 0 w 27"/>
              <a:gd name="T1" fmla="*/ 0 h 218"/>
              <a:gd name="T2" fmla="*/ 0 w 27"/>
              <a:gd name="T3" fmla="*/ 197 h 218"/>
              <a:gd name="T4" fmla="*/ 13 w 27"/>
              <a:gd name="T5" fmla="*/ 218 h 218"/>
              <a:gd name="T6" fmla="*/ 13 w 27"/>
              <a:gd name="T7" fmla="*/ 218 h 218"/>
              <a:gd name="T8" fmla="*/ 27 w 27"/>
              <a:gd name="T9" fmla="*/ 197 h 218"/>
              <a:gd name="T10" fmla="*/ 27 w 27"/>
              <a:gd name="T11" fmla="*/ 0 h 218"/>
              <a:gd name="T12" fmla="*/ 0 w 27"/>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7" h="218">
                <a:moveTo>
                  <a:pt x="0" y="0"/>
                </a:moveTo>
                <a:cubicBezTo>
                  <a:pt x="0" y="197"/>
                  <a:pt x="0" y="197"/>
                  <a:pt x="0" y="197"/>
                </a:cubicBezTo>
                <a:cubicBezTo>
                  <a:pt x="0" y="209"/>
                  <a:pt x="6" y="218"/>
                  <a:pt x="13" y="218"/>
                </a:cubicBezTo>
                <a:cubicBezTo>
                  <a:pt x="13" y="218"/>
                  <a:pt x="13" y="218"/>
                  <a:pt x="13" y="218"/>
                </a:cubicBezTo>
                <a:cubicBezTo>
                  <a:pt x="21" y="218"/>
                  <a:pt x="27" y="209"/>
                  <a:pt x="27" y="197"/>
                </a:cubicBezTo>
                <a:cubicBezTo>
                  <a:pt x="27" y="0"/>
                  <a:pt x="27" y="0"/>
                  <a:pt x="27"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4"/>
          <p:cNvSpPr>
            <a:spLocks/>
          </p:cNvSpPr>
          <p:nvPr/>
        </p:nvSpPr>
        <p:spPr bwMode="auto">
          <a:xfrm>
            <a:off x="7359650" y="4072219"/>
            <a:ext cx="111125" cy="590550"/>
          </a:xfrm>
          <a:custGeom>
            <a:avLst/>
            <a:gdLst>
              <a:gd name="T0" fmla="*/ 0 w 47"/>
              <a:gd name="T1" fmla="*/ 0 h 248"/>
              <a:gd name="T2" fmla="*/ 0 w 47"/>
              <a:gd name="T3" fmla="*/ 225 h 248"/>
              <a:gd name="T4" fmla="*/ 24 w 47"/>
              <a:gd name="T5" fmla="*/ 248 h 248"/>
              <a:gd name="T6" fmla="*/ 24 w 47"/>
              <a:gd name="T7" fmla="*/ 248 h 248"/>
              <a:gd name="T8" fmla="*/ 47 w 47"/>
              <a:gd name="T9" fmla="*/ 225 h 248"/>
              <a:gd name="T10" fmla="*/ 47 w 47"/>
              <a:gd name="T11" fmla="*/ 0 h 248"/>
              <a:gd name="T12" fmla="*/ 0 w 4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7" h="248">
                <a:moveTo>
                  <a:pt x="0" y="0"/>
                </a:moveTo>
                <a:cubicBezTo>
                  <a:pt x="0" y="225"/>
                  <a:pt x="0" y="225"/>
                  <a:pt x="0" y="225"/>
                </a:cubicBezTo>
                <a:cubicBezTo>
                  <a:pt x="0" y="238"/>
                  <a:pt x="11" y="248"/>
                  <a:pt x="24" y="248"/>
                </a:cubicBezTo>
                <a:cubicBezTo>
                  <a:pt x="24" y="248"/>
                  <a:pt x="24" y="248"/>
                  <a:pt x="24" y="248"/>
                </a:cubicBezTo>
                <a:cubicBezTo>
                  <a:pt x="36" y="248"/>
                  <a:pt x="47" y="238"/>
                  <a:pt x="47" y="225"/>
                </a:cubicBezTo>
                <a:cubicBezTo>
                  <a:pt x="47" y="0"/>
                  <a:pt x="47" y="0"/>
                  <a:pt x="47"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95"/>
          <p:cNvSpPr>
            <a:spLocks/>
          </p:cNvSpPr>
          <p:nvPr/>
        </p:nvSpPr>
        <p:spPr bwMode="auto">
          <a:xfrm>
            <a:off x="7383463" y="4248431"/>
            <a:ext cx="63500" cy="377825"/>
          </a:xfrm>
          <a:custGeom>
            <a:avLst/>
            <a:gdLst>
              <a:gd name="T0" fmla="*/ 0 w 27"/>
              <a:gd name="T1" fmla="*/ 0 h 159"/>
              <a:gd name="T2" fmla="*/ 0 w 27"/>
              <a:gd name="T3" fmla="*/ 138 h 159"/>
              <a:gd name="T4" fmla="*/ 14 w 27"/>
              <a:gd name="T5" fmla="*/ 159 h 159"/>
              <a:gd name="T6" fmla="*/ 14 w 27"/>
              <a:gd name="T7" fmla="*/ 159 h 159"/>
              <a:gd name="T8" fmla="*/ 27 w 27"/>
              <a:gd name="T9" fmla="*/ 138 h 159"/>
              <a:gd name="T10" fmla="*/ 27 w 27"/>
              <a:gd name="T11" fmla="*/ 0 h 159"/>
              <a:gd name="T12" fmla="*/ 0 w 27"/>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7" h="159">
                <a:moveTo>
                  <a:pt x="0" y="0"/>
                </a:moveTo>
                <a:cubicBezTo>
                  <a:pt x="0" y="138"/>
                  <a:pt x="0" y="138"/>
                  <a:pt x="0" y="138"/>
                </a:cubicBezTo>
                <a:cubicBezTo>
                  <a:pt x="0" y="150"/>
                  <a:pt x="6" y="159"/>
                  <a:pt x="14" y="159"/>
                </a:cubicBezTo>
                <a:cubicBezTo>
                  <a:pt x="14" y="159"/>
                  <a:pt x="14" y="159"/>
                  <a:pt x="14" y="159"/>
                </a:cubicBezTo>
                <a:cubicBezTo>
                  <a:pt x="21" y="159"/>
                  <a:pt x="27" y="150"/>
                  <a:pt x="27" y="138"/>
                </a:cubicBezTo>
                <a:cubicBezTo>
                  <a:pt x="27" y="0"/>
                  <a:pt x="27" y="0"/>
                  <a:pt x="27"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7"/>
          <p:cNvSpPr>
            <a:spLocks/>
          </p:cNvSpPr>
          <p:nvPr/>
        </p:nvSpPr>
        <p:spPr bwMode="auto">
          <a:xfrm>
            <a:off x="7556500" y="4072219"/>
            <a:ext cx="112713" cy="590550"/>
          </a:xfrm>
          <a:custGeom>
            <a:avLst/>
            <a:gdLst>
              <a:gd name="T0" fmla="*/ 0 w 47"/>
              <a:gd name="T1" fmla="*/ 0 h 248"/>
              <a:gd name="T2" fmla="*/ 0 w 47"/>
              <a:gd name="T3" fmla="*/ 225 h 248"/>
              <a:gd name="T4" fmla="*/ 24 w 47"/>
              <a:gd name="T5" fmla="*/ 248 h 248"/>
              <a:gd name="T6" fmla="*/ 24 w 47"/>
              <a:gd name="T7" fmla="*/ 248 h 248"/>
              <a:gd name="T8" fmla="*/ 47 w 47"/>
              <a:gd name="T9" fmla="*/ 225 h 248"/>
              <a:gd name="T10" fmla="*/ 47 w 47"/>
              <a:gd name="T11" fmla="*/ 0 h 248"/>
              <a:gd name="T12" fmla="*/ 0 w 47"/>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7" h="248">
                <a:moveTo>
                  <a:pt x="0" y="0"/>
                </a:moveTo>
                <a:cubicBezTo>
                  <a:pt x="0" y="225"/>
                  <a:pt x="0" y="225"/>
                  <a:pt x="0" y="225"/>
                </a:cubicBezTo>
                <a:cubicBezTo>
                  <a:pt x="0" y="238"/>
                  <a:pt x="11" y="248"/>
                  <a:pt x="24" y="248"/>
                </a:cubicBezTo>
                <a:cubicBezTo>
                  <a:pt x="24" y="248"/>
                  <a:pt x="24" y="248"/>
                  <a:pt x="24" y="248"/>
                </a:cubicBezTo>
                <a:cubicBezTo>
                  <a:pt x="36" y="248"/>
                  <a:pt x="47" y="238"/>
                  <a:pt x="47" y="225"/>
                </a:cubicBezTo>
                <a:cubicBezTo>
                  <a:pt x="47" y="0"/>
                  <a:pt x="47" y="0"/>
                  <a:pt x="47"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8"/>
          <p:cNvSpPr>
            <a:spLocks/>
          </p:cNvSpPr>
          <p:nvPr/>
        </p:nvSpPr>
        <p:spPr bwMode="auto">
          <a:xfrm>
            <a:off x="7580313" y="4311931"/>
            <a:ext cx="65088" cy="314325"/>
          </a:xfrm>
          <a:custGeom>
            <a:avLst/>
            <a:gdLst>
              <a:gd name="T0" fmla="*/ 0 w 27"/>
              <a:gd name="T1" fmla="*/ 0 h 132"/>
              <a:gd name="T2" fmla="*/ 0 w 27"/>
              <a:gd name="T3" fmla="*/ 111 h 132"/>
              <a:gd name="T4" fmla="*/ 14 w 27"/>
              <a:gd name="T5" fmla="*/ 132 h 132"/>
              <a:gd name="T6" fmla="*/ 14 w 27"/>
              <a:gd name="T7" fmla="*/ 132 h 132"/>
              <a:gd name="T8" fmla="*/ 27 w 27"/>
              <a:gd name="T9" fmla="*/ 111 h 132"/>
              <a:gd name="T10" fmla="*/ 27 w 27"/>
              <a:gd name="T11" fmla="*/ 0 h 132"/>
              <a:gd name="T12" fmla="*/ 0 w 27"/>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 h="132">
                <a:moveTo>
                  <a:pt x="0" y="0"/>
                </a:moveTo>
                <a:cubicBezTo>
                  <a:pt x="0" y="111"/>
                  <a:pt x="0" y="111"/>
                  <a:pt x="0" y="111"/>
                </a:cubicBezTo>
                <a:cubicBezTo>
                  <a:pt x="0" y="123"/>
                  <a:pt x="6" y="132"/>
                  <a:pt x="14" y="132"/>
                </a:cubicBezTo>
                <a:cubicBezTo>
                  <a:pt x="14" y="132"/>
                  <a:pt x="14" y="132"/>
                  <a:pt x="14" y="132"/>
                </a:cubicBezTo>
                <a:cubicBezTo>
                  <a:pt x="21" y="132"/>
                  <a:pt x="27" y="123"/>
                  <a:pt x="27" y="111"/>
                </a:cubicBezTo>
                <a:cubicBezTo>
                  <a:pt x="27" y="0"/>
                  <a:pt x="27" y="0"/>
                  <a:pt x="27"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100"/>
          <p:cNvSpPr>
            <a:spLocks noChangeArrowheads="1"/>
          </p:cNvSpPr>
          <p:nvPr/>
        </p:nvSpPr>
        <p:spPr bwMode="auto">
          <a:xfrm>
            <a:off x="7045325"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101"/>
          <p:cNvSpPr>
            <a:spLocks noChangeArrowheads="1"/>
          </p:cNvSpPr>
          <p:nvPr/>
        </p:nvSpPr>
        <p:spPr bwMode="auto">
          <a:xfrm>
            <a:off x="7045325"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Rectangle 102"/>
          <p:cNvSpPr>
            <a:spLocks noChangeArrowheads="1"/>
          </p:cNvSpPr>
          <p:nvPr/>
        </p:nvSpPr>
        <p:spPr bwMode="auto">
          <a:xfrm>
            <a:off x="7085013"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103"/>
          <p:cNvSpPr>
            <a:spLocks noChangeArrowheads="1"/>
          </p:cNvSpPr>
          <p:nvPr/>
        </p:nvSpPr>
        <p:spPr bwMode="auto">
          <a:xfrm>
            <a:off x="7902575" y="4426231"/>
            <a:ext cx="39688"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4"/>
          <p:cNvSpPr>
            <a:spLocks/>
          </p:cNvSpPr>
          <p:nvPr/>
        </p:nvSpPr>
        <p:spPr bwMode="auto">
          <a:xfrm>
            <a:off x="4352925"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5"/>
          <p:cNvSpPr>
            <a:spLocks/>
          </p:cNvSpPr>
          <p:nvPr/>
        </p:nvSpPr>
        <p:spPr bwMode="auto">
          <a:xfrm>
            <a:off x="4375150" y="4107144"/>
            <a:ext cx="66675" cy="519113"/>
          </a:xfrm>
          <a:custGeom>
            <a:avLst/>
            <a:gdLst>
              <a:gd name="T0" fmla="*/ 0 w 28"/>
              <a:gd name="T1" fmla="*/ 0 h 218"/>
              <a:gd name="T2" fmla="*/ 0 w 28"/>
              <a:gd name="T3" fmla="*/ 197 h 218"/>
              <a:gd name="T4" fmla="*/ 14 w 28"/>
              <a:gd name="T5" fmla="*/ 218 h 218"/>
              <a:gd name="T6" fmla="*/ 14 w 28"/>
              <a:gd name="T7" fmla="*/ 218 h 218"/>
              <a:gd name="T8" fmla="*/ 28 w 28"/>
              <a:gd name="T9" fmla="*/ 197 h 218"/>
              <a:gd name="T10" fmla="*/ 28 w 28"/>
              <a:gd name="T11" fmla="*/ 0 h 218"/>
              <a:gd name="T12" fmla="*/ 0 w 28"/>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8" h="218">
                <a:moveTo>
                  <a:pt x="0" y="0"/>
                </a:moveTo>
                <a:cubicBezTo>
                  <a:pt x="0" y="197"/>
                  <a:pt x="0" y="197"/>
                  <a:pt x="0" y="197"/>
                </a:cubicBezTo>
                <a:cubicBezTo>
                  <a:pt x="0" y="209"/>
                  <a:pt x="7" y="218"/>
                  <a:pt x="14" y="218"/>
                </a:cubicBezTo>
                <a:cubicBezTo>
                  <a:pt x="14" y="218"/>
                  <a:pt x="14" y="218"/>
                  <a:pt x="14" y="218"/>
                </a:cubicBezTo>
                <a:cubicBezTo>
                  <a:pt x="22" y="218"/>
                  <a:pt x="28" y="209"/>
                  <a:pt x="28" y="197"/>
                </a:cubicBezTo>
                <a:cubicBezTo>
                  <a:pt x="28" y="0"/>
                  <a:pt x="28" y="0"/>
                  <a:pt x="28"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07"/>
          <p:cNvSpPr>
            <a:spLocks/>
          </p:cNvSpPr>
          <p:nvPr/>
        </p:nvSpPr>
        <p:spPr bwMode="auto">
          <a:xfrm>
            <a:off x="4551363"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08"/>
          <p:cNvSpPr>
            <a:spLocks/>
          </p:cNvSpPr>
          <p:nvPr/>
        </p:nvSpPr>
        <p:spPr bwMode="auto">
          <a:xfrm>
            <a:off x="4575175" y="4248431"/>
            <a:ext cx="63500" cy="377825"/>
          </a:xfrm>
          <a:custGeom>
            <a:avLst/>
            <a:gdLst>
              <a:gd name="T0" fmla="*/ 0 w 27"/>
              <a:gd name="T1" fmla="*/ 0 h 159"/>
              <a:gd name="T2" fmla="*/ 0 w 27"/>
              <a:gd name="T3" fmla="*/ 138 h 159"/>
              <a:gd name="T4" fmla="*/ 13 w 27"/>
              <a:gd name="T5" fmla="*/ 159 h 159"/>
              <a:gd name="T6" fmla="*/ 13 w 27"/>
              <a:gd name="T7" fmla="*/ 159 h 159"/>
              <a:gd name="T8" fmla="*/ 27 w 27"/>
              <a:gd name="T9" fmla="*/ 138 h 159"/>
              <a:gd name="T10" fmla="*/ 27 w 27"/>
              <a:gd name="T11" fmla="*/ 0 h 159"/>
              <a:gd name="T12" fmla="*/ 0 w 27"/>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7" h="159">
                <a:moveTo>
                  <a:pt x="0" y="0"/>
                </a:moveTo>
                <a:cubicBezTo>
                  <a:pt x="0" y="138"/>
                  <a:pt x="0" y="138"/>
                  <a:pt x="0" y="138"/>
                </a:cubicBezTo>
                <a:cubicBezTo>
                  <a:pt x="0" y="150"/>
                  <a:pt x="6" y="159"/>
                  <a:pt x="13" y="159"/>
                </a:cubicBezTo>
                <a:cubicBezTo>
                  <a:pt x="13" y="159"/>
                  <a:pt x="13" y="159"/>
                  <a:pt x="13" y="159"/>
                </a:cubicBezTo>
                <a:cubicBezTo>
                  <a:pt x="21" y="159"/>
                  <a:pt x="27" y="150"/>
                  <a:pt x="27" y="138"/>
                </a:cubicBezTo>
                <a:cubicBezTo>
                  <a:pt x="27" y="0"/>
                  <a:pt x="27" y="0"/>
                  <a:pt x="27"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110"/>
          <p:cNvSpPr>
            <a:spLocks noChangeArrowheads="1"/>
          </p:cNvSpPr>
          <p:nvPr/>
        </p:nvSpPr>
        <p:spPr bwMode="auto">
          <a:xfrm>
            <a:off x="4237038"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111"/>
          <p:cNvSpPr>
            <a:spLocks noChangeArrowheads="1"/>
          </p:cNvSpPr>
          <p:nvPr/>
        </p:nvSpPr>
        <p:spPr bwMode="auto">
          <a:xfrm>
            <a:off x="4237038"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Rectangle 112"/>
          <p:cNvSpPr>
            <a:spLocks noChangeArrowheads="1"/>
          </p:cNvSpPr>
          <p:nvPr/>
        </p:nvSpPr>
        <p:spPr bwMode="auto">
          <a:xfrm>
            <a:off x="4275138" y="4426231"/>
            <a:ext cx="39688"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Rectangle 113"/>
          <p:cNvSpPr>
            <a:spLocks noChangeArrowheads="1"/>
          </p:cNvSpPr>
          <p:nvPr/>
        </p:nvSpPr>
        <p:spPr bwMode="auto">
          <a:xfrm>
            <a:off x="5094288"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14"/>
          <p:cNvSpPr>
            <a:spLocks/>
          </p:cNvSpPr>
          <p:nvPr/>
        </p:nvSpPr>
        <p:spPr bwMode="auto">
          <a:xfrm>
            <a:off x="1544638" y="4072219"/>
            <a:ext cx="109538" cy="590550"/>
          </a:xfrm>
          <a:custGeom>
            <a:avLst/>
            <a:gdLst>
              <a:gd name="T0" fmla="*/ 0 w 46"/>
              <a:gd name="T1" fmla="*/ 0 h 248"/>
              <a:gd name="T2" fmla="*/ 0 w 46"/>
              <a:gd name="T3" fmla="*/ 225 h 248"/>
              <a:gd name="T4" fmla="*/ 23 w 46"/>
              <a:gd name="T5" fmla="*/ 248 h 248"/>
              <a:gd name="T6" fmla="*/ 23 w 46"/>
              <a:gd name="T7" fmla="*/ 248 h 248"/>
              <a:gd name="T8" fmla="*/ 46 w 46"/>
              <a:gd name="T9" fmla="*/ 225 h 248"/>
              <a:gd name="T10" fmla="*/ 46 w 46"/>
              <a:gd name="T11" fmla="*/ 0 h 248"/>
              <a:gd name="T12" fmla="*/ 0 w 46"/>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46" h="248">
                <a:moveTo>
                  <a:pt x="0" y="0"/>
                </a:moveTo>
                <a:cubicBezTo>
                  <a:pt x="0" y="225"/>
                  <a:pt x="0" y="225"/>
                  <a:pt x="0" y="225"/>
                </a:cubicBezTo>
                <a:cubicBezTo>
                  <a:pt x="0" y="238"/>
                  <a:pt x="10" y="248"/>
                  <a:pt x="23" y="248"/>
                </a:cubicBezTo>
                <a:cubicBezTo>
                  <a:pt x="23" y="248"/>
                  <a:pt x="23" y="248"/>
                  <a:pt x="23" y="248"/>
                </a:cubicBezTo>
                <a:cubicBezTo>
                  <a:pt x="36" y="248"/>
                  <a:pt x="46" y="238"/>
                  <a:pt x="46" y="225"/>
                </a:cubicBezTo>
                <a:cubicBezTo>
                  <a:pt x="46" y="0"/>
                  <a:pt x="46" y="0"/>
                  <a:pt x="46"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15"/>
          <p:cNvSpPr>
            <a:spLocks/>
          </p:cNvSpPr>
          <p:nvPr/>
        </p:nvSpPr>
        <p:spPr bwMode="auto">
          <a:xfrm>
            <a:off x="1566863" y="4107144"/>
            <a:ext cx="66675" cy="519113"/>
          </a:xfrm>
          <a:custGeom>
            <a:avLst/>
            <a:gdLst>
              <a:gd name="T0" fmla="*/ 0 w 28"/>
              <a:gd name="T1" fmla="*/ 0 h 218"/>
              <a:gd name="T2" fmla="*/ 0 w 28"/>
              <a:gd name="T3" fmla="*/ 197 h 218"/>
              <a:gd name="T4" fmla="*/ 14 w 28"/>
              <a:gd name="T5" fmla="*/ 218 h 218"/>
              <a:gd name="T6" fmla="*/ 14 w 28"/>
              <a:gd name="T7" fmla="*/ 218 h 218"/>
              <a:gd name="T8" fmla="*/ 28 w 28"/>
              <a:gd name="T9" fmla="*/ 197 h 218"/>
              <a:gd name="T10" fmla="*/ 28 w 28"/>
              <a:gd name="T11" fmla="*/ 0 h 218"/>
              <a:gd name="T12" fmla="*/ 0 w 28"/>
              <a:gd name="T13" fmla="*/ 0 h 218"/>
            </a:gdLst>
            <a:ahLst/>
            <a:cxnLst>
              <a:cxn ang="0">
                <a:pos x="T0" y="T1"/>
              </a:cxn>
              <a:cxn ang="0">
                <a:pos x="T2" y="T3"/>
              </a:cxn>
              <a:cxn ang="0">
                <a:pos x="T4" y="T5"/>
              </a:cxn>
              <a:cxn ang="0">
                <a:pos x="T6" y="T7"/>
              </a:cxn>
              <a:cxn ang="0">
                <a:pos x="T8" y="T9"/>
              </a:cxn>
              <a:cxn ang="0">
                <a:pos x="T10" y="T11"/>
              </a:cxn>
              <a:cxn ang="0">
                <a:pos x="T12" y="T13"/>
              </a:cxn>
            </a:cxnLst>
            <a:rect l="0" t="0" r="r" b="b"/>
            <a:pathLst>
              <a:path w="28" h="218">
                <a:moveTo>
                  <a:pt x="0" y="0"/>
                </a:moveTo>
                <a:cubicBezTo>
                  <a:pt x="0" y="197"/>
                  <a:pt x="0" y="197"/>
                  <a:pt x="0" y="197"/>
                </a:cubicBezTo>
                <a:cubicBezTo>
                  <a:pt x="0" y="209"/>
                  <a:pt x="6" y="218"/>
                  <a:pt x="14" y="218"/>
                </a:cubicBezTo>
                <a:cubicBezTo>
                  <a:pt x="14" y="218"/>
                  <a:pt x="14" y="218"/>
                  <a:pt x="14" y="218"/>
                </a:cubicBezTo>
                <a:cubicBezTo>
                  <a:pt x="21" y="218"/>
                  <a:pt x="28" y="209"/>
                  <a:pt x="28" y="197"/>
                </a:cubicBezTo>
                <a:cubicBezTo>
                  <a:pt x="28" y="0"/>
                  <a:pt x="28" y="0"/>
                  <a:pt x="28"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Rectangle 117"/>
          <p:cNvSpPr>
            <a:spLocks noChangeArrowheads="1"/>
          </p:cNvSpPr>
          <p:nvPr/>
        </p:nvSpPr>
        <p:spPr bwMode="auto">
          <a:xfrm>
            <a:off x="1428750" y="4411944"/>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Rectangle 119"/>
          <p:cNvSpPr>
            <a:spLocks noChangeArrowheads="1"/>
          </p:cNvSpPr>
          <p:nvPr/>
        </p:nvSpPr>
        <p:spPr bwMode="auto">
          <a:xfrm>
            <a:off x="1466850"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Rectangle 120"/>
          <p:cNvSpPr>
            <a:spLocks noChangeArrowheads="1"/>
          </p:cNvSpPr>
          <p:nvPr/>
        </p:nvSpPr>
        <p:spPr bwMode="auto">
          <a:xfrm>
            <a:off x="2284413" y="4426231"/>
            <a:ext cx="38100" cy="284163"/>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93"/>
          <p:cNvSpPr>
            <a:spLocks/>
          </p:cNvSpPr>
          <p:nvPr/>
        </p:nvSpPr>
        <p:spPr bwMode="auto">
          <a:xfrm>
            <a:off x="7146925" y="4035706"/>
            <a:ext cx="141288" cy="19050"/>
          </a:xfrm>
          <a:custGeom>
            <a:avLst/>
            <a:gdLst>
              <a:gd name="T0" fmla="*/ 55 w 59"/>
              <a:gd name="T1" fmla="*/ 0 h 8"/>
              <a:gd name="T2" fmla="*/ 4 w 59"/>
              <a:gd name="T3" fmla="*/ 0 h 8"/>
              <a:gd name="T4" fmla="*/ 0 w 59"/>
              <a:gd name="T5" fmla="*/ 4 h 8"/>
              <a:gd name="T6" fmla="*/ 0 w 59"/>
              <a:gd name="T7" fmla="*/ 4 h 8"/>
              <a:gd name="T8" fmla="*/ 4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4" y="0"/>
                  <a:pt x="4" y="0"/>
                  <a:pt x="4" y="0"/>
                </a:cubicBezTo>
                <a:cubicBezTo>
                  <a:pt x="2" y="0"/>
                  <a:pt x="0" y="1"/>
                  <a:pt x="0" y="4"/>
                </a:cubicBezTo>
                <a:cubicBezTo>
                  <a:pt x="0" y="4"/>
                  <a:pt x="0" y="4"/>
                  <a:pt x="0" y="4"/>
                </a:cubicBezTo>
                <a:cubicBezTo>
                  <a:pt x="0" y="6"/>
                  <a:pt x="2" y="8"/>
                  <a:pt x="4"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96"/>
          <p:cNvSpPr>
            <a:spLocks/>
          </p:cNvSpPr>
          <p:nvPr/>
        </p:nvSpPr>
        <p:spPr bwMode="auto">
          <a:xfrm>
            <a:off x="7345363" y="4035706"/>
            <a:ext cx="139700" cy="19050"/>
          </a:xfrm>
          <a:custGeom>
            <a:avLst/>
            <a:gdLst>
              <a:gd name="T0" fmla="*/ 55 w 59"/>
              <a:gd name="T1" fmla="*/ 0 h 8"/>
              <a:gd name="T2" fmla="*/ 4 w 59"/>
              <a:gd name="T3" fmla="*/ 0 h 8"/>
              <a:gd name="T4" fmla="*/ 0 w 59"/>
              <a:gd name="T5" fmla="*/ 4 h 8"/>
              <a:gd name="T6" fmla="*/ 0 w 59"/>
              <a:gd name="T7" fmla="*/ 4 h 8"/>
              <a:gd name="T8" fmla="*/ 4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4" y="0"/>
                  <a:pt x="4" y="0"/>
                  <a:pt x="4" y="0"/>
                </a:cubicBezTo>
                <a:cubicBezTo>
                  <a:pt x="2" y="0"/>
                  <a:pt x="0" y="1"/>
                  <a:pt x="0" y="4"/>
                </a:cubicBezTo>
                <a:cubicBezTo>
                  <a:pt x="0" y="4"/>
                  <a:pt x="0" y="4"/>
                  <a:pt x="0" y="4"/>
                </a:cubicBezTo>
                <a:cubicBezTo>
                  <a:pt x="0" y="6"/>
                  <a:pt x="2" y="8"/>
                  <a:pt x="4"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9"/>
          <p:cNvSpPr>
            <a:spLocks/>
          </p:cNvSpPr>
          <p:nvPr/>
        </p:nvSpPr>
        <p:spPr bwMode="auto">
          <a:xfrm>
            <a:off x="7542213" y="4035706"/>
            <a:ext cx="141288" cy="19050"/>
          </a:xfrm>
          <a:custGeom>
            <a:avLst/>
            <a:gdLst>
              <a:gd name="T0" fmla="*/ 55 w 59"/>
              <a:gd name="T1" fmla="*/ 0 h 8"/>
              <a:gd name="T2" fmla="*/ 4 w 59"/>
              <a:gd name="T3" fmla="*/ 0 h 8"/>
              <a:gd name="T4" fmla="*/ 0 w 59"/>
              <a:gd name="T5" fmla="*/ 4 h 8"/>
              <a:gd name="T6" fmla="*/ 0 w 59"/>
              <a:gd name="T7" fmla="*/ 4 h 8"/>
              <a:gd name="T8" fmla="*/ 4 w 59"/>
              <a:gd name="T9" fmla="*/ 8 h 8"/>
              <a:gd name="T10" fmla="*/ 55 w 59"/>
              <a:gd name="T11" fmla="*/ 8 h 8"/>
              <a:gd name="T12" fmla="*/ 59 w 59"/>
              <a:gd name="T13" fmla="*/ 4 h 8"/>
              <a:gd name="T14" fmla="*/ 59 w 59"/>
              <a:gd name="T15" fmla="*/ 4 h 8"/>
              <a:gd name="T16" fmla="*/ 55 w 5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
                <a:moveTo>
                  <a:pt x="55" y="0"/>
                </a:moveTo>
                <a:cubicBezTo>
                  <a:pt x="4" y="0"/>
                  <a:pt x="4" y="0"/>
                  <a:pt x="4" y="0"/>
                </a:cubicBezTo>
                <a:cubicBezTo>
                  <a:pt x="2" y="0"/>
                  <a:pt x="0" y="1"/>
                  <a:pt x="0" y="4"/>
                </a:cubicBezTo>
                <a:cubicBezTo>
                  <a:pt x="0" y="4"/>
                  <a:pt x="0" y="4"/>
                  <a:pt x="0" y="4"/>
                </a:cubicBezTo>
                <a:cubicBezTo>
                  <a:pt x="0" y="6"/>
                  <a:pt x="2" y="8"/>
                  <a:pt x="4" y="8"/>
                </a:cubicBezTo>
                <a:cubicBezTo>
                  <a:pt x="55" y="8"/>
                  <a:pt x="55" y="8"/>
                  <a:pt x="55" y="8"/>
                </a:cubicBezTo>
                <a:cubicBezTo>
                  <a:pt x="57" y="8"/>
                  <a:pt x="59" y="6"/>
                  <a:pt x="59" y="4"/>
                </a:cubicBezTo>
                <a:cubicBezTo>
                  <a:pt x="59" y="4"/>
                  <a:pt x="59" y="4"/>
                  <a:pt x="59" y="4"/>
                </a:cubicBezTo>
                <a:cubicBezTo>
                  <a:pt x="59" y="1"/>
                  <a:pt x="57" y="0"/>
                  <a:pt x="55"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9"/>
          <p:cNvSpPr>
            <a:spLocks/>
          </p:cNvSpPr>
          <p:nvPr/>
        </p:nvSpPr>
        <p:spPr bwMode="auto">
          <a:xfrm>
            <a:off x="4537075"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2" y="0"/>
                  <a:pt x="0" y="1"/>
                  <a:pt x="0" y="4"/>
                </a:cubicBezTo>
                <a:cubicBezTo>
                  <a:pt x="0" y="4"/>
                  <a:pt x="0" y="4"/>
                  <a:pt x="0" y="4"/>
                </a:cubicBezTo>
                <a:cubicBezTo>
                  <a:pt x="0" y="6"/>
                  <a:pt x="2" y="8"/>
                  <a:pt x="4" y="8"/>
                </a:cubicBezTo>
                <a:cubicBezTo>
                  <a:pt x="54" y="8"/>
                  <a:pt x="54" y="8"/>
                  <a:pt x="54" y="8"/>
                </a:cubicBezTo>
                <a:cubicBezTo>
                  <a:pt x="57" y="8"/>
                  <a:pt x="58" y="6"/>
                  <a:pt x="58" y="4"/>
                </a:cubicBezTo>
                <a:cubicBezTo>
                  <a:pt x="58" y="4"/>
                  <a:pt x="58" y="4"/>
                  <a:pt x="58" y="4"/>
                </a:cubicBezTo>
                <a:cubicBezTo>
                  <a:pt x="58" y="1"/>
                  <a:pt x="57"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2" name="Group 151"/>
          <p:cNvGrpSpPr/>
          <p:nvPr/>
        </p:nvGrpSpPr>
        <p:grpSpPr>
          <a:xfrm>
            <a:off x="6259513" y="2602194"/>
            <a:ext cx="825500" cy="1093787"/>
            <a:chOff x="6259513" y="1910661"/>
            <a:chExt cx="825500" cy="1093787"/>
          </a:xfrm>
        </p:grpSpPr>
        <p:sp>
          <p:nvSpPr>
            <p:cNvPr id="64" name="Rectangle 121"/>
            <p:cNvSpPr>
              <a:spLocks noChangeArrowheads="1"/>
            </p:cNvSpPr>
            <p:nvPr/>
          </p:nvSpPr>
          <p:spPr bwMode="auto">
            <a:xfrm>
              <a:off x="6497638" y="1910661"/>
              <a:ext cx="352425" cy="52388"/>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22"/>
            <p:cNvSpPr>
              <a:spLocks/>
            </p:cNvSpPr>
            <p:nvPr/>
          </p:nvSpPr>
          <p:spPr bwMode="auto">
            <a:xfrm>
              <a:off x="6259513" y="1994798"/>
              <a:ext cx="825500" cy="1009650"/>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Oval 123"/>
            <p:cNvSpPr>
              <a:spLocks noChangeArrowheads="1"/>
            </p:cNvSpPr>
            <p:nvPr/>
          </p:nvSpPr>
          <p:spPr bwMode="auto">
            <a:xfrm>
              <a:off x="6707188" y="2553598"/>
              <a:ext cx="80963" cy="84138"/>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Oval 124"/>
            <p:cNvSpPr>
              <a:spLocks noChangeArrowheads="1"/>
            </p:cNvSpPr>
            <p:nvPr/>
          </p:nvSpPr>
          <p:spPr bwMode="auto">
            <a:xfrm>
              <a:off x="6591300" y="2437711"/>
              <a:ext cx="68263" cy="6826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Oval 125"/>
            <p:cNvSpPr>
              <a:spLocks noChangeArrowheads="1"/>
            </p:cNvSpPr>
            <p:nvPr/>
          </p:nvSpPr>
          <p:spPr bwMode="auto">
            <a:xfrm>
              <a:off x="6553200" y="2577411"/>
              <a:ext cx="61913" cy="6191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Oval 126"/>
            <p:cNvSpPr>
              <a:spLocks noChangeArrowheads="1"/>
            </p:cNvSpPr>
            <p:nvPr/>
          </p:nvSpPr>
          <p:spPr bwMode="auto">
            <a:xfrm>
              <a:off x="6610350" y="2658373"/>
              <a:ext cx="153988" cy="155575"/>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6" name="Freeform 106"/>
          <p:cNvSpPr>
            <a:spLocks/>
          </p:cNvSpPr>
          <p:nvPr/>
        </p:nvSpPr>
        <p:spPr bwMode="auto">
          <a:xfrm>
            <a:off x="4338638"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2" y="0"/>
                  <a:pt x="0" y="1"/>
                  <a:pt x="0" y="4"/>
                </a:cubicBezTo>
                <a:cubicBezTo>
                  <a:pt x="0" y="4"/>
                  <a:pt x="0" y="4"/>
                  <a:pt x="0" y="4"/>
                </a:cubicBezTo>
                <a:cubicBezTo>
                  <a:pt x="0" y="6"/>
                  <a:pt x="2" y="8"/>
                  <a:pt x="4" y="8"/>
                </a:cubicBezTo>
                <a:cubicBezTo>
                  <a:pt x="54" y="8"/>
                  <a:pt x="54" y="8"/>
                  <a:pt x="54" y="8"/>
                </a:cubicBezTo>
                <a:cubicBezTo>
                  <a:pt x="57" y="8"/>
                  <a:pt x="58" y="6"/>
                  <a:pt x="58" y="4"/>
                </a:cubicBezTo>
                <a:cubicBezTo>
                  <a:pt x="58" y="4"/>
                  <a:pt x="58" y="4"/>
                  <a:pt x="58" y="4"/>
                </a:cubicBezTo>
                <a:cubicBezTo>
                  <a:pt x="58" y="1"/>
                  <a:pt x="57"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16"/>
          <p:cNvSpPr>
            <a:spLocks/>
          </p:cNvSpPr>
          <p:nvPr/>
        </p:nvSpPr>
        <p:spPr bwMode="auto">
          <a:xfrm>
            <a:off x="1530350" y="4035706"/>
            <a:ext cx="138113" cy="19050"/>
          </a:xfrm>
          <a:custGeom>
            <a:avLst/>
            <a:gdLst>
              <a:gd name="T0" fmla="*/ 54 w 58"/>
              <a:gd name="T1" fmla="*/ 0 h 8"/>
              <a:gd name="T2" fmla="*/ 4 w 58"/>
              <a:gd name="T3" fmla="*/ 0 h 8"/>
              <a:gd name="T4" fmla="*/ 0 w 58"/>
              <a:gd name="T5" fmla="*/ 4 h 8"/>
              <a:gd name="T6" fmla="*/ 0 w 58"/>
              <a:gd name="T7" fmla="*/ 4 h 8"/>
              <a:gd name="T8" fmla="*/ 4 w 58"/>
              <a:gd name="T9" fmla="*/ 8 h 8"/>
              <a:gd name="T10" fmla="*/ 54 w 58"/>
              <a:gd name="T11" fmla="*/ 8 h 8"/>
              <a:gd name="T12" fmla="*/ 58 w 58"/>
              <a:gd name="T13" fmla="*/ 4 h 8"/>
              <a:gd name="T14" fmla="*/ 58 w 58"/>
              <a:gd name="T15" fmla="*/ 4 h 8"/>
              <a:gd name="T16" fmla="*/ 54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4" y="0"/>
                </a:moveTo>
                <a:cubicBezTo>
                  <a:pt x="4" y="0"/>
                  <a:pt x="4" y="0"/>
                  <a:pt x="4" y="0"/>
                </a:cubicBezTo>
                <a:cubicBezTo>
                  <a:pt x="1" y="0"/>
                  <a:pt x="0" y="1"/>
                  <a:pt x="0" y="4"/>
                </a:cubicBezTo>
                <a:cubicBezTo>
                  <a:pt x="0" y="4"/>
                  <a:pt x="0" y="4"/>
                  <a:pt x="0" y="4"/>
                </a:cubicBezTo>
                <a:cubicBezTo>
                  <a:pt x="0" y="6"/>
                  <a:pt x="1" y="8"/>
                  <a:pt x="4" y="8"/>
                </a:cubicBezTo>
                <a:cubicBezTo>
                  <a:pt x="54" y="8"/>
                  <a:pt x="54" y="8"/>
                  <a:pt x="54" y="8"/>
                </a:cubicBezTo>
                <a:cubicBezTo>
                  <a:pt x="56" y="8"/>
                  <a:pt x="58" y="6"/>
                  <a:pt x="58" y="4"/>
                </a:cubicBezTo>
                <a:cubicBezTo>
                  <a:pt x="58" y="4"/>
                  <a:pt x="58" y="4"/>
                  <a:pt x="58" y="4"/>
                </a:cubicBezTo>
                <a:cubicBezTo>
                  <a:pt x="58" y="1"/>
                  <a:pt x="56" y="0"/>
                  <a:pt x="54"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1" name="Group 150"/>
          <p:cNvGrpSpPr/>
          <p:nvPr/>
        </p:nvGrpSpPr>
        <p:grpSpPr>
          <a:xfrm>
            <a:off x="3694113" y="2519644"/>
            <a:ext cx="768350" cy="1157287"/>
            <a:chOff x="3694113" y="1828111"/>
            <a:chExt cx="768350" cy="1157287"/>
          </a:xfrm>
        </p:grpSpPr>
        <p:sp>
          <p:nvSpPr>
            <p:cNvPr id="78" name="Rectangle 132"/>
            <p:cNvSpPr>
              <a:spLocks noChangeArrowheads="1"/>
            </p:cNvSpPr>
            <p:nvPr/>
          </p:nvSpPr>
          <p:spPr bwMode="auto">
            <a:xfrm>
              <a:off x="3929063" y="1942411"/>
              <a:ext cx="298450" cy="4921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Oval 134"/>
            <p:cNvSpPr>
              <a:spLocks noChangeArrowheads="1"/>
            </p:cNvSpPr>
            <p:nvPr/>
          </p:nvSpPr>
          <p:spPr bwMode="auto">
            <a:xfrm>
              <a:off x="4032250" y="2809186"/>
              <a:ext cx="52388" cy="5238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Oval 135"/>
            <p:cNvSpPr>
              <a:spLocks noChangeArrowheads="1"/>
            </p:cNvSpPr>
            <p:nvPr/>
          </p:nvSpPr>
          <p:spPr bwMode="auto">
            <a:xfrm>
              <a:off x="4105275" y="2710761"/>
              <a:ext cx="117475" cy="11747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Oval 136"/>
            <p:cNvSpPr>
              <a:spLocks noChangeArrowheads="1"/>
            </p:cNvSpPr>
            <p:nvPr/>
          </p:nvSpPr>
          <p:spPr bwMode="auto">
            <a:xfrm>
              <a:off x="4079875" y="2496448"/>
              <a:ext cx="163513" cy="1651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Oval 137"/>
            <p:cNvSpPr>
              <a:spLocks noChangeArrowheads="1"/>
            </p:cNvSpPr>
            <p:nvPr/>
          </p:nvSpPr>
          <p:spPr bwMode="auto">
            <a:xfrm>
              <a:off x="3986213" y="2685361"/>
              <a:ext cx="76200" cy="762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Oval 138"/>
            <p:cNvSpPr>
              <a:spLocks noChangeArrowheads="1"/>
            </p:cNvSpPr>
            <p:nvPr/>
          </p:nvSpPr>
          <p:spPr bwMode="auto">
            <a:xfrm>
              <a:off x="3941763" y="2547248"/>
              <a:ext cx="111125" cy="1111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Oval 139"/>
            <p:cNvSpPr>
              <a:spLocks noChangeArrowheads="1"/>
            </p:cNvSpPr>
            <p:nvPr/>
          </p:nvSpPr>
          <p:spPr bwMode="auto">
            <a:xfrm>
              <a:off x="4251325" y="2671073"/>
              <a:ext cx="47625" cy="476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7" name="Group 86"/>
          <p:cNvGrpSpPr/>
          <p:nvPr/>
        </p:nvGrpSpPr>
        <p:grpSpPr>
          <a:xfrm>
            <a:off x="577850" y="2572031"/>
            <a:ext cx="769938" cy="1238250"/>
            <a:chOff x="577850" y="1880498"/>
            <a:chExt cx="769938" cy="1238250"/>
          </a:xfrm>
        </p:grpSpPr>
        <p:sp>
          <p:nvSpPr>
            <p:cNvPr id="88" name="Rectangle 149"/>
            <p:cNvSpPr>
              <a:spLocks noChangeArrowheads="1"/>
            </p:cNvSpPr>
            <p:nvPr/>
          </p:nvSpPr>
          <p:spPr bwMode="auto">
            <a:xfrm>
              <a:off x="814388" y="1880498"/>
              <a:ext cx="300038" cy="492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Oval 151"/>
            <p:cNvSpPr>
              <a:spLocks noChangeArrowheads="1"/>
            </p:cNvSpPr>
            <p:nvPr/>
          </p:nvSpPr>
          <p:spPr bwMode="auto">
            <a:xfrm>
              <a:off x="854075" y="2920311"/>
              <a:ext cx="84138" cy="84138"/>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Oval 152"/>
            <p:cNvSpPr>
              <a:spLocks noChangeArrowheads="1"/>
            </p:cNvSpPr>
            <p:nvPr/>
          </p:nvSpPr>
          <p:spPr bwMode="auto">
            <a:xfrm>
              <a:off x="896938" y="2390086"/>
              <a:ext cx="69850" cy="68263"/>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Oval 153"/>
            <p:cNvSpPr>
              <a:spLocks noChangeArrowheads="1"/>
            </p:cNvSpPr>
            <p:nvPr/>
          </p:nvSpPr>
          <p:spPr bwMode="auto">
            <a:xfrm>
              <a:off x="814388" y="2505973"/>
              <a:ext cx="58738" cy="6032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Oval 154"/>
            <p:cNvSpPr>
              <a:spLocks noChangeArrowheads="1"/>
            </p:cNvSpPr>
            <p:nvPr/>
          </p:nvSpPr>
          <p:spPr bwMode="auto">
            <a:xfrm>
              <a:off x="915988" y="2501211"/>
              <a:ext cx="155575" cy="15557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4" name="Group 93"/>
          <p:cNvGrpSpPr/>
          <p:nvPr/>
        </p:nvGrpSpPr>
        <p:grpSpPr>
          <a:xfrm>
            <a:off x="10834688" y="2849844"/>
            <a:ext cx="719137" cy="817563"/>
            <a:chOff x="10834688" y="2158311"/>
            <a:chExt cx="719137" cy="817563"/>
          </a:xfrm>
        </p:grpSpPr>
        <p:sp>
          <p:nvSpPr>
            <p:cNvPr id="95" name="Freeform 155"/>
            <p:cNvSpPr>
              <a:spLocks/>
            </p:cNvSpPr>
            <p:nvPr/>
          </p:nvSpPr>
          <p:spPr bwMode="auto">
            <a:xfrm>
              <a:off x="10855325" y="2266261"/>
              <a:ext cx="669925" cy="709613"/>
            </a:xfrm>
            <a:custGeom>
              <a:avLst/>
              <a:gdLst>
                <a:gd name="T0" fmla="*/ 0 w 281"/>
                <a:gd name="T1" fmla="*/ 0 h 298"/>
                <a:gd name="T2" fmla="*/ 0 w 281"/>
                <a:gd name="T3" fmla="*/ 6 h 298"/>
                <a:gd name="T4" fmla="*/ 0 w 281"/>
                <a:gd name="T5" fmla="*/ 214 h 298"/>
                <a:gd name="T6" fmla="*/ 120 w 281"/>
                <a:gd name="T7" fmla="*/ 298 h 298"/>
                <a:gd name="T8" fmla="*/ 161 w 281"/>
                <a:gd name="T9" fmla="*/ 298 h 298"/>
                <a:gd name="T10" fmla="*/ 281 w 281"/>
                <a:gd name="T11" fmla="*/ 214 h 298"/>
                <a:gd name="T12" fmla="*/ 281 w 281"/>
                <a:gd name="T13" fmla="*/ 6 h 298"/>
                <a:gd name="T14" fmla="*/ 281 w 281"/>
                <a:gd name="T15" fmla="*/ 0 h 298"/>
                <a:gd name="T16" fmla="*/ 0 w 281"/>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298">
                  <a:moveTo>
                    <a:pt x="0" y="0"/>
                  </a:moveTo>
                  <a:cubicBezTo>
                    <a:pt x="0" y="2"/>
                    <a:pt x="0" y="4"/>
                    <a:pt x="0" y="6"/>
                  </a:cubicBezTo>
                  <a:cubicBezTo>
                    <a:pt x="0" y="214"/>
                    <a:pt x="0" y="214"/>
                    <a:pt x="0" y="214"/>
                  </a:cubicBezTo>
                  <a:cubicBezTo>
                    <a:pt x="0" y="280"/>
                    <a:pt x="54" y="298"/>
                    <a:pt x="120" y="298"/>
                  </a:cubicBezTo>
                  <a:cubicBezTo>
                    <a:pt x="161" y="298"/>
                    <a:pt x="161" y="298"/>
                    <a:pt x="161" y="298"/>
                  </a:cubicBezTo>
                  <a:cubicBezTo>
                    <a:pt x="227" y="298"/>
                    <a:pt x="281" y="280"/>
                    <a:pt x="281" y="214"/>
                  </a:cubicBezTo>
                  <a:cubicBezTo>
                    <a:pt x="281" y="6"/>
                    <a:pt x="281" y="6"/>
                    <a:pt x="281" y="6"/>
                  </a:cubicBezTo>
                  <a:cubicBezTo>
                    <a:pt x="281" y="4"/>
                    <a:pt x="281" y="2"/>
                    <a:pt x="281"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56"/>
            <p:cNvSpPr>
              <a:spLocks/>
            </p:cNvSpPr>
            <p:nvPr/>
          </p:nvSpPr>
          <p:spPr bwMode="auto">
            <a:xfrm>
              <a:off x="10834688" y="2158311"/>
              <a:ext cx="352425" cy="79375"/>
            </a:xfrm>
            <a:custGeom>
              <a:avLst/>
              <a:gdLst>
                <a:gd name="T0" fmla="*/ 0 w 222"/>
                <a:gd name="T1" fmla="*/ 0 h 50"/>
                <a:gd name="T2" fmla="*/ 0 w 222"/>
                <a:gd name="T3" fmla="*/ 50 h 50"/>
                <a:gd name="T4" fmla="*/ 222 w 222"/>
                <a:gd name="T5" fmla="*/ 50 h 50"/>
                <a:gd name="T6" fmla="*/ 175 w 222"/>
                <a:gd name="T7" fmla="*/ 0 h 50"/>
                <a:gd name="T8" fmla="*/ 0 w 222"/>
                <a:gd name="T9" fmla="*/ 0 h 50"/>
              </a:gdLst>
              <a:ahLst/>
              <a:cxnLst>
                <a:cxn ang="0">
                  <a:pos x="T0" y="T1"/>
                </a:cxn>
                <a:cxn ang="0">
                  <a:pos x="T2" y="T3"/>
                </a:cxn>
                <a:cxn ang="0">
                  <a:pos x="T4" y="T5"/>
                </a:cxn>
                <a:cxn ang="0">
                  <a:pos x="T6" y="T7"/>
                </a:cxn>
                <a:cxn ang="0">
                  <a:pos x="T8" y="T9"/>
                </a:cxn>
              </a:cxnLst>
              <a:rect l="0" t="0" r="r" b="b"/>
              <a:pathLst>
                <a:path w="222" h="50">
                  <a:moveTo>
                    <a:pt x="0" y="0"/>
                  </a:moveTo>
                  <a:lnTo>
                    <a:pt x="0" y="50"/>
                  </a:lnTo>
                  <a:lnTo>
                    <a:pt x="222" y="50"/>
                  </a:lnTo>
                  <a:lnTo>
                    <a:pt x="175"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57"/>
            <p:cNvSpPr>
              <a:spLocks/>
            </p:cNvSpPr>
            <p:nvPr/>
          </p:nvSpPr>
          <p:spPr bwMode="auto">
            <a:xfrm>
              <a:off x="11217275" y="2158311"/>
              <a:ext cx="336550" cy="79375"/>
            </a:xfrm>
            <a:custGeom>
              <a:avLst/>
              <a:gdLst>
                <a:gd name="T0" fmla="*/ 47 w 212"/>
                <a:gd name="T1" fmla="*/ 0 h 50"/>
                <a:gd name="T2" fmla="*/ 0 w 212"/>
                <a:gd name="T3" fmla="*/ 50 h 50"/>
                <a:gd name="T4" fmla="*/ 212 w 212"/>
                <a:gd name="T5" fmla="*/ 50 h 50"/>
                <a:gd name="T6" fmla="*/ 212 w 212"/>
                <a:gd name="T7" fmla="*/ 0 h 50"/>
                <a:gd name="T8" fmla="*/ 47 w 212"/>
                <a:gd name="T9" fmla="*/ 0 h 50"/>
              </a:gdLst>
              <a:ahLst/>
              <a:cxnLst>
                <a:cxn ang="0">
                  <a:pos x="T0" y="T1"/>
                </a:cxn>
                <a:cxn ang="0">
                  <a:pos x="T2" y="T3"/>
                </a:cxn>
                <a:cxn ang="0">
                  <a:pos x="T4" y="T5"/>
                </a:cxn>
                <a:cxn ang="0">
                  <a:pos x="T6" y="T7"/>
                </a:cxn>
                <a:cxn ang="0">
                  <a:pos x="T8" y="T9"/>
                </a:cxn>
              </a:cxnLst>
              <a:rect l="0" t="0" r="r" b="b"/>
              <a:pathLst>
                <a:path w="212" h="50">
                  <a:moveTo>
                    <a:pt x="47" y="0"/>
                  </a:moveTo>
                  <a:lnTo>
                    <a:pt x="0" y="50"/>
                  </a:lnTo>
                  <a:lnTo>
                    <a:pt x="212" y="50"/>
                  </a:lnTo>
                  <a:lnTo>
                    <a:pt x="212" y="0"/>
                  </a:lnTo>
                  <a:lnTo>
                    <a:pt x="47"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Oval 158"/>
            <p:cNvSpPr>
              <a:spLocks noChangeArrowheads="1"/>
            </p:cNvSpPr>
            <p:nvPr/>
          </p:nvSpPr>
          <p:spPr bwMode="auto">
            <a:xfrm>
              <a:off x="11131550" y="2867923"/>
              <a:ext cx="52388" cy="52388"/>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Oval 159"/>
            <p:cNvSpPr>
              <a:spLocks noChangeArrowheads="1"/>
            </p:cNvSpPr>
            <p:nvPr/>
          </p:nvSpPr>
          <p:spPr bwMode="auto">
            <a:xfrm>
              <a:off x="11202988" y="2875861"/>
              <a:ext cx="76200" cy="76200"/>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Oval 160"/>
            <p:cNvSpPr>
              <a:spLocks noChangeArrowheads="1"/>
            </p:cNvSpPr>
            <p:nvPr/>
          </p:nvSpPr>
          <p:spPr bwMode="auto">
            <a:xfrm>
              <a:off x="11122025" y="2739336"/>
              <a:ext cx="112713" cy="112713"/>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Oval 161"/>
            <p:cNvSpPr>
              <a:spLocks noChangeArrowheads="1"/>
            </p:cNvSpPr>
            <p:nvPr/>
          </p:nvSpPr>
          <p:spPr bwMode="auto">
            <a:xfrm>
              <a:off x="11236325" y="2696473"/>
              <a:ext cx="47625" cy="47625"/>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5" name="Group 104"/>
          <p:cNvGrpSpPr/>
          <p:nvPr/>
        </p:nvGrpSpPr>
        <p:grpSpPr>
          <a:xfrm>
            <a:off x="899978" y="1051274"/>
            <a:ext cx="10463212" cy="2963863"/>
            <a:chOff x="906463" y="95250"/>
            <a:chExt cx="10463212" cy="2963863"/>
          </a:xfrm>
          <a:solidFill>
            <a:schemeClr val="bg1"/>
          </a:solidFill>
        </p:grpSpPr>
        <p:sp>
          <p:nvSpPr>
            <p:cNvPr id="106" name="Freeform 141"/>
            <p:cNvSpPr>
              <a:spLocks/>
            </p:cNvSpPr>
            <p:nvPr/>
          </p:nvSpPr>
          <p:spPr bwMode="auto">
            <a:xfrm>
              <a:off x="906463" y="819150"/>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42"/>
            <p:cNvSpPr>
              <a:spLocks/>
            </p:cNvSpPr>
            <p:nvPr/>
          </p:nvSpPr>
          <p:spPr bwMode="auto">
            <a:xfrm>
              <a:off x="6683375" y="676275"/>
              <a:ext cx="4686300" cy="1185863"/>
            </a:xfrm>
            <a:custGeom>
              <a:avLst/>
              <a:gdLst>
                <a:gd name="T0" fmla="*/ 1969 w 1969"/>
                <a:gd name="T1" fmla="*/ 128 h 498"/>
                <a:gd name="T2" fmla="*/ 1841 w 1969"/>
                <a:gd name="T3" fmla="*/ 0 h 498"/>
                <a:gd name="T4" fmla="*/ 128 w 1969"/>
                <a:gd name="T5" fmla="*/ 0 h 498"/>
                <a:gd name="T6" fmla="*/ 0 w 1969"/>
                <a:gd name="T7" fmla="*/ 128 h 498"/>
                <a:gd name="T8" fmla="*/ 0 w 1969"/>
                <a:gd name="T9" fmla="*/ 383 h 498"/>
                <a:gd name="T10" fmla="*/ 17 w 1969"/>
                <a:gd name="T11" fmla="*/ 383 h 498"/>
                <a:gd name="T12" fmla="*/ 17 w 1969"/>
                <a:gd name="T13" fmla="*/ 128 h 498"/>
                <a:gd name="T14" fmla="*/ 128 w 1969"/>
                <a:gd name="T15" fmla="*/ 17 h 498"/>
                <a:gd name="T16" fmla="*/ 1841 w 1969"/>
                <a:gd name="T17" fmla="*/ 17 h 498"/>
                <a:gd name="T18" fmla="*/ 1953 w 1969"/>
                <a:gd name="T19" fmla="*/ 128 h 498"/>
                <a:gd name="T20" fmla="*/ 1953 w 1969"/>
                <a:gd name="T21" fmla="*/ 498 h 498"/>
                <a:gd name="T22" fmla="*/ 1969 w 1969"/>
                <a:gd name="T23" fmla="*/ 498 h 498"/>
                <a:gd name="T24" fmla="*/ 1969 w 1969"/>
                <a:gd name="T25" fmla="*/ 12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9" h="498">
                  <a:moveTo>
                    <a:pt x="1969" y="128"/>
                  </a:moveTo>
                  <a:cubicBezTo>
                    <a:pt x="1969" y="58"/>
                    <a:pt x="1912" y="0"/>
                    <a:pt x="1841" y="0"/>
                  </a:cubicBezTo>
                  <a:cubicBezTo>
                    <a:pt x="128" y="0"/>
                    <a:pt x="128" y="0"/>
                    <a:pt x="128" y="0"/>
                  </a:cubicBezTo>
                  <a:cubicBezTo>
                    <a:pt x="58" y="0"/>
                    <a:pt x="0" y="58"/>
                    <a:pt x="0" y="128"/>
                  </a:cubicBezTo>
                  <a:cubicBezTo>
                    <a:pt x="0" y="383"/>
                    <a:pt x="0" y="383"/>
                    <a:pt x="0" y="383"/>
                  </a:cubicBezTo>
                  <a:cubicBezTo>
                    <a:pt x="17" y="383"/>
                    <a:pt x="17" y="383"/>
                    <a:pt x="17" y="383"/>
                  </a:cubicBezTo>
                  <a:cubicBezTo>
                    <a:pt x="17" y="128"/>
                    <a:pt x="17" y="128"/>
                    <a:pt x="17" y="128"/>
                  </a:cubicBezTo>
                  <a:cubicBezTo>
                    <a:pt x="17" y="67"/>
                    <a:pt x="67" y="17"/>
                    <a:pt x="128" y="17"/>
                  </a:cubicBezTo>
                  <a:cubicBezTo>
                    <a:pt x="1841" y="17"/>
                    <a:pt x="1841" y="17"/>
                    <a:pt x="1841" y="17"/>
                  </a:cubicBezTo>
                  <a:cubicBezTo>
                    <a:pt x="1903" y="17"/>
                    <a:pt x="1953" y="67"/>
                    <a:pt x="1953" y="128"/>
                  </a:cubicBezTo>
                  <a:cubicBezTo>
                    <a:pt x="1953" y="498"/>
                    <a:pt x="1953" y="498"/>
                    <a:pt x="1953" y="498"/>
                  </a:cubicBezTo>
                  <a:cubicBezTo>
                    <a:pt x="1969" y="498"/>
                    <a:pt x="1969" y="498"/>
                    <a:pt x="1969" y="498"/>
                  </a:cubicBezTo>
                  <a:lnTo>
                    <a:pt x="1969"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43"/>
            <p:cNvSpPr>
              <a:spLocks/>
            </p:cNvSpPr>
            <p:nvPr/>
          </p:nvSpPr>
          <p:spPr bwMode="auto">
            <a:xfrm>
              <a:off x="4127500" y="1087438"/>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44"/>
            <p:cNvSpPr>
              <a:spLocks/>
            </p:cNvSpPr>
            <p:nvPr/>
          </p:nvSpPr>
          <p:spPr bwMode="auto">
            <a:xfrm>
              <a:off x="6753225" y="1154113"/>
              <a:ext cx="882650" cy="1903413"/>
            </a:xfrm>
            <a:custGeom>
              <a:avLst/>
              <a:gdLst>
                <a:gd name="T0" fmla="*/ 371 w 371"/>
                <a:gd name="T1" fmla="*/ 128 h 799"/>
                <a:gd name="T2" fmla="*/ 243 w 371"/>
                <a:gd name="T3" fmla="*/ 0 h 799"/>
                <a:gd name="T4" fmla="*/ 128 w 371"/>
                <a:gd name="T5" fmla="*/ 0 h 799"/>
                <a:gd name="T6" fmla="*/ 0 w 371"/>
                <a:gd name="T7" fmla="*/ 128 h 799"/>
                <a:gd name="T8" fmla="*/ 0 w 371"/>
                <a:gd name="T9" fmla="*/ 190 h 799"/>
                <a:gd name="T10" fmla="*/ 16 w 371"/>
                <a:gd name="T11" fmla="*/ 190 h 799"/>
                <a:gd name="T12" fmla="*/ 16 w 371"/>
                <a:gd name="T13" fmla="*/ 128 h 799"/>
                <a:gd name="T14" fmla="*/ 128 w 371"/>
                <a:gd name="T15" fmla="*/ 17 h 799"/>
                <a:gd name="T16" fmla="*/ 243 w 371"/>
                <a:gd name="T17" fmla="*/ 17 h 799"/>
                <a:gd name="T18" fmla="*/ 355 w 371"/>
                <a:gd name="T19" fmla="*/ 128 h 799"/>
                <a:gd name="T20" fmla="*/ 355 w 371"/>
                <a:gd name="T21" fmla="*/ 799 h 799"/>
                <a:gd name="T22" fmla="*/ 371 w 371"/>
                <a:gd name="T23" fmla="*/ 799 h 799"/>
                <a:gd name="T24" fmla="*/ 371 w 371"/>
                <a:gd name="T25" fmla="*/ 12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799">
                  <a:moveTo>
                    <a:pt x="371" y="128"/>
                  </a:moveTo>
                  <a:cubicBezTo>
                    <a:pt x="371" y="58"/>
                    <a:pt x="314" y="0"/>
                    <a:pt x="243"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43" y="17"/>
                    <a:pt x="243" y="17"/>
                    <a:pt x="243" y="17"/>
                  </a:cubicBezTo>
                  <a:cubicBezTo>
                    <a:pt x="305" y="17"/>
                    <a:pt x="355" y="67"/>
                    <a:pt x="355" y="128"/>
                  </a:cubicBezTo>
                  <a:cubicBezTo>
                    <a:pt x="355" y="799"/>
                    <a:pt x="355" y="799"/>
                    <a:pt x="355" y="799"/>
                  </a:cubicBezTo>
                  <a:cubicBezTo>
                    <a:pt x="371" y="799"/>
                    <a:pt x="371" y="799"/>
                    <a:pt x="371" y="799"/>
                  </a:cubicBezTo>
                  <a:lnTo>
                    <a:pt x="371"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45"/>
            <p:cNvSpPr>
              <a:spLocks/>
            </p:cNvSpPr>
            <p:nvPr/>
          </p:nvSpPr>
          <p:spPr bwMode="auto">
            <a:xfrm>
              <a:off x="10598150" y="1433513"/>
              <a:ext cx="684213" cy="1620838"/>
            </a:xfrm>
            <a:custGeom>
              <a:avLst/>
              <a:gdLst>
                <a:gd name="T0" fmla="*/ 287 w 287"/>
                <a:gd name="T1" fmla="*/ 136 h 681"/>
                <a:gd name="T2" fmla="*/ 151 w 287"/>
                <a:gd name="T3" fmla="*/ 0 h 681"/>
                <a:gd name="T4" fmla="*/ 128 w 287"/>
                <a:gd name="T5" fmla="*/ 0 h 681"/>
                <a:gd name="T6" fmla="*/ 0 w 287"/>
                <a:gd name="T7" fmla="*/ 128 h 681"/>
                <a:gd name="T8" fmla="*/ 0 w 287"/>
                <a:gd name="T9" fmla="*/ 681 h 681"/>
                <a:gd name="T10" fmla="*/ 16 w 287"/>
                <a:gd name="T11" fmla="*/ 681 h 681"/>
                <a:gd name="T12" fmla="*/ 16 w 287"/>
                <a:gd name="T13" fmla="*/ 128 h 681"/>
                <a:gd name="T14" fmla="*/ 128 w 287"/>
                <a:gd name="T15" fmla="*/ 17 h 681"/>
                <a:gd name="T16" fmla="*/ 151 w 287"/>
                <a:gd name="T17" fmla="*/ 17 h 681"/>
                <a:gd name="T18" fmla="*/ 271 w 287"/>
                <a:gd name="T19" fmla="*/ 136 h 681"/>
                <a:gd name="T20" fmla="*/ 271 w 287"/>
                <a:gd name="T21" fmla="*/ 182 h 681"/>
                <a:gd name="T22" fmla="*/ 287 w 287"/>
                <a:gd name="T23" fmla="*/ 182 h 681"/>
                <a:gd name="T24" fmla="*/ 287 w 287"/>
                <a:gd name="T25" fmla="*/ 13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681">
                  <a:moveTo>
                    <a:pt x="287" y="136"/>
                  </a:moveTo>
                  <a:cubicBezTo>
                    <a:pt x="287" y="61"/>
                    <a:pt x="226" y="0"/>
                    <a:pt x="151" y="0"/>
                  </a:cubicBezTo>
                  <a:cubicBezTo>
                    <a:pt x="128" y="0"/>
                    <a:pt x="128" y="0"/>
                    <a:pt x="128" y="0"/>
                  </a:cubicBezTo>
                  <a:cubicBezTo>
                    <a:pt x="57" y="0"/>
                    <a:pt x="0" y="58"/>
                    <a:pt x="0" y="128"/>
                  </a:cubicBezTo>
                  <a:cubicBezTo>
                    <a:pt x="0" y="681"/>
                    <a:pt x="0" y="681"/>
                    <a:pt x="0" y="681"/>
                  </a:cubicBezTo>
                  <a:cubicBezTo>
                    <a:pt x="16" y="681"/>
                    <a:pt x="16" y="681"/>
                    <a:pt x="16" y="681"/>
                  </a:cubicBezTo>
                  <a:cubicBezTo>
                    <a:pt x="16" y="128"/>
                    <a:pt x="16" y="128"/>
                    <a:pt x="16" y="128"/>
                  </a:cubicBezTo>
                  <a:cubicBezTo>
                    <a:pt x="16" y="67"/>
                    <a:pt x="66" y="17"/>
                    <a:pt x="128" y="17"/>
                  </a:cubicBezTo>
                  <a:cubicBezTo>
                    <a:pt x="151" y="17"/>
                    <a:pt x="151" y="17"/>
                    <a:pt x="151" y="17"/>
                  </a:cubicBezTo>
                  <a:cubicBezTo>
                    <a:pt x="217" y="17"/>
                    <a:pt x="271" y="70"/>
                    <a:pt x="271" y="136"/>
                  </a:cubicBezTo>
                  <a:cubicBezTo>
                    <a:pt x="271" y="182"/>
                    <a:pt x="271" y="182"/>
                    <a:pt x="271" y="182"/>
                  </a:cubicBezTo>
                  <a:cubicBezTo>
                    <a:pt x="287" y="182"/>
                    <a:pt x="287" y="182"/>
                    <a:pt x="287" y="182"/>
                  </a:cubicBezTo>
                  <a:lnTo>
                    <a:pt x="287"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46"/>
            <p:cNvSpPr>
              <a:spLocks/>
            </p:cNvSpPr>
            <p:nvPr/>
          </p:nvSpPr>
          <p:spPr bwMode="auto">
            <a:xfrm>
              <a:off x="982663" y="1135063"/>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47"/>
            <p:cNvSpPr>
              <a:spLocks/>
            </p:cNvSpPr>
            <p:nvPr/>
          </p:nvSpPr>
          <p:spPr bwMode="auto">
            <a:xfrm>
              <a:off x="4067175" y="95250"/>
              <a:ext cx="950913" cy="1444625"/>
            </a:xfrm>
            <a:custGeom>
              <a:avLst/>
              <a:gdLst>
                <a:gd name="T0" fmla="*/ 399 w 399"/>
                <a:gd name="T1" fmla="*/ 0 h 607"/>
                <a:gd name="T2" fmla="*/ 128 w 399"/>
                <a:gd name="T3" fmla="*/ 0 h 607"/>
                <a:gd name="T4" fmla="*/ 0 w 399"/>
                <a:gd name="T5" fmla="*/ 127 h 607"/>
                <a:gd name="T6" fmla="*/ 0 w 399"/>
                <a:gd name="T7" fmla="*/ 607 h 607"/>
                <a:gd name="T8" fmla="*/ 16 w 399"/>
                <a:gd name="T9" fmla="*/ 607 h 607"/>
                <a:gd name="T10" fmla="*/ 16 w 399"/>
                <a:gd name="T11" fmla="*/ 127 h 607"/>
                <a:gd name="T12" fmla="*/ 128 w 399"/>
                <a:gd name="T13" fmla="*/ 16 h 607"/>
                <a:gd name="T14" fmla="*/ 399 w 399"/>
                <a:gd name="T15" fmla="*/ 16 h 607"/>
                <a:gd name="T16" fmla="*/ 399 w 399"/>
                <a:gd name="T17"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607">
                  <a:moveTo>
                    <a:pt x="399" y="0"/>
                  </a:moveTo>
                  <a:cubicBezTo>
                    <a:pt x="128" y="0"/>
                    <a:pt x="128" y="0"/>
                    <a:pt x="128" y="0"/>
                  </a:cubicBezTo>
                  <a:cubicBezTo>
                    <a:pt x="57" y="0"/>
                    <a:pt x="0" y="57"/>
                    <a:pt x="0" y="127"/>
                  </a:cubicBezTo>
                  <a:cubicBezTo>
                    <a:pt x="0" y="607"/>
                    <a:pt x="0" y="607"/>
                    <a:pt x="0" y="607"/>
                  </a:cubicBezTo>
                  <a:cubicBezTo>
                    <a:pt x="16" y="607"/>
                    <a:pt x="16" y="607"/>
                    <a:pt x="16" y="607"/>
                  </a:cubicBezTo>
                  <a:cubicBezTo>
                    <a:pt x="16" y="127"/>
                    <a:pt x="16" y="127"/>
                    <a:pt x="16" y="127"/>
                  </a:cubicBezTo>
                  <a:cubicBezTo>
                    <a:pt x="16" y="66"/>
                    <a:pt x="66" y="16"/>
                    <a:pt x="128" y="16"/>
                  </a:cubicBezTo>
                  <a:cubicBezTo>
                    <a:pt x="399" y="16"/>
                    <a:pt x="399" y="16"/>
                    <a:pt x="399" y="16"/>
                  </a:cubicBezTo>
                  <a:lnTo>
                    <a:pt x="3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48"/>
            <p:cNvSpPr>
              <a:spLocks/>
            </p:cNvSpPr>
            <p:nvPr/>
          </p:nvSpPr>
          <p:spPr bwMode="auto">
            <a:xfrm>
              <a:off x="5954713" y="95250"/>
              <a:ext cx="674688" cy="1519238"/>
            </a:xfrm>
            <a:custGeom>
              <a:avLst/>
              <a:gdLst>
                <a:gd name="T0" fmla="*/ 155 w 283"/>
                <a:gd name="T1" fmla="*/ 0 h 638"/>
                <a:gd name="T2" fmla="*/ 0 w 283"/>
                <a:gd name="T3" fmla="*/ 0 h 638"/>
                <a:gd name="T4" fmla="*/ 0 w 283"/>
                <a:gd name="T5" fmla="*/ 16 h 638"/>
                <a:gd name="T6" fmla="*/ 155 w 283"/>
                <a:gd name="T7" fmla="*/ 16 h 638"/>
                <a:gd name="T8" fmla="*/ 267 w 283"/>
                <a:gd name="T9" fmla="*/ 127 h 638"/>
                <a:gd name="T10" fmla="*/ 267 w 283"/>
                <a:gd name="T11" fmla="*/ 638 h 638"/>
                <a:gd name="T12" fmla="*/ 283 w 283"/>
                <a:gd name="T13" fmla="*/ 638 h 638"/>
                <a:gd name="T14" fmla="*/ 283 w 283"/>
                <a:gd name="T15" fmla="*/ 127 h 638"/>
                <a:gd name="T16" fmla="*/ 155 w 283"/>
                <a:gd name="T17"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638">
                  <a:moveTo>
                    <a:pt x="155" y="0"/>
                  </a:moveTo>
                  <a:cubicBezTo>
                    <a:pt x="0" y="0"/>
                    <a:pt x="0" y="0"/>
                    <a:pt x="0" y="0"/>
                  </a:cubicBezTo>
                  <a:cubicBezTo>
                    <a:pt x="0" y="16"/>
                    <a:pt x="0" y="16"/>
                    <a:pt x="0" y="16"/>
                  </a:cubicBezTo>
                  <a:cubicBezTo>
                    <a:pt x="155" y="16"/>
                    <a:pt x="155" y="16"/>
                    <a:pt x="155" y="16"/>
                  </a:cubicBezTo>
                  <a:cubicBezTo>
                    <a:pt x="217" y="16"/>
                    <a:pt x="267" y="66"/>
                    <a:pt x="267" y="127"/>
                  </a:cubicBezTo>
                  <a:cubicBezTo>
                    <a:pt x="267" y="638"/>
                    <a:pt x="267" y="638"/>
                    <a:pt x="267" y="638"/>
                  </a:cubicBezTo>
                  <a:cubicBezTo>
                    <a:pt x="283" y="638"/>
                    <a:pt x="283" y="638"/>
                    <a:pt x="283" y="638"/>
                  </a:cubicBezTo>
                  <a:cubicBezTo>
                    <a:pt x="283" y="127"/>
                    <a:pt x="283" y="127"/>
                    <a:pt x="283" y="127"/>
                  </a:cubicBezTo>
                  <a:cubicBezTo>
                    <a:pt x="283" y="57"/>
                    <a:pt x="226" y="0"/>
                    <a:pt x="1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62"/>
            <p:cNvSpPr>
              <a:spLocks/>
            </p:cNvSpPr>
            <p:nvPr/>
          </p:nvSpPr>
          <p:spPr bwMode="auto">
            <a:xfrm>
              <a:off x="4875213" y="95250"/>
              <a:ext cx="601663" cy="676275"/>
            </a:xfrm>
            <a:custGeom>
              <a:avLst/>
              <a:gdLst>
                <a:gd name="T0" fmla="*/ 60 w 253"/>
                <a:gd name="T1" fmla="*/ 0 h 284"/>
                <a:gd name="T2" fmla="*/ 60 w 253"/>
                <a:gd name="T3" fmla="*/ 16 h 284"/>
                <a:gd name="T4" fmla="*/ 236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6" y="100"/>
                    <a:pt x="236" y="158"/>
                  </a:cubicBezTo>
                  <a:cubicBezTo>
                    <a:pt x="236" y="219"/>
                    <a:pt x="187" y="268"/>
                    <a:pt x="126" y="268"/>
                  </a:cubicBezTo>
                  <a:cubicBezTo>
                    <a:pt x="65" y="268"/>
                    <a:pt x="16" y="219"/>
                    <a:pt x="16" y="158"/>
                  </a:cubicBezTo>
                  <a:cubicBezTo>
                    <a:pt x="16" y="100"/>
                    <a:pt x="34" y="16"/>
                    <a:pt x="193" y="16"/>
                  </a:cubicBezTo>
                  <a:cubicBezTo>
                    <a:pt x="193" y="0"/>
                    <a:pt x="193" y="0"/>
                    <a:pt x="193" y="0"/>
                  </a:cubicBezTo>
                  <a:cubicBezTo>
                    <a:pt x="15" y="0"/>
                    <a:pt x="0" y="91"/>
                    <a:pt x="0" y="158"/>
                  </a:cubicBezTo>
                  <a:cubicBezTo>
                    <a:pt x="0" y="228"/>
                    <a:pt x="56"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63"/>
            <p:cNvSpPr>
              <a:spLocks/>
            </p:cNvSpPr>
            <p:nvPr/>
          </p:nvSpPr>
          <p:spPr bwMode="auto">
            <a:xfrm>
              <a:off x="4603750" y="2309813"/>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64"/>
            <p:cNvSpPr>
              <a:spLocks/>
            </p:cNvSpPr>
            <p:nvPr/>
          </p:nvSpPr>
          <p:spPr bwMode="auto">
            <a:xfrm>
              <a:off x="4581525" y="2549525"/>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65"/>
            <p:cNvSpPr>
              <a:spLocks/>
            </p:cNvSpPr>
            <p:nvPr/>
          </p:nvSpPr>
          <p:spPr bwMode="auto">
            <a:xfrm>
              <a:off x="5181600" y="95250"/>
              <a:ext cx="601663" cy="676275"/>
            </a:xfrm>
            <a:custGeom>
              <a:avLst/>
              <a:gdLst>
                <a:gd name="T0" fmla="*/ 60 w 253"/>
                <a:gd name="T1" fmla="*/ 0 h 284"/>
                <a:gd name="T2" fmla="*/ 60 w 253"/>
                <a:gd name="T3" fmla="*/ 16 h 284"/>
                <a:gd name="T4" fmla="*/ 237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7" y="100"/>
                    <a:pt x="237" y="158"/>
                  </a:cubicBezTo>
                  <a:cubicBezTo>
                    <a:pt x="237" y="219"/>
                    <a:pt x="187" y="268"/>
                    <a:pt x="126" y="268"/>
                  </a:cubicBezTo>
                  <a:cubicBezTo>
                    <a:pt x="66" y="268"/>
                    <a:pt x="16" y="219"/>
                    <a:pt x="16" y="158"/>
                  </a:cubicBezTo>
                  <a:cubicBezTo>
                    <a:pt x="16" y="100"/>
                    <a:pt x="34" y="16"/>
                    <a:pt x="193" y="16"/>
                  </a:cubicBezTo>
                  <a:cubicBezTo>
                    <a:pt x="193" y="0"/>
                    <a:pt x="193" y="0"/>
                    <a:pt x="193" y="0"/>
                  </a:cubicBezTo>
                  <a:cubicBezTo>
                    <a:pt x="16" y="0"/>
                    <a:pt x="0" y="91"/>
                    <a:pt x="0" y="158"/>
                  </a:cubicBezTo>
                  <a:cubicBezTo>
                    <a:pt x="0" y="228"/>
                    <a:pt x="57"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66"/>
            <p:cNvSpPr>
              <a:spLocks/>
            </p:cNvSpPr>
            <p:nvPr/>
          </p:nvSpPr>
          <p:spPr bwMode="auto">
            <a:xfrm>
              <a:off x="5497513" y="95250"/>
              <a:ext cx="603250" cy="676275"/>
            </a:xfrm>
            <a:custGeom>
              <a:avLst/>
              <a:gdLst>
                <a:gd name="T0" fmla="*/ 60 w 253"/>
                <a:gd name="T1" fmla="*/ 0 h 284"/>
                <a:gd name="T2" fmla="*/ 60 w 253"/>
                <a:gd name="T3" fmla="*/ 16 h 284"/>
                <a:gd name="T4" fmla="*/ 236 w 253"/>
                <a:gd name="T5" fmla="*/ 158 h 284"/>
                <a:gd name="T6" fmla="*/ 126 w 253"/>
                <a:gd name="T7" fmla="*/ 268 h 284"/>
                <a:gd name="T8" fmla="*/ 16 w 253"/>
                <a:gd name="T9" fmla="*/ 158 h 284"/>
                <a:gd name="T10" fmla="*/ 193 w 253"/>
                <a:gd name="T11" fmla="*/ 16 h 284"/>
                <a:gd name="T12" fmla="*/ 193 w 253"/>
                <a:gd name="T13" fmla="*/ 0 h 284"/>
                <a:gd name="T14" fmla="*/ 0 w 253"/>
                <a:gd name="T15" fmla="*/ 158 h 284"/>
                <a:gd name="T16" fmla="*/ 126 w 253"/>
                <a:gd name="T17" fmla="*/ 284 h 284"/>
                <a:gd name="T18" fmla="*/ 253 w 253"/>
                <a:gd name="T19" fmla="*/ 158 h 284"/>
                <a:gd name="T20" fmla="*/ 60 w 253"/>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84">
                  <a:moveTo>
                    <a:pt x="60" y="0"/>
                  </a:moveTo>
                  <a:cubicBezTo>
                    <a:pt x="60" y="16"/>
                    <a:pt x="60" y="16"/>
                    <a:pt x="60" y="16"/>
                  </a:cubicBezTo>
                  <a:cubicBezTo>
                    <a:pt x="230" y="16"/>
                    <a:pt x="236" y="100"/>
                    <a:pt x="236" y="158"/>
                  </a:cubicBezTo>
                  <a:cubicBezTo>
                    <a:pt x="236" y="219"/>
                    <a:pt x="187" y="268"/>
                    <a:pt x="126" y="268"/>
                  </a:cubicBezTo>
                  <a:cubicBezTo>
                    <a:pt x="65" y="268"/>
                    <a:pt x="16" y="219"/>
                    <a:pt x="16" y="158"/>
                  </a:cubicBezTo>
                  <a:cubicBezTo>
                    <a:pt x="16" y="100"/>
                    <a:pt x="34" y="16"/>
                    <a:pt x="193" y="16"/>
                  </a:cubicBezTo>
                  <a:cubicBezTo>
                    <a:pt x="193" y="0"/>
                    <a:pt x="193" y="0"/>
                    <a:pt x="193" y="0"/>
                  </a:cubicBezTo>
                  <a:cubicBezTo>
                    <a:pt x="15" y="0"/>
                    <a:pt x="0" y="91"/>
                    <a:pt x="0" y="158"/>
                  </a:cubicBezTo>
                  <a:cubicBezTo>
                    <a:pt x="0" y="228"/>
                    <a:pt x="56" y="284"/>
                    <a:pt x="126" y="284"/>
                  </a:cubicBezTo>
                  <a:cubicBezTo>
                    <a:pt x="196" y="284"/>
                    <a:pt x="253" y="228"/>
                    <a:pt x="253" y="158"/>
                  </a:cubicBezTo>
                  <a:cubicBezTo>
                    <a:pt x="253" y="91"/>
                    <a:pt x="25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18"/>
            <p:cNvSpPr/>
            <p:nvPr/>
          </p:nvSpPr>
          <p:spPr>
            <a:xfrm>
              <a:off x="5068888" y="95250"/>
              <a:ext cx="844550" cy="6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Freeform 141"/>
          <p:cNvSpPr>
            <a:spLocks/>
          </p:cNvSpPr>
          <p:nvPr/>
        </p:nvSpPr>
        <p:spPr bwMode="auto">
          <a:xfrm>
            <a:off x="899978" y="1775174"/>
            <a:ext cx="3141663" cy="768350"/>
          </a:xfrm>
          <a:custGeom>
            <a:avLst/>
            <a:gdLst>
              <a:gd name="T0" fmla="*/ 1320 w 1320"/>
              <a:gd name="T1" fmla="*/ 128 h 323"/>
              <a:gd name="T2" fmla="*/ 1192 w 1320"/>
              <a:gd name="T3" fmla="*/ 0 h 323"/>
              <a:gd name="T4" fmla="*/ 128 w 1320"/>
              <a:gd name="T5" fmla="*/ 0 h 323"/>
              <a:gd name="T6" fmla="*/ 0 w 1320"/>
              <a:gd name="T7" fmla="*/ 128 h 323"/>
              <a:gd name="T8" fmla="*/ 0 w 1320"/>
              <a:gd name="T9" fmla="*/ 323 h 323"/>
              <a:gd name="T10" fmla="*/ 16 w 1320"/>
              <a:gd name="T11" fmla="*/ 323 h 323"/>
              <a:gd name="T12" fmla="*/ 16 w 1320"/>
              <a:gd name="T13" fmla="*/ 128 h 323"/>
              <a:gd name="T14" fmla="*/ 128 w 1320"/>
              <a:gd name="T15" fmla="*/ 17 h 323"/>
              <a:gd name="T16" fmla="*/ 1192 w 1320"/>
              <a:gd name="T17" fmla="*/ 17 h 323"/>
              <a:gd name="T18" fmla="*/ 1303 w 1320"/>
              <a:gd name="T19" fmla="*/ 128 h 323"/>
              <a:gd name="T20" fmla="*/ 1303 w 1320"/>
              <a:gd name="T21" fmla="*/ 302 h 323"/>
              <a:gd name="T22" fmla="*/ 1320 w 1320"/>
              <a:gd name="T23" fmla="*/ 302 h 323"/>
              <a:gd name="T24" fmla="*/ 1320 w 1320"/>
              <a:gd name="T25"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0" h="323">
                <a:moveTo>
                  <a:pt x="1320" y="128"/>
                </a:moveTo>
                <a:cubicBezTo>
                  <a:pt x="1320" y="58"/>
                  <a:pt x="1262" y="0"/>
                  <a:pt x="1192" y="0"/>
                </a:cubicBezTo>
                <a:cubicBezTo>
                  <a:pt x="128" y="0"/>
                  <a:pt x="128" y="0"/>
                  <a:pt x="128" y="0"/>
                </a:cubicBezTo>
                <a:cubicBezTo>
                  <a:pt x="57" y="0"/>
                  <a:pt x="0" y="58"/>
                  <a:pt x="0" y="128"/>
                </a:cubicBezTo>
                <a:cubicBezTo>
                  <a:pt x="0" y="323"/>
                  <a:pt x="0" y="323"/>
                  <a:pt x="0" y="323"/>
                </a:cubicBezTo>
                <a:cubicBezTo>
                  <a:pt x="16" y="323"/>
                  <a:pt x="16" y="323"/>
                  <a:pt x="16" y="323"/>
                </a:cubicBezTo>
                <a:cubicBezTo>
                  <a:pt x="16" y="128"/>
                  <a:pt x="16" y="128"/>
                  <a:pt x="16" y="128"/>
                </a:cubicBezTo>
                <a:cubicBezTo>
                  <a:pt x="16" y="67"/>
                  <a:pt x="66" y="17"/>
                  <a:pt x="128" y="17"/>
                </a:cubicBezTo>
                <a:cubicBezTo>
                  <a:pt x="1192" y="17"/>
                  <a:pt x="1192" y="17"/>
                  <a:pt x="1192" y="17"/>
                </a:cubicBezTo>
                <a:cubicBezTo>
                  <a:pt x="1253" y="17"/>
                  <a:pt x="1303" y="67"/>
                  <a:pt x="1303" y="128"/>
                </a:cubicBezTo>
                <a:cubicBezTo>
                  <a:pt x="1303" y="302"/>
                  <a:pt x="1303" y="302"/>
                  <a:pt x="1303" y="302"/>
                </a:cubicBezTo>
                <a:cubicBezTo>
                  <a:pt x="1320" y="302"/>
                  <a:pt x="1320" y="302"/>
                  <a:pt x="1320" y="302"/>
                </a:cubicBezTo>
                <a:lnTo>
                  <a:pt x="1320" y="1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42"/>
          <p:cNvSpPr>
            <a:spLocks/>
          </p:cNvSpPr>
          <p:nvPr/>
        </p:nvSpPr>
        <p:spPr bwMode="auto">
          <a:xfrm>
            <a:off x="6676890" y="1632299"/>
            <a:ext cx="4686300" cy="1185863"/>
          </a:xfrm>
          <a:custGeom>
            <a:avLst/>
            <a:gdLst>
              <a:gd name="T0" fmla="*/ 1969 w 1969"/>
              <a:gd name="T1" fmla="*/ 128 h 498"/>
              <a:gd name="T2" fmla="*/ 1841 w 1969"/>
              <a:gd name="T3" fmla="*/ 0 h 498"/>
              <a:gd name="T4" fmla="*/ 128 w 1969"/>
              <a:gd name="T5" fmla="*/ 0 h 498"/>
              <a:gd name="T6" fmla="*/ 0 w 1969"/>
              <a:gd name="T7" fmla="*/ 128 h 498"/>
              <a:gd name="T8" fmla="*/ 0 w 1969"/>
              <a:gd name="T9" fmla="*/ 383 h 498"/>
              <a:gd name="T10" fmla="*/ 17 w 1969"/>
              <a:gd name="T11" fmla="*/ 383 h 498"/>
              <a:gd name="T12" fmla="*/ 17 w 1969"/>
              <a:gd name="T13" fmla="*/ 128 h 498"/>
              <a:gd name="T14" fmla="*/ 128 w 1969"/>
              <a:gd name="T15" fmla="*/ 17 h 498"/>
              <a:gd name="T16" fmla="*/ 1841 w 1969"/>
              <a:gd name="T17" fmla="*/ 17 h 498"/>
              <a:gd name="T18" fmla="*/ 1953 w 1969"/>
              <a:gd name="T19" fmla="*/ 128 h 498"/>
              <a:gd name="T20" fmla="*/ 1953 w 1969"/>
              <a:gd name="T21" fmla="*/ 498 h 498"/>
              <a:gd name="T22" fmla="*/ 1969 w 1969"/>
              <a:gd name="T23" fmla="*/ 498 h 498"/>
              <a:gd name="T24" fmla="*/ 1969 w 1969"/>
              <a:gd name="T25" fmla="*/ 12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9" h="498">
                <a:moveTo>
                  <a:pt x="1969" y="128"/>
                </a:moveTo>
                <a:cubicBezTo>
                  <a:pt x="1969" y="58"/>
                  <a:pt x="1912" y="0"/>
                  <a:pt x="1841" y="0"/>
                </a:cubicBezTo>
                <a:cubicBezTo>
                  <a:pt x="128" y="0"/>
                  <a:pt x="128" y="0"/>
                  <a:pt x="128" y="0"/>
                </a:cubicBezTo>
                <a:cubicBezTo>
                  <a:pt x="58" y="0"/>
                  <a:pt x="0" y="58"/>
                  <a:pt x="0" y="128"/>
                </a:cubicBezTo>
                <a:cubicBezTo>
                  <a:pt x="0" y="383"/>
                  <a:pt x="0" y="383"/>
                  <a:pt x="0" y="383"/>
                </a:cubicBezTo>
                <a:cubicBezTo>
                  <a:pt x="17" y="383"/>
                  <a:pt x="17" y="383"/>
                  <a:pt x="17" y="383"/>
                </a:cubicBezTo>
                <a:cubicBezTo>
                  <a:pt x="17" y="128"/>
                  <a:pt x="17" y="128"/>
                  <a:pt x="17" y="128"/>
                </a:cubicBezTo>
                <a:cubicBezTo>
                  <a:pt x="17" y="67"/>
                  <a:pt x="67" y="17"/>
                  <a:pt x="128" y="17"/>
                </a:cubicBezTo>
                <a:cubicBezTo>
                  <a:pt x="1841" y="17"/>
                  <a:pt x="1841" y="17"/>
                  <a:pt x="1841" y="17"/>
                </a:cubicBezTo>
                <a:cubicBezTo>
                  <a:pt x="1903" y="17"/>
                  <a:pt x="1953" y="67"/>
                  <a:pt x="1953" y="128"/>
                </a:cubicBezTo>
                <a:cubicBezTo>
                  <a:pt x="1953" y="498"/>
                  <a:pt x="1953" y="498"/>
                  <a:pt x="1953" y="498"/>
                </a:cubicBezTo>
                <a:cubicBezTo>
                  <a:pt x="1969" y="498"/>
                  <a:pt x="1969" y="498"/>
                  <a:pt x="1969" y="498"/>
                </a:cubicBezTo>
                <a:lnTo>
                  <a:pt x="1969" y="12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44"/>
          <p:cNvSpPr>
            <a:spLocks/>
          </p:cNvSpPr>
          <p:nvPr/>
        </p:nvSpPr>
        <p:spPr bwMode="auto">
          <a:xfrm>
            <a:off x="6746740" y="2110137"/>
            <a:ext cx="882650" cy="1903413"/>
          </a:xfrm>
          <a:custGeom>
            <a:avLst/>
            <a:gdLst>
              <a:gd name="T0" fmla="*/ 371 w 371"/>
              <a:gd name="T1" fmla="*/ 128 h 799"/>
              <a:gd name="T2" fmla="*/ 243 w 371"/>
              <a:gd name="T3" fmla="*/ 0 h 799"/>
              <a:gd name="T4" fmla="*/ 128 w 371"/>
              <a:gd name="T5" fmla="*/ 0 h 799"/>
              <a:gd name="T6" fmla="*/ 0 w 371"/>
              <a:gd name="T7" fmla="*/ 128 h 799"/>
              <a:gd name="T8" fmla="*/ 0 w 371"/>
              <a:gd name="T9" fmla="*/ 190 h 799"/>
              <a:gd name="T10" fmla="*/ 16 w 371"/>
              <a:gd name="T11" fmla="*/ 190 h 799"/>
              <a:gd name="T12" fmla="*/ 16 w 371"/>
              <a:gd name="T13" fmla="*/ 128 h 799"/>
              <a:gd name="T14" fmla="*/ 128 w 371"/>
              <a:gd name="T15" fmla="*/ 17 h 799"/>
              <a:gd name="T16" fmla="*/ 243 w 371"/>
              <a:gd name="T17" fmla="*/ 17 h 799"/>
              <a:gd name="T18" fmla="*/ 355 w 371"/>
              <a:gd name="T19" fmla="*/ 128 h 799"/>
              <a:gd name="T20" fmla="*/ 355 w 371"/>
              <a:gd name="T21" fmla="*/ 799 h 799"/>
              <a:gd name="T22" fmla="*/ 371 w 371"/>
              <a:gd name="T23" fmla="*/ 799 h 799"/>
              <a:gd name="T24" fmla="*/ 371 w 371"/>
              <a:gd name="T25" fmla="*/ 12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799">
                <a:moveTo>
                  <a:pt x="371" y="128"/>
                </a:moveTo>
                <a:cubicBezTo>
                  <a:pt x="371" y="58"/>
                  <a:pt x="314" y="0"/>
                  <a:pt x="243"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43" y="17"/>
                  <a:pt x="243" y="17"/>
                  <a:pt x="243" y="17"/>
                </a:cubicBezTo>
                <a:cubicBezTo>
                  <a:pt x="305" y="17"/>
                  <a:pt x="355" y="67"/>
                  <a:pt x="355" y="128"/>
                </a:cubicBezTo>
                <a:cubicBezTo>
                  <a:pt x="355" y="799"/>
                  <a:pt x="355" y="799"/>
                  <a:pt x="355" y="799"/>
                </a:cubicBezTo>
                <a:cubicBezTo>
                  <a:pt x="371" y="799"/>
                  <a:pt x="371" y="799"/>
                  <a:pt x="371" y="799"/>
                </a:cubicBezTo>
                <a:lnTo>
                  <a:pt x="371" y="12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5"/>
          <p:cNvSpPr>
            <a:spLocks/>
          </p:cNvSpPr>
          <p:nvPr/>
        </p:nvSpPr>
        <p:spPr bwMode="auto">
          <a:xfrm>
            <a:off x="10591665" y="2389537"/>
            <a:ext cx="684213" cy="1620838"/>
          </a:xfrm>
          <a:custGeom>
            <a:avLst/>
            <a:gdLst>
              <a:gd name="T0" fmla="*/ 287 w 287"/>
              <a:gd name="T1" fmla="*/ 136 h 681"/>
              <a:gd name="T2" fmla="*/ 151 w 287"/>
              <a:gd name="T3" fmla="*/ 0 h 681"/>
              <a:gd name="T4" fmla="*/ 128 w 287"/>
              <a:gd name="T5" fmla="*/ 0 h 681"/>
              <a:gd name="T6" fmla="*/ 0 w 287"/>
              <a:gd name="T7" fmla="*/ 128 h 681"/>
              <a:gd name="T8" fmla="*/ 0 w 287"/>
              <a:gd name="T9" fmla="*/ 681 h 681"/>
              <a:gd name="T10" fmla="*/ 16 w 287"/>
              <a:gd name="T11" fmla="*/ 681 h 681"/>
              <a:gd name="T12" fmla="*/ 16 w 287"/>
              <a:gd name="T13" fmla="*/ 128 h 681"/>
              <a:gd name="T14" fmla="*/ 128 w 287"/>
              <a:gd name="T15" fmla="*/ 17 h 681"/>
              <a:gd name="T16" fmla="*/ 151 w 287"/>
              <a:gd name="T17" fmla="*/ 17 h 681"/>
              <a:gd name="T18" fmla="*/ 271 w 287"/>
              <a:gd name="T19" fmla="*/ 136 h 681"/>
              <a:gd name="T20" fmla="*/ 271 w 287"/>
              <a:gd name="T21" fmla="*/ 182 h 681"/>
              <a:gd name="T22" fmla="*/ 287 w 287"/>
              <a:gd name="T23" fmla="*/ 182 h 681"/>
              <a:gd name="T24" fmla="*/ 287 w 287"/>
              <a:gd name="T25" fmla="*/ 13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681">
                <a:moveTo>
                  <a:pt x="287" y="136"/>
                </a:moveTo>
                <a:cubicBezTo>
                  <a:pt x="287" y="61"/>
                  <a:pt x="226" y="0"/>
                  <a:pt x="151" y="0"/>
                </a:cubicBezTo>
                <a:cubicBezTo>
                  <a:pt x="128" y="0"/>
                  <a:pt x="128" y="0"/>
                  <a:pt x="128" y="0"/>
                </a:cubicBezTo>
                <a:cubicBezTo>
                  <a:pt x="57" y="0"/>
                  <a:pt x="0" y="58"/>
                  <a:pt x="0" y="128"/>
                </a:cubicBezTo>
                <a:cubicBezTo>
                  <a:pt x="0" y="681"/>
                  <a:pt x="0" y="681"/>
                  <a:pt x="0" y="681"/>
                </a:cubicBezTo>
                <a:cubicBezTo>
                  <a:pt x="16" y="681"/>
                  <a:pt x="16" y="681"/>
                  <a:pt x="16" y="681"/>
                </a:cubicBezTo>
                <a:cubicBezTo>
                  <a:pt x="16" y="128"/>
                  <a:pt x="16" y="128"/>
                  <a:pt x="16" y="128"/>
                </a:cubicBezTo>
                <a:cubicBezTo>
                  <a:pt x="16" y="67"/>
                  <a:pt x="66" y="17"/>
                  <a:pt x="128" y="17"/>
                </a:cubicBezTo>
                <a:cubicBezTo>
                  <a:pt x="151" y="17"/>
                  <a:pt x="151" y="17"/>
                  <a:pt x="151" y="17"/>
                </a:cubicBezTo>
                <a:cubicBezTo>
                  <a:pt x="217" y="17"/>
                  <a:pt x="271" y="70"/>
                  <a:pt x="271" y="136"/>
                </a:cubicBezTo>
                <a:cubicBezTo>
                  <a:pt x="271" y="182"/>
                  <a:pt x="271" y="182"/>
                  <a:pt x="271" y="182"/>
                </a:cubicBezTo>
                <a:cubicBezTo>
                  <a:pt x="287" y="182"/>
                  <a:pt x="287" y="182"/>
                  <a:pt x="287" y="182"/>
                </a:cubicBezTo>
                <a:lnTo>
                  <a:pt x="287" y="13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6"/>
          <p:cNvSpPr>
            <a:spLocks/>
          </p:cNvSpPr>
          <p:nvPr/>
        </p:nvSpPr>
        <p:spPr bwMode="auto">
          <a:xfrm>
            <a:off x="976178" y="2091087"/>
            <a:ext cx="646113" cy="1919288"/>
          </a:xfrm>
          <a:custGeom>
            <a:avLst/>
            <a:gdLst>
              <a:gd name="T0" fmla="*/ 271 w 271"/>
              <a:gd name="T1" fmla="*/ 128 h 806"/>
              <a:gd name="T2" fmla="*/ 143 w 271"/>
              <a:gd name="T3" fmla="*/ 0 h 806"/>
              <a:gd name="T4" fmla="*/ 128 w 271"/>
              <a:gd name="T5" fmla="*/ 0 h 806"/>
              <a:gd name="T6" fmla="*/ 0 w 271"/>
              <a:gd name="T7" fmla="*/ 128 h 806"/>
              <a:gd name="T8" fmla="*/ 0 w 271"/>
              <a:gd name="T9" fmla="*/ 190 h 806"/>
              <a:gd name="T10" fmla="*/ 16 w 271"/>
              <a:gd name="T11" fmla="*/ 190 h 806"/>
              <a:gd name="T12" fmla="*/ 16 w 271"/>
              <a:gd name="T13" fmla="*/ 128 h 806"/>
              <a:gd name="T14" fmla="*/ 128 w 271"/>
              <a:gd name="T15" fmla="*/ 16 h 806"/>
              <a:gd name="T16" fmla="*/ 143 w 271"/>
              <a:gd name="T17" fmla="*/ 16 h 806"/>
              <a:gd name="T18" fmla="*/ 254 w 271"/>
              <a:gd name="T19" fmla="*/ 128 h 806"/>
              <a:gd name="T20" fmla="*/ 254 w 271"/>
              <a:gd name="T21" fmla="*/ 806 h 806"/>
              <a:gd name="T22" fmla="*/ 271 w 271"/>
              <a:gd name="T23" fmla="*/ 806 h 806"/>
              <a:gd name="T24" fmla="*/ 271 w 271"/>
              <a:gd name="T25" fmla="*/ 1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806">
                <a:moveTo>
                  <a:pt x="271" y="128"/>
                </a:moveTo>
                <a:cubicBezTo>
                  <a:pt x="271" y="57"/>
                  <a:pt x="213" y="0"/>
                  <a:pt x="143" y="0"/>
                </a:cubicBezTo>
                <a:cubicBezTo>
                  <a:pt x="128" y="0"/>
                  <a:pt x="128" y="0"/>
                  <a:pt x="128" y="0"/>
                </a:cubicBezTo>
                <a:cubicBezTo>
                  <a:pt x="57" y="0"/>
                  <a:pt x="0" y="57"/>
                  <a:pt x="0" y="128"/>
                </a:cubicBezTo>
                <a:cubicBezTo>
                  <a:pt x="0" y="190"/>
                  <a:pt x="0" y="190"/>
                  <a:pt x="0" y="190"/>
                </a:cubicBezTo>
                <a:cubicBezTo>
                  <a:pt x="16" y="190"/>
                  <a:pt x="16" y="190"/>
                  <a:pt x="16" y="190"/>
                </a:cubicBezTo>
                <a:cubicBezTo>
                  <a:pt x="16" y="128"/>
                  <a:pt x="16" y="128"/>
                  <a:pt x="16" y="128"/>
                </a:cubicBezTo>
                <a:cubicBezTo>
                  <a:pt x="16" y="66"/>
                  <a:pt x="66" y="16"/>
                  <a:pt x="128" y="16"/>
                </a:cubicBezTo>
                <a:cubicBezTo>
                  <a:pt x="143" y="16"/>
                  <a:pt x="143" y="16"/>
                  <a:pt x="143" y="16"/>
                </a:cubicBezTo>
                <a:cubicBezTo>
                  <a:pt x="204" y="16"/>
                  <a:pt x="254" y="66"/>
                  <a:pt x="254" y="128"/>
                </a:cubicBezTo>
                <a:cubicBezTo>
                  <a:pt x="254" y="806"/>
                  <a:pt x="254" y="806"/>
                  <a:pt x="254" y="806"/>
                </a:cubicBezTo>
                <a:cubicBezTo>
                  <a:pt x="271" y="806"/>
                  <a:pt x="271" y="806"/>
                  <a:pt x="271" y="806"/>
                </a:cubicBezTo>
                <a:lnTo>
                  <a:pt x="271" y="1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47"/>
          <p:cNvSpPr>
            <a:spLocks/>
          </p:cNvSpPr>
          <p:nvPr/>
        </p:nvSpPr>
        <p:spPr bwMode="auto">
          <a:xfrm>
            <a:off x="4060689" y="1051273"/>
            <a:ext cx="2562226" cy="1519238"/>
          </a:xfrm>
          <a:custGeom>
            <a:avLst/>
            <a:gdLst/>
            <a:ahLst/>
            <a:cxnLst/>
            <a:rect l="l" t="t" r="r" b="b"/>
            <a:pathLst>
              <a:path w="2562226" h="1519238">
                <a:moveTo>
                  <a:pt x="1578835" y="118590"/>
                </a:moveTo>
                <a:cubicBezTo>
                  <a:pt x="1483968" y="188014"/>
                  <a:pt x="1468488" y="293291"/>
                  <a:pt x="1468488" y="376238"/>
                </a:cubicBezTo>
                <a:cubicBezTo>
                  <a:pt x="1468488" y="461790"/>
                  <a:pt x="1509018" y="537430"/>
                  <a:pt x="1572651" y="584365"/>
                </a:cubicBezTo>
                <a:cubicBezTo>
                  <a:pt x="1636791" y="537430"/>
                  <a:pt x="1678038" y="461790"/>
                  <a:pt x="1678038" y="376238"/>
                </a:cubicBezTo>
                <a:cubicBezTo>
                  <a:pt x="1678038" y="293344"/>
                  <a:pt x="1672042" y="188149"/>
                  <a:pt x="1578835" y="118590"/>
                </a:cubicBezTo>
                <a:close/>
                <a:moveTo>
                  <a:pt x="1266705" y="115157"/>
                </a:moveTo>
                <a:cubicBezTo>
                  <a:pt x="1168339" y="185137"/>
                  <a:pt x="1152475" y="292159"/>
                  <a:pt x="1152475" y="376238"/>
                </a:cubicBezTo>
                <a:cubicBezTo>
                  <a:pt x="1152475" y="463664"/>
                  <a:pt x="1195550" y="540739"/>
                  <a:pt x="1261383" y="587668"/>
                </a:cubicBezTo>
                <a:cubicBezTo>
                  <a:pt x="1327057" y="540745"/>
                  <a:pt x="1369273" y="463667"/>
                  <a:pt x="1369273" y="376238"/>
                </a:cubicBezTo>
                <a:cubicBezTo>
                  <a:pt x="1369273" y="291820"/>
                  <a:pt x="1363942" y="184272"/>
                  <a:pt x="1266705" y="115157"/>
                </a:cubicBezTo>
                <a:close/>
                <a:moveTo>
                  <a:pt x="1700778" y="63500"/>
                </a:moveTo>
                <a:cubicBezTo>
                  <a:pt x="1670570" y="71259"/>
                  <a:pt x="1644220" y="81130"/>
                  <a:pt x="1621682" y="93538"/>
                </a:cubicBezTo>
                <a:cubicBezTo>
                  <a:pt x="1716088" y="169267"/>
                  <a:pt x="1716088" y="282596"/>
                  <a:pt x="1716088" y="376238"/>
                </a:cubicBezTo>
                <a:cubicBezTo>
                  <a:pt x="1716088" y="469344"/>
                  <a:pt x="1673796" y="552049"/>
                  <a:pt x="1606570" y="605863"/>
                </a:cubicBezTo>
                <a:cubicBezTo>
                  <a:pt x="1643041" y="626882"/>
                  <a:pt x="1685521" y="638175"/>
                  <a:pt x="1730771" y="638175"/>
                </a:cubicBezTo>
                <a:cubicBezTo>
                  <a:pt x="1876219" y="638175"/>
                  <a:pt x="1993054" y="521494"/>
                  <a:pt x="1993054" y="376238"/>
                </a:cubicBezTo>
                <a:cubicBezTo>
                  <a:pt x="1993054" y="266535"/>
                  <a:pt x="1984028" y="117770"/>
                  <a:pt x="1776599" y="63500"/>
                </a:cubicBezTo>
                <a:close/>
                <a:moveTo>
                  <a:pt x="1581156" y="63500"/>
                </a:moveTo>
                <a:lnTo>
                  <a:pt x="1582373" y="64217"/>
                </a:lnTo>
                <a:cubicBezTo>
                  <a:pt x="1582696" y="63912"/>
                  <a:pt x="1583075" y="63706"/>
                  <a:pt x="1583454" y="63500"/>
                </a:cubicBezTo>
                <a:close/>
                <a:moveTo>
                  <a:pt x="1380307" y="63500"/>
                </a:moveTo>
                <a:cubicBezTo>
                  <a:pt x="1353984" y="68593"/>
                  <a:pt x="1331133" y="77381"/>
                  <a:pt x="1311941" y="89661"/>
                </a:cubicBezTo>
                <a:cubicBezTo>
                  <a:pt x="1409701" y="165978"/>
                  <a:pt x="1409701" y="281239"/>
                  <a:pt x="1409701" y="376238"/>
                </a:cubicBezTo>
                <a:cubicBezTo>
                  <a:pt x="1409701" y="471016"/>
                  <a:pt x="1365876" y="555017"/>
                  <a:pt x="1296605" y="608785"/>
                </a:cubicBezTo>
                <a:cubicBezTo>
                  <a:pt x="1331688" y="627954"/>
                  <a:pt x="1371836" y="638175"/>
                  <a:pt x="1414068" y="638175"/>
                </a:cubicBezTo>
                <a:cubicBezTo>
                  <a:pt x="1459262" y="638175"/>
                  <a:pt x="1501918" y="626850"/>
                  <a:pt x="1538651" y="605783"/>
                </a:cubicBezTo>
                <a:cubicBezTo>
                  <a:pt x="1471957" y="551967"/>
                  <a:pt x="1430338" y="469298"/>
                  <a:pt x="1430338" y="376238"/>
                </a:cubicBezTo>
                <a:cubicBezTo>
                  <a:pt x="1430338" y="283008"/>
                  <a:pt x="1442551" y="170264"/>
                  <a:pt x="1537906" y="93687"/>
                </a:cubicBezTo>
                <a:cubicBezTo>
                  <a:pt x="1518224" y="80429"/>
                  <a:pt x="1494208" y="70817"/>
                  <a:pt x="1466418" y="63500"/>
                </a:cubicBezTo>
                <a:close/>
                <a:moveTo>
                  <a:pt x="1077766" y="63500"/>
                </a:moveTo>
                <a:cubicBezTo>
                  <a:pt x="873393" y="116136"/>
                  <a:pt x="846088" y="265932"/>
                  <a:pt x="846088" y="376238"/>
                </a:cubicBezTo>
                <a:cubicBezTo>
                  <a:pt x="846088" y="521494"/>
                  <a:pt x="962616" y="638175"/>
                  <a:pt x="1107681" y="638175"/>
                </a:cubicBezTo>
                <a:cubicBezTo>
                  <a:pt x="1150830" y="638175"/>
                  <a:pt x="1191454" y="627852"/>
                  <a:pt x="1226708" y="608489"/>
                </a:cubicBezTo>
                <a:cubicBezTo>
                  <a:pt x="1158088" y="554706"/>
                  <a:pt x="1114425" y="470841"/>
                  <a:pt x="1114425" y="376238"/>
                </a:cubicBezTo>
                <a:cubicBezTo>
                  <a:pt x="1114425" y="281770"/>
                  <a:pt x="1127765" y="167266"/>
                  <a:pt x="1227336" y="91226"/>
                </a:cubicBezTo>
                <a:cubicBezTo>
                  <a:pt x="1206234" y="80097"/>
                  <a:pt x="1181659" y="70916"/>
                  <a:pt x="1153388" y="63500"/>
                </a:cubicBezTo>
                <a:close/>
                <a:moveTo>
                  <a:pt x="305055" y="0"/>
                </a:moveTo>
                <a:cubicBezTo>
                  <a:pt x="305072" y="0"/>
                  <a:pt x="308334" y="0"/>
                  <a:pt x="950725" y="0"/>
                </a:cubicBezTo>
                <a:lnTo>
                  <a:pt x="950913" y="0"/>
                </a:lnTo>
                <a:lnTo>
                  <a:pt x="950913" y="6"/>
                </a:lnTo>
                <a:lnTo>
                  <a:pt x="1001713" y="1745"/>
                </a:lnTo>
                <a:lnTo>
                  <a:pt x="1001713" y="0"/>
                </a:lnTo>
                <a:lnTo>
                  <a:pt x="1257112" y="0"/>
                </a:lnTo>
                <a:lnTo>
                  <a:pt x="1267014" y="0"/>
                </a:lnTo>
                <a:lnTo>
                  <a:pt x="1573401" y="0"/>
                </a:lnTo>
                <a:lnTo>
                  <a:pt x="1846263" y="0"/>
                </a:lnTo>
                <a:lnTo>
                  <a:pt x="1846263" y="1662"/>
                </a:lnTo>
                <a:cubicBezTo>
                  <a:pt x="1859572" y="376"/>
                  <a:pt x="1873336" y="117"/>
                  <a:pt x="1887538" y="110"/>
                </a:cubicBezTo>
                <a:lnTo>
                  <a:pt x="1887538" y="0"/>
                </a:lnTo>
                <a:cubicBezTo>
                  <a:pt x="1887546" y="0"/>
                  <a:pt x="1887688" y="0"/>
                  <a:pt x="1890525" y="0"/>
                </a:cubicBezTo>
                <a:cubicBezTo>
                  <a:pt x="1902422" y="0"/>
                  <a:pt x="1961700" y="0"/>
                  <a:pt x="2257067" y="0"/>
                </a:cubicBezTo>
                <a:cubicBezTo>
                  <a:pt x="2426335" y="0"/>
                  <a:pt x="2562226" y="135731"/>
                  <a:pt x="2562226" y="302419"/>
                </a:cubicBezTo>
                <a:cubicBezTo>
                  <a:pt x="2562226" y="302449"/>
                  <a:pt x="2562226" y="308460"/>
                  <a:pt x="2562226" y="1519238"/>
                </a:cubicBezTo>
                <a:cubicBezTo>
                  <a:pt x="2562213" y="1519238"/>
                  <a:pt x="2561511" y="1519238"/>
                  <a:pt x="2524081" y="1519238"/>
                </a:cubicBezTo>
                <a:cubicBezTo>
                  <a:pt x="2524081" y="1519208"/>
                  <a:pt x="2524081" y="1513237"/>
                  <a:pt x="2524081" y="302419"/>
                </a:cubicBezTo>
                <a:cubicBezTo>
                  <a:pt x="2524081" y="157163"/>
                  <a:pt x="2404879" y="38100"/>
                  <a:pt x="2257067" y="38100"/>
                </a:cubicBezTo>
                <a:cubicBezTo>
                  <a:pt x="2257054" y="38100"/>
                  <a:pt x="2254835" y="38100"/>
                  <a:pt x="1890525" y="38100"/>
                </a:cubicBezTo>
                <a:cubicBezTo>
                  <a:pt x="1875522" y="38100"/>
                  <a:pt x="1861045" y="38413"/>
                  <a:pt x="1847100" y="39573"/>
                </a:cubicBezTo>
                <a:lnTo>
                  <a:pt x="1846263" y="39308"/>
                </a:lnTo>
                <a:lnTo>
                  <a:pt x="1846263" y="39677"/>
                </a:lnTo>
                <a:cubicBezTo>
                  <a:pt x="1846540" y="39590"/>
                  <a:pt x="1846820" y="39581"/>
                  <a:pt x="1847100" y="39573"/>
                </a:cubicBezTo>
                <a:cubicBezTo>
                  <a:pt x="2033588" y="108890"/>
                  <a:pt x="2033588" y="258204"/>
                  <a:pt x="2033588" y="376238"/>
                </a:cubicBezTo>
                <a:cubicBezTo>
                  <a:pt x="2033588" y="542925"/>
                  <a:pt x="1897678" y="676275"/>
                  <a:pt x="1730771" y="676275"/>
                </a:cubicBezTo>
                <a:cubicBezTo>
                  <a:pt x="1672352" y="676275"/>
                  <a:pt x="1618022" y="659939"/>
                  <a:pt x="1572549" y="630787"/>
                </a:cubicBezTo>
                <a:cubicBezTo>
                  <a:pt x="1526814" y="659938"/>
                  <a:pt x="1472335" y="676275"/>
                  <a:pt x="1414068" y="676275"/>
                </a:cubicBezTo>
                <a:cubicBezTo>
                  <a:pt x="1358413" y="676275"/>
                  <a:pt x="1306041" y="660935"/>
                  <a:pt x="1261712" y="633176"/>
                </a:cubicBezTo>
                <a:cubicBezTo>
                  <a:pt x="1217035" y="660938"/>
                  <a:pt x="1164136" y="676275"/>
                  <a:pt x="1107681" y="676275"/>
                </a:cubicBezTo>
                <a:cubicBezTo>
                  <a:pt x="941213" y="676275"/>
                  <a:pt x="808038" y="542925"/>
                  <a:pt x="808038" y="376238"/>
                </a:cubicBezTo>
                <a:cubicBezTo>
                  <a:pt x="808038" y="259953"/>
                  <a:pt x="826988" y="113308"/>
                  <a:pt x="1001713" y="43732"/>
                </a:cubicBezTo>
                <a:lnTo>
                  <a:pt x="1001713" y="39730"/>
                </a:lnTo>
                <a:lnTo>
                  <a:pt x="950725" y="38100"/>
                </a:lnTo>
                <a:cubicBezTo>
                  <a:pt x="948076" y="38079"/>
                  <a:pt x="908108" y="38079"/>
                  <a:pt x="305055" y="38079"/>
                </a:cubicBezTo>
                <a:cubicBezTo>
                  <a:pt x="157294" y="38079"/>
                  <a:pt x="38132" y="157076"/>
                  <a:pt x="38132" y="302253"/>
                </a:cubicBezTo>
                <a:cubicBezTo>
                  <a:pt x="38132" y="302288"/>
                  <a:pt x="38132" y="308645"/>
                  <a:pt x="38132" y="1444625"/>
                </a:cubicBezTo>
                <a:cubicBezTo>
                  <a:pt x="38123" y="1444625"/>
                  <a:pt x="37557" y="1444625"/>
                  <a:pt x="0" y="1444625"/>
                </a:cubicBezTo>
                <a:cubicBezTo>
                  <a:pt x="0" y="1444594"/>
                  <a:pt x="0" y="1438660"/>
                  <a:pt x="0" y="302253"/>
                </a:cubicBezTo>
                <a:cubicBezTo>
                  <a:pt x="0" y="135657"/>
                  <a:pt x="135845" y="0"/>
                  <a:pt x="30505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36" name="Group 135"/>
          <p:cNvGrpSpPr/>
          <p:nvPr/>
        </p:nvGrpSpPr>
        <p:grpSpPr>
          <a:xfrm>
            <a:off x="4121015" y="2043462"/>
            <a:ext cx="911225" cy="1971675"/>
            <a:chOff x="4121015" y="1351929"/>
            <a:chExt cx="911225" cy="1971675"/>
          </a:xfrm>
          <a:solidFill>
            <a:schemeClr val="accent2"/>
          </a:solidFill>
        </p:grpSpPr>
        <p:sp>
          <p:nvSpPr>
            <p:cNvPr id="124" name="Freeform 143"/>
            <p:cNvSpPr>
              <a:spLocks/>
            </p:cNvSpPr>
            <p:nvPr/>
          </p:nvSpPr>
          <p:spPr bwMode="auto">
            <a:xfrm>
              <a:off x="4121015" y="1351929"/>
              <a:ext cx="911225" cy="1303338"/>
            </a:xfrm>
            <a:custGeom>
              <a:avLst/>
              <a:gdLst>
                <a:gd name="T0" fmla="*/ 383 w 383"/>
                <a:gd name="T1" fmla="*/ 128 h 547"/>
                <a:gd name="T2" fmla="*/ 255 w 383"/>
                <a:gd name="T3" fmla="*/ 0 h 547"/>
                <a:gd name="T4" fmla="*/ 128 w 383"/>
                <a:gd name="T5" fmla="*/ 0 h 547"/>
                <a:gd name="T6" fmla="*/ 0 w 383"/>
                <a:gd name="T7" fmla="*/ 128 h 547"/>
                <a:gd name="T8" fmla="*/ 0 w 383"/>
                <a:gd name="T9" fmla="*/ 190 h 547"/>
                <a:gd name="T10" fmla="*/ 16 w 383"/>
                <a:gd name="T11" fmla="*/ 190 h 547"/>
                <a:gd name="T12" fmla="*/ 16 w 383"/>
                <a:gd name="T13" fmla="*/ 128 h 547"/>
                <a:gd name="T14" fmla="*/ 128 w 383"/>
                <a:gd name="T15" fmla="*/ 17 h 547"/>
                <a:gd name="T16" fmla="*/ 255 w 383"/>
                <a:gd name="T17" fmla="*/ 17 h 547"/>
                <a:gd name="T18" fmla="*/ 367 w 383"/>
                <a:gd name="T19" fmla="*/ 128 h 547"/>
                <a:gd name="T20" fmla="*/ 367 w 383"/>
                <a:gd name="T21" fmla="*/ 547 h 547"/>
                <a:gd name="T22" fmla="*/ 383 w 383"/>
                <a:gd name="T23" fmla="*/ 547 h 547"/>
                <a:gd name="T24" fmla="*/ 383 w 383"/>
                <a:gd name="T25" fmla="*/ 1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47">
                  <a:moveTo>
                    <a:pt x="383" y="128"/>
                  </a:moveTo>
                  <a:cubicBezTo>
                    <a:pt x="383" y="58"/>
                    <a:pt x="326" y="0"/>
                    <a:pt x="255" y="0"/>
                  </a:cubicBezTo>
                  <a:cubicBezTo>
                    <a:pt x="128" y="0"/>
                    <a:pt x="128" y="0"/>
                    <a:pt x="128" y="0"/>
                  </a:cubicBezTo>
                  <a:cubicBezTo>
                    <a:pt x="57" y="0"/>
                    <a:pt x="0" y="58"/>
                    <a:pt x="0" y="128"/>
                  </a:cubicBezTo>
                  <a:cubicBezTo>
                    <a:pt x="0" y="190"/>
                    <a:pt x="0" y="190"/>
                    <a:pt x="0" y="190"/>
                  </a:cubicBezTo>
                  <a:cubicBezTo>
                    <a:pt x="16" y="190"/>
                    <a:pt x="16" y="190"/>
                    <a:pt x="16" y="190"/>
                  </a:cubicBezTo>
                  <a:cubicBezTo>
                    <a:pt x="16" y="128"/>
                    <a:pt x="16" y="128"/>
                    <a:pt x="16" y="128"/>
                  </a:cubicBezTo>
                  <a:cubicBezTo>
                    <a:pt x="16" y="67"/>
                    <a:pt x="66" y="17"/>
                    <a:pt x="128" y="17"/>
                  </a:cubicBezTo>
                  <a:cubicBezTo>
                    <a:pt x="255" y="17"/>
                    <a:pt x="255" y="17"/>
                    <a:pt x="255" y="17"/>
                  </a:cubicBezTo>
                  <a:cubicBezTo>
                    <a:pt x="317" y="17"/>
                    <a:pt x="367" y="67"/>
                    <a:pt x="367" y="128"/>
                  </a:cubicBezTo>
                  <a:cubicBezTo>
                    <a:pt x="367" y="547"/>
                    <a:pt x="367" y="547"/>
                    <a:pt x="367" y="547"/>
                  </a:cubicBezTo>
                  <a:cubicBezTo>
                    <a:pt x="383" y="547"/>
                    <a:pt x="383" y="547"/>
                    <a:pt x="383" y="547"/>
                  </a:cubicBezTo>
                  <a:lnTo>
                    <a:pt x="383"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63"/>
            <p:cNvSpPr>
              <a:spLocks/>
            </p:cNvSpPr>
            <p:nvPr/>
          </p:nvSpPr>
          <p:spPr bwMode="auto">
            <a:xfrm>
              <a:off x="4597265" y="2574304"/>
              <a:ext cx="434975" cy="377825"/>
            </a:xfrm>
            <a:custGeom>
              <a:avLst/>
              <a:gdLst>
                <a:gd name="T0" fmla="*/ 183 w 183"/>
                <a:gd name="T1" fmla="*/ 34 h 159"/>
                <a:gd name="T2" fmla="*/ 167 w 183"/>
                <a:gd name="T3" fmla="*/ 34 h 159"/>
                <a:gd name="T4" fmla="*/ 84 w 183"/>
                <a:gd name="T5" fmla="*/ 143 h 159"/>
                <a:gd name="T6" fmla="*/ 17 w 183"/>
                <a:gd name="T7" fmla="*/ 80 h 159"/>
                <a:gd name="T8" fmla="*/ 72 w 183"/>
                <a:gd name="T9" fmla="*/ 16 h 159"/>
                <a:gd name="T10" fmla="*/ 131 w 183"/>
                <a:gd name="T11" fmla="*/ 101 h 159"/>
                <a:gd name="T12" fmla="*/ 148 w 183"/>
                <a:gd name="T13" fmla="*/ 102 h 159"/>
                <a:gd name="T14" fmla="*/ 70 w 183"/>
                <a:gd name="T15" fmla="*/ 0 h 159"/>
                <a:gd name="T16" fmla="*/ 0 w 183"/>
                <a:gd name="T17" fmla="*/ 80 h 159"/>
                <a:gd name="T18" fmla="*/ 83 w 183"/>
                <a:gd name="T19" fmla="*/ 159 h 159"/>
                <a:gd name="T20" fmla="*/ 183 w 183"/>
                <a:gd name="T21"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59">
                  <a:moveTo>
                    <a:pt x="183" y="34"/>
                  </a:moveTo>
                  <a:cubicBezTo>
                    <a:pt x="167" y="34"/>
                    <a:pt x="167" y="34"/>
                    <a:pt x="167" y="34"/>
                  </a:cubicBezTo>
                  <a:cubicBezTo>
                    <a:pt x="167" y="136"/>
                    <a:pt x="117" y="143"/>
                    <a:pt x="84" y="143"/>
                  </a:cubicBezTo>
                  <a:cubicBezTo>
                    <a:pt x="49" y="143"/>
                    <a:pt x="17" y="114"/>
                    <a:pt x="17" y="80"/>
                  </a:cubicBezTo>
                  <a:cubicBezTo>
                    <a:pt x="17" y="45"/>
                    <a:pt x="37" y="16"/>
                    <a:pt x="72" y="16"/>
                  </a:cubicBezTo>
                  <a:cubicBezTo>
                    <a:pt x="105" y="16"/>
                    <a:pt x="131" y="32"/>
                    <a:pt x="131" y="101"/>
                  </a:cubicBezTo>
                  <a:cubicBezTo>
                    <a:pt x="148" y="102"/>
                    <a:pt x="148" y="102"/>
                    <a:pt x="148" y="102"/>
                  </a:cubicBezTo>
                  <a:cubicBezTo>
                    <a:pt x="148" y="22"/>
                    <a:pt x="112" y="0"/>
                    <a:pt x="70" y="0"/>
                  </a:cubicBezTo>
                  <a:cubicBezTo>
                    <a:pt x="26" y="0"/>
                    <a:pt x="0" y="36"/>
                    <a:pt x="0" y="80"/>
                  </a:cubicBezTo>
                  <a:cubicBezTo>
                    <a:pt x="0" y="124"/>
                    <a:pt x="39" y="159"/>
                    <a:pt x="83" y="159"/>
                  </a:cubicBezTo>
                  <a:cubicBezTo>
                    <a:pt x="125" y="159"/>
                    <a:pt x="183" y="152"/>
                    <a:pt x="18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64"/>
            <p:cNvSpPr>
              <a:spLocks/>
            </p:cNvSpPr>
            <p:nvPr/>
          </p:nvSpPr>
          <p:spPr bwMode="auto">
            <a:xfrm>
              <a:off x="4575040" y="2814016"/>
              <a:ext cx="374650" cy="509588"/>
            </a:xfrm>
            <a:custGeom>
              <a:avLst/>
              <a:gdLst>
                <a:gd name="T0" fmla="*/ 157 w 157"/>
                <a:gd name="T1" fmla="*/ 1 h 214"/>
                <a:gd name="T2" fmla="*/ 140 w 157"/>
                <a:gd name="T3" fmla="*/ 0 h 214"/>
                <a:gd name="T4" fmla="*/ 70 w 157"/>
                <a:gd name="T5" fmla="*/ 120 h 214"/>
                <a:gd name="T6" fmla="*/ 0 w 157"/>
                <a:gd name="T7" fmla="*/ 214 h 214"/>
                <a:gd name="T8" fmla="*/ 17 w 157"/>
                <a:gd name="T9" fmla="*/ 214 h 214"/>
                <a:gd name="T10" fmla="*/ 72 w 157"/>
                <a:gd name="T11" fmla="*/ 136 h 214"/>
                <a:gd name="T12" fmla="*/ 157 w 157"/>
                <a:gd name="T13" fmla="*/ 1 h 214"/>
              </a:gdLst>
              <a:ahLst/>
              <a:cxnLst>
                <a:cxn ang="0">
                  <a:pos x="T0" y="T1"/>
                </a:cxn>
                <a:cxn ang="0">
                  <a:pos x="T2" y="T3"/>
                </a:cxn>
                <a:cxn ang="0">
                  <a:pos x="T4" y="T5"/>
                </a:cxn>
                <a:cxn ang="0">
                  <a:pos x="T6" y="T7"/>
                </a:cxn>
                <a:cxn ang="0">
                  <a:pos x="T8" y="T9"/>
                </a:cxn>
                <a:cxn ang="0">
                  <a:pos x="T10" y="T11"/>
                </a:cxn>
                <a:cxn ang="0">
                  <a:pos x="T12" y="T13"/>
                </a:cxn>
              </a:cxnLst>
              <a:rect l="0" t="0" r="r" b="b"/>
              <a:pathLst>
                <a:path w="157" h="214">
                  <a:moveTo>
                    <a:pt x="157" y="1"/>
                  </a:moveTo>
                  <a:cubicBezTo>
                    <a:pt x="140" y="0"/>
                    <a:pt x="140" y="0"/>
                    <a:pt x="140" y="0"/>
                  </a:cubicBezTo>
                  <a:cubicBezTo>
                    <a:pt x="140" y="87"/>
                    <a:pt x="114" y="120"/>
                    <a:pt x="70" y="120"/>
                  </a:cubicBezTo>
                  <a:cubicBezTo>
                    <a:pt x="9" y="120"/>
                    <a:pt x="0" y="172"/>
                    <a:pt x="0" y="214"/>
                  </a:cubicBezTo>
                  <a:cubicBezTo>
                    <a:pt x="5" y="214"/>
                    <a:pt x="13" y="214"/>
                    <a:pt x="17" y="214"/>
                  </a:cubicBezTo>
                  <a:cubicBezTo>
                    <a:pt x="17" y="193"/>
                    <a:pt x="17" y="136"/>
                    <a:pt x="72" y="136"/>
                  </a:cubicBezTo>
                  <a:cubicBezTo>
                    <a:pt x="123" y="136"/>
                    <a:pt x="157" y="107"/>
                    <a:pt x="15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Rectangle 118"/>
          <p:cNvSpPr>
            <a:spLocks noChangeArrowheads="1"/>
          </p:cNvSpPr>
          <p:nvPr/>
        </p:nvSpPr>
        <p:spPr bwMode="auto">
          <a:xfrm>
            <a:off x="1428750" y="4700869"/>
            <a:ext cx="939800"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49" name="Group 148"/>
          <p:cNvGrpSpPr/>
          <p:nvPr/>
        </p:nvGrpSpPr>
        <p:grpSpPr>
          <a:xfrm>
            <a:off x="554037" y="4979141"/>
            <a:ext cx="2557463" cy="2246248"/>
            <a:chOff x="554037" y="4271272"/>
            <a:chExt cx="2557463" cy="2246248"/>
          </a:xfrm>
        </p:grpSpPr>
        <p:sp>
          <p:nvSpPr>
            <p:cNvPr id="137" name="Subtitle 2"/>
            <p:cNvSpPr txBox="1">
              <a:spLocks/>
            </p:cNvSpPr>
            <p:nvPr/>
          </p:nvSpPr>
          <p:spPr>
            <a:xfrm>
              <a:off x="554037" y="4271272"/>
              <a:ext cx="2557463" cy="7264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solidFill>
                </a:rPr>
                <a:t>Genetic Modification</a:t>
              </a:r>
            </a:p>
          </p:txBody>
        </p:sp>
        <p:sp>
          <p:nvSpPr>
            <p:cNvPr id="138" name="Subtitle 2"/>
            <p:cNvSpPr txBox="1">
              <a:spLocks/>
            </p:cNvSpPr>
            <p:nvPr/>
          </p:nvSpPr>
          <p:spPr>
            <a:xfrm>
              <a:off x="554037" y="4970832"/>
              <a:ext cx="2557463" cy="1546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How Does it Work?</a:t>
              </a:r>
            </a:p>
            <a:p>
              <a:r>
                <a:rPr lang="en-US" sz="1800" dirty="0">
                  <a:solidFill>
                    <a:schemeClr val="bg1"/>
                  </a:solidFill>
                </a:rPr>
                <a:t>The New Eugenics</a:t>
              </a:r>
            </a:p>
          </p:txBody>
        </p:sp>
      </p:grpSp>
      <p:grpSp>
        <p:nvGrpSpPr>
          <p:cNvPr id="146" name="Group 145"/>
          <p:cNvGrpSpPr/>
          <p:nvPr/>
        </p:nvGrpSpPr>
        <p:grpSpPr>
          <a:xfrm>
            <a:off x="3429456" y="4979141"/>
            <a:ext cx="2666544" cy="2246248"/>
            <a:chOff x="3429456" y="4271272"/>
            <a:chExt cx="2666544" cy="2246248"/>
          </a:xfrm>
        </p:grpSpPr>
        <p:sp>
          <p:nvSpPr>
            <p:cNvPr id="139" name="Subtitle 2"/>
            <p:cNvSpPr txBox="1">
              <a:spLocks/>
            </p:cNvSpPr>
            <p:nvPr/>
          </p:nvSpPr>
          <p:spPr>
            <a:xfrm>
              <a:off x="3429456" y="4271272"/>
              <a:ext cx="2666544" cy="7487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2"/>
                  </a:solidFill>
                </a:rPr>
                <a:t>A History of Genetic Modification</a:t>
              </a:r>
            </a:p>
          </p:txBody>
        </p:sp>
        <p:sp>
          <p:nvSpPr>
            <p:cNvPr id="140" name="Subtitle 2"/>
            <p:cNvSpPr txBox="1">
              <a:spLocks/>
            </p:cNvSpPr>
            <p:nvPr/>
          </p:nvSpPr>
          <p:spPr>
            <a:xfrm>
              <a:off x="3429456" y="4974474"/>
              <a:ext cx="2557463" cy="15430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A Timeline</a:t>
              </a:r>
            </a:p>
          </p:txBody>
        </p:sp>
      </p:grpSp>
      <p:grpSp>
        <p:nvGrpSpPr>
          <p:cNvPr id="147" name="Group 146"/>
          <p:cNvGrpSpPr/>
          <p:nvPr/>
        </p:nvGrpSpPr>
        <p:grpSpPr>
          <a:xfrm>
            <a:off x="6225213" y="5002494"/>
            <a:ext cx="2593350" cy="1774544"/>
            <a:chOff x="6225213" y="4310961"/>
            <a:chExt cx="2593350" cy="1774544"/>
          </a:xfrm>
        </p:grpSpPr>
        <p:sp>
          <p:nvSpPr>
            <p:cNvPr id="141" name="Subtitle 2"/>
            <p:cNvSpPr txBox="1">
              <a:spLocks/>
            </p:cNvSpPr>
            <p:nvPr/>
          </p:nvSpPr>
          <p:spPr>
            <a:xfrm>
              <a:off x="6225213" y="4310961"/>
              <a:ext cx="1919624" cy="7455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3"/>
                  </a:solidFill>
                </a:rPr>
                <a:t>Lessons from </a:t>
              </a:r>
              <a:br>
                <a:rPr lang="en-US" sz="2400" dirty="0">
                  <a:solidFill>
                    <a:schemeClr val="accent3"/>
                  </a:solidFill>
                </a:rPr>
              </a:br>
              <a:r>
                <a:rPr lang="en-US" sz="2400" dirty="0">
                  <a:solidFill>
                    <a:schemeClr val="accent3"/>
                  </a:solidFill>
                </a:rPr>
                <a:t>the Past</a:t>
              </a:r>
            </a:p>
          </p:txBody>
        </p:sp>
        <p:sp>
          <p:nvSpPr>
            <p:cNvPr id="142" name="Subtitle 2"/>
            <p:cNvSpPr txBox="1">
              <a:spLocks/>
            </p:cNvSpPr>
            <p:nvPr/>
          </p:nvSpPr>
          <p:spPr>
            <a:xfrm>
              <a:off x="6261100" y="4976977"/>
              <a:ext cx="2557463" cy="1108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IVF &amp; Stem Cells</a:t>
              </a:r>
            </a:p>
            <a:p>
              <a:r>
                <a:rPr lang="en-US" sz="1800" dirty="0">
                  <a:solidFill>
                    <a:schemeClr val="bg1"/>
                  </a:solidFill>
                </a:rPr>
                <a:t>Revolutionary Technologies</a:t>
              </a:r>
            </a:p>
          </p:txBody>
        </p:sp>
      </p:grpSp>
      <p:sp>
        <p:nvSpPr>
          <p:cNvPr id="32" name="Rectangle 88"/>
          <p:cNvSpPr>
            <a:spLocks noChangeArrowheads="1"/>
          </p:cNvSpPr>
          <p:nvPr/>
        </p:nvSpPr>
        <p:spPr bwMode="auto">
          <a:xfrm>
            <a:off x="9856788" y="4700869"/>
            <a:ext cx="936625" cy="28575"/>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0" name="Group 149"/>
          <p:cNvGrpSpPr/>
          <p:nvPr/>
        </p:nvGrpSpPr>
        <p:grpSpPr>
          <a:xfrm>
            <a:off x="9020415" y="4979142"/>
            <a:ext cx="2557463" cy="2246247"/>
            <a:chOff x="9020415" y="4271273"/>
            <a:chExt cx="2557463" cy="2246247"/>
          </a:xfrm>
        </p:grpSpPr>
        <p:sp>
          <p:nvSpPr>
            <p:cNvPr id="143" name="Subtitle 2"/>
            <p:cNvSpPr txBox="1">
              <a:spLocks/>
            </p:cNvSpPr>
            <p:nvPr/>
          </p:nvSpPr>
          <p:spPr>
            <a:xfrm>
              <a:off x="9020415" y="4271273"/>
              <a:ext cx="2557463" cy="4179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4"/>
                  </a:solidFill>
                </a:rPr>
                <a:t>Moving Forward</a:t>
              </a:r>
            </a:p>
          </p:txBody>
        </p:sp>
        <p:sp>
          <p:nvSpPr>
            <p:cNvPr id="144" name="Subtitle 2"/>
            <p:cNvSpPr txBox="1">
              <a:spLocks/>
            </p:cNvSpPr>
            <p:nvPr/>
          </p:nvSpPr>
          <p:spPr>
            <a:xfrm>
              <a:off x="9020415" y="4708771"/>
              <a:ext cx="2557463" cy="1808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Arguments: Pro &amp; Con</a:t>
              </a:r>
            </a:p>
            <a:p>
              <a:r>
                <a:rPr lang="en-US" sz="1800" dirty="0">
                  <a:solidFill>
                    <a:schemeClr val="bg1"/>
                  </a:solidFill>
                </a:rPr>
                <a:t>Inevitable Change</a:t>
              </a:r>
            </a:p>
            <a:p>
              <a:r>
                <a:rPr lang="en-US" sz="1800" dirty="0">
                  <a:solidFill>
                    <a:schemeClr val="bg1"/>
                  </a:solidFill>
                </a:rPr>
                <a:t>Trade-offs</a:t>
              </a:r>
            </a:p>
          </p:txBody>
        </p:sp>
      </p:grpSp>
      <p:sp>
        <p:nvSpPr>
          <p:cNvPr id="262" name="Subtitle 2"/>
          <p:cNvSpPr txBox="1">
            <a:spLocks/>
          </p:cNvSpPr>
          <p:nvPr/>
        </p:nvSpPr>
        <p:spPr>
          <a:xfrm>
            <a:off x="143768" y="486502"/>
            <a:ext cx="4840214" cy="477499"/>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bg1"/>
                </a:solidFill>
              </a:rPr>
              <a:t>Outline</a:t>
            </a:r>
          </a:p>
        </p:txBody>
      </p:sp>
    </p:spTree>
    <p:extLst>
      <p:ext uri="{BB962C8B-B14F-4D97-AF65-F5344CB8AC3E}">
        <p14:creationId xmlns:p14="http://schemas.microsoft.com/office/powerpoint/2010/main" val="4191041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childTnLst>
                                </p:cTn>
                              </p:par>
                              <p:par>
                                <p:cTn id="8" presetID="10" presetClass="exit" presetSubtype="0" fill="hold" grpId="0" nodeType="withEffect">
                                  <p:stCondLst>
                                    <p:cond delay="0"/>
                                  </p:stCondLst>
                                  <p:childTnLst>
                                    <p:animEffect transition="out" filter="fade">
                                      <p:cBhvr>
                                        <p:cTn id="9" dur="1000"/>
                                        <p:tgtEl>
                                          <p:spTgt spid="249"/>
                                        </p:tgtEl>
                                      </p:cBhvr>
                                    </p:animEffect>
                                    <p:set>
                                      <p:cBhvr>
                                        <p:cTn id="10" dur="1" fill="hold">
                                          <p:stCondLst>
                                            <p:cond delay="999"/>
                                          </p:stCondLst>
                                        </p:cTn>
                                        <p:tgtEl>
                                          <p:spTgt spid="2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1000"/>
                                        <p:tgtEl>
                                          <p:spTgt spid="126"/>
                                        </p:tgtEl>
                                      </p:cBhvr>
                                    </p:animEffect>
                                  </p:childTnLst>
                                </p:cTn>
                              </p:par>
                              <p:par>
                                <p:cTn id="16" presetID="10" presetClass="exit" presetSubtype="0" fill="hold" grpId="0" nodeType="withEffect">
                                  <p:stCondLst>
                                    <p:cond delay="0"/>
                                  </p:stCondLst>
                                  <p:childTnLst>
                                    <p:animEffect transition="out" filter="fade">
                                      <p:cBhvr>
                                        <p:cTn id="17" dur="1000"/>
                                        <p:tgtEl>
                                          <p:spTgt spid="251"/>
                                        </p:tgtEl>
                                      </p:cBhvr>
                                    </p:animEffect>
                                    <p:set>
                                      <p:cBhvr>
                                        <p:cTn id="18" dur="1" fill="hold">
                                          <p:stCondLst>
                                            <p:cond delay="999"/>
                                          </p:stCondLst>
                                        </p:cTn>
                                        <p:tgtEl>
                                          <p:spTgt spid="251"/>
                                        </p:tgtEl>
                                        <p:attrNameLst>
                                          <p:attrName>style.visibility</p:attrName>
                                        </p:attrNameLst>
                                      </p:cBhvr>
                                      <p:to>
                                        <p:strVal val="hidden"/>
                                      </p:to>
                                    </p:se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wipe(down)">
                                      <p:cBhvr>
                                        <p:cTn id="22" dur="1000"/>
                                        <p:tgtEl>
                                          <p:spTgt spid="94"/>
                                        </p:tgtEl>
                                      </p:cBhvr>
                                    </p:animEffect>
                                  </p:childTnLst>
                                </p:cTn>
                              </p:par>
                              <p:par>
                                <p:cTn id="23" presetID="10" presetClass="entr" presetSubtype="0" fill="hold" nodeType="withEffect">
                                  <p:stCondLst>
                                    <p:cond delay="500"/>
                                  </p:stCondLst>
                                  <p:childTnLst>
                                    <p:set>
                                      <p:cBhvr>
                                        <p:cTn id="24" dur="1" fill="hold">
                                          <p:stCondLst>
                                            <p:cond delay="0"/>
                                          </p:stCondLst>
                                        </p:cTn>
                                        <p:tgtEl>
                                          <p:spTgt spid="150"/>
                                        </p:tgtEl>
                                        <p:attrNameLst>
                                          <p:attrName>style.visibility</p:attrName>
                                        </p:attrNameLst>
                                      </p:cBhvr>
                                      <p:to>
                                        <p:strVal val="visible"/>
                                      </p:to>
                                    </p:set>
                                    <p:animEffect transition="in" filter="fade">
                                      <p:cBhvr>
                                        <p:cTn id="25"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P spid="251" grpId="0" animBg="1"/>
      <p:bldP spid="123" grpId="0" animBg="1"/>
      <p:bldP spid="1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548"/>
          <p:cNvSpPr>
            <a:spLocks noChangeArrowheads="1"/>
          </p:cNvSpPr>
          <p:nvPr/>
        </p:nvSpPr>
        <p:spPr bwMode="auto">
          <a:xfrm>
            <a:off x="0" y="1488332"/>
            <a:ext cx="12207051" cy="5369668"/>
          </a:xfrm>
          <a:prstGeom prst="rect">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Rectangle 548"/>
          <p:cNvSpPr>
            <a:spLocks noChangeArrowheads="1"/>
          </p:cNvSpPr>
          <p:nvPr/>
        </p:nvSpPr>
        <p:spPr bwMode="auto">
          <a:xfrm>
            <a:off x="-15051" y="0"/>
            <a:ext cx="12207051" cy="685800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2" name="Rectangle 549"/>
          <p:cNvSpPr>
            <a:spLocks noChangeArrowheads="1"/>
          </p:cNvSpPr>
          <p:nvPr/>
        </p:nvSpPr>
        <p:spPr bwMode="auto">
          <a:xfrm>
            <a:off x="-15051" y="0"/>
            <a:ext cx="12207051" cy="1507788"/>
          </a:xfrm>
          <a:custGeom>
            <a:avLst/>
            <a:gdLst/>
            <a:ahLst/>
            <a:cxnLst/>
            <a:rect l="l" t="t" r="r" b="b"/>
            <a:pathLst>
              <a:path w="12207051" h="1507788">
                <a:moveTo>
                  <a:pt x="11925920" y="1162050"/>
                </a:moveTo>
                <a:lnTo>
                  <a:pt x="11925920" y="1428750"/>
                </a:lnTo>
                <a:lnTo>
                  <a:pt x="12197073" y="1428750"/>
                </a:lnTo>
                <a:lnTo>
                  <a:pt x="12197073" y="1162050"/>
                </a:lnTo>
                <a:close/>
                <a:moveTo>
                  <a:pt x="11635398" y="1162050"/>
                </a:moveTo>
                <a:lnTo>
                  <a:pt x="11635398" y="1428750"/>
                </a:lnTo>
                <a:lnTo>
                  <a:pt x="11906552" y="1428750"/>
                </a:lnTo>
                <a:lnTo>
                  <a:pt x="11906552" y="1162050"/>
                </a:lnTo>
                <a:close/>
                <a:moveTo>
                  <a:pt x="11344876" y="1162050"/>
                </a:moveTo>
                <a:lnTo>
                  <a:pt x="11344876" y="1428750"/>
                </a:lnTo>
                <a:lnTo>
                  <a:pt x="11616030" y="1428750"/>
                </a:lnTo>
                <a:lnTo>
                  <a:pt x="11616030" y="1162050"/>
                </a:lnTo>
                <a:close/>
                <a:moveTo>
                  <a:pt x="11054354" y="1162050"/>
                </a:moveTo>
                <a:lnTo>
                  <a:pt x="11054354" y="1428750"/>
                </a:lnTo>
                <a:lnTo>
                  <a:pt x="11325508" y="1428750"/>
                </a:lnTo>
                <a:lnTo>
                  <a:pt x="11325508" y="1162050"/>
                </a:lnTo>
                <a:close/>
                <a:moveTo>
                  <a:pt x="10763832" y="1162050"/>
                </a:moveTo>
                <a:lnTo>
                  <a:pt x="10763832" y="1428750"/>
                </a:lnTo>
                <a:lnTo>
                  <a:pt x="11034986" y="1428750"/>
                </a:lnTo>
                <a:lnTo>
                  <a:pt x="11034986" y="1162050"/>
                </a:lnTo>
                <a:close/>
                <a:moveTo>
                  <a:pt x="10473311" y="1162050"/>
                </a:moveTo>
                <a:lnTo>
                  <a:pt x="10473311" y="1428750"/>
                </a:lnTo>
                <a:lnTo>
                  <a:pt x="10744464" y="1428750"/>
                </a:lnTo>
                <a:lnTo>
                  <a:pt x="10744464" y="1162050"/>
                </a:lnTo>
                <a:close/>
                <a:moveTo>
                  <a:pt x="10182789" y="1162050"/>
                </a:moveTo>
                <a:lnTo>
                  <a:pt x="10182789" y="1428750"/>
                </a:lnTo>
                <a:lnTo>
                  <a:pt x="10453943" y="1428750"/>
                </a:lnTo>
                <a:lnTo>
                  <a:pt x="10453943" y="1162050"/>
                </a:lnTo>
                <a:close/>
                <a:moveTo>
                  <a:pt x="9892267" y="1162050"/>
                </a:moveTo>
                <a:lnTo>
                  <a:pt x="9892267" y="1428750"/>
                </a:lnTo>
                <a:lnTo>
                  <a:pt x="10163421" y="1428750"/>
                </a:lnTo>
                <a:lnTo>
                  <a:pt x="10163421" y="1162050"/>
                </a:lnTo>
                <a:close/>
                <a:moveTo>
                  <a:pt x="9601745" y="1162050"/>
                </a:moveTo>
                <a:lnTo>
                  <a:pt x="9601745" y="1428750"/>
                </a:lnTo>
                <a:lnTo>
                  <a:pt x="9872899" y="1428750"/>
                </a:lnTo>
                <a:lnTo>
                  <a:pt x="9872899" y="1162050"/>
                </a:lnTo>
                <a:close/>
                <a:moveTo>
                  <a:pt x="9311224" y="1162050"/>
                </a:moveTo>
                <a:lnTo>
                  <a:pt x="9311224" y="1428750"/>
                </a:lnTo>
                <a:lnTo>
                  <a:pt x="9582377" y="1428750"/>
                </a:lnTo>
                <a:lnTo>
                  <a:pt x="9582377" y="1162050"/>
                </a:lnTo>
                <a:close/>
                <a:moveTo>
                  <a:pt x="9020702" y="1162050"/>
                </a:moveTo>
                <a:lnTo>
                  <a:pt x="9020702" y="1428750"/>
                </a:lnTo>
                <a:lnTo>
                  <a:pt x="9291856" y="1428750"/>
                </a:lnTo>
                <a:lnTo>
                  <a:pt x="9291856" y="1162050"/>
                </a:lnTo>
                <a:close/>
                <a:moveTo>
                  <a:pt x="8731793" y="1162050"/>
                </a:moveTo>
                <a:lnTo>
                  <a:pt x="8731793" y="1428750"/>
                </a:lnTo>
                <a:lnTo>
                  <a:pt x="9001334" y="1428750"/>
                </a:lnTo>
                <a:lnTo>
                  <a:pt x="9001334" y="1162050"/>
                </a:lnTo>
                <a:close/>
                <a:moveTo>
                  <a:pt x="8441272" y="1162050"/>
                </a:moveTo>
                <a:lnTo>
                  <a:pt x="8441272" y="1428750"/>
                </a:lnTo>
                <a:lnTo>
                  <a:pt x="8712425" y="1428750"/>
                </a:lnTo>
                <a:lnTo>
                  <a:pt x="8712425" y="1162050"/>
                </a:lnTo>
                <a:close/>
                <a:moveTo>
                  <a:pt x="8150750" y="1162050"/>
                </a:moveTo>
                <a:lnTo>
                  <a:pt x="8150750" y="1428750"/>
                </a:lnTo>
                <a:lnTo>
                  <a:pt x="8421904" y="1428750"/>
                </a:lnTo>
                <a:lnTo>
                  <a:pt x="8421904" y="1162050"/>
                </a:lnTo>
                <a:close/>
                <a:moveTo>
                  <a:pt x="7860228" y="1162050"/>
                </a:moveTo>
                <a:lnTo>
                  <a:pt x="7860228" y="1428750"/>
                </a:lnTo>
                <a:lnTo>
                  <a:pt x="8131382" y="1428750"/>
                </a:lnTo>
                <a:lnTo>
                  <a:pt x="8131382" y="1162050"/>
                </a:lnTo>
                <a:close/>
                <a:moveTo>
                  <a:pt x="7569706" y="1162050"/>
                </a:moveTo>
                <a:lnTo>
                  <a:pt x="7569706" y="1428750"/>
                </a:lnTo>
                <a:lnTo>
                  <a:pt x="7840860" y="1428750"/>
                </a:lnTo>
                <a:lnTo>
                  <a:pt x="7840860" y="1162050"/>
                </a:lnTo>
                <a:close/>
                <a:moveTo>
                  <a:pt x="7279185" y="1162050"/>
                </a:moveTo>
                <a:lnTo>
                  <a:pt x="7279185" y="1428750"/>
                </a:lnTo>
                <a:lnTo>
                  <a:pt x="7550338" y="1428750"/>
                </a:lnTo>
                <a:lnTo>
                  <a:pt x="7550338" y="1162050"/>
                </a:lnTo>
                <a:close/>
                <a:moveTo>
                  <a:pt x="6988663" y="1162050"/>
                </a:moveTo>
                <a:lnTo>
                  <a:pt x="6988663" y="1428750"/>
                </a:lnTo>
                <a:lnTo>
                  <a:pt x="7259817" y="1428750"/>
                </a:lnTo>
                <a:lnTo>
                  <a:pt x="7259817" y="1162050"/>
                </a:lnTo>
                <a:close/>
                <a:moveTo>
                  <a:pt x="6698141" y="1162050"/>
                </a:moveTo>
                <a:lnTo>
                  <a:pt x="6698141" y="1428750"/>
                </a:lnTo>
                <a:lnTo>
                  <a:pt x="6969295" y="1428750"/>
                </a:lnTo>
                <a:lnTo>
                  <a:pt x="6969295" y="1162050"/>
                </a:lnTo>
                <a:close/>
                <a:moveTo>
                  <a:pt x="6407619" y="1162050"/>
                </a:moveTo>
                <a:lnTo>
                  <a:pt x="6407619" y="1428750"/>
                </a:lnTo>
                <a:lnTo>
                  <a:pt x="6678773" y="1428750"/>
                </a:lnTo>
                <a:lnTo>
                  <a:pt x="6678773" y="1162050"/>
                </a:lnTo>
                <a:close/>
                <a:moveTo>
                  <a:pt x="6117097" y="1162050"/>
                </a:moveTo>
                <a:lnTo>
                  <a:pt x="6117097" y="1428750"/>
                </a:lnTo>
                <a:lnTo>
                  <a:pt x="6388251" y="1428750"/>
                </a:lnTo>
                <a:lnTo>
                  <a:pt x="6388251" y="1162050"/>
                </a:lnTo>
                <a:close/>
                <a:moveTo>
                  <a:pt x="5826576" y="1162050"/>
                </a:moveTo>
                <a:lnTo>
                  <a:pt x="5826576" y="1428750"/>
                </a:lnTo>
                <a:lnTo>
                  <a:pt x="6097729" y="1428750"/>
                </a:lnTo>
                <a:lnTo>
                  <a:pt x="6097729" y="1162050"/>
                </a:lnTo>
                <a:close/>
                <a:moveTo>
                  <a:pt x="5536054" y="1162050"/>
                </a:moveTo>
                <a:lnTo>
                  <a:pt x="5536054" y="1428750"/>
                </a:lnTo>
                <a:lnTo>
                  <a:pt x="5807208" y="1428750"/>
                </a:lnTo>
                <a:lnTo>
                  <a:pt x="5807208" y="1162050"/>
                </a:lnTo>
                <a:close/>
                <a:moveTo>
                  <a:pt x="5247147" y="1162050"/>
                </a:moveTo>
                <a:lnTo>
                  <a:pt x="5247147" y="1428750"/>
                </a:lnTo>
                <a:lnTo>
                  <a:pt x="5516686" y="1428750"/>
                </a:lnTo>
                <a:lnTo>
                  <a:pt x="5516686" y="1162050"/>
                </a:lnTo>
                <a:close/>
                <a:moveTo>
                  <a:pt x="4956625" y="1162050"/>
                </a:moveTo>
                <a:lnTo>
                  <a:pt x="4956625" y="1428750"/>
                </a:lnTo>
                <a:lnTo>
                  <a:pt x="5227779" y="1428750"/>
                </a:lnTo>
                <a:lnTo>
                  <a:pt x="5227779" y="1162050"/>
                </a:lnTo>
                <a:close/>
                <a:moveTo>
                  <a:pt x="4666103" y="1162050"/>
                </a:moveTo>
                <a:lnTo>
                  <a:pt x="4666103" y="1428750"/>
                </a:lnTo>
                <a:lnTo>
                  <a:pt x="4937257" y="1428750"/>
                </a:lnTo>
                <a:lnTo>
                  <a:pt x="4937257" y="1162050"/>
                </a:lnTo>
                <a:close/>
                <a:moveTo>
                  <a:pt x="4375581" y="1162050"/>
                </a:moveTo>
                <a:lnTo>
                  <a:pt x="4375581" y="1428750"/>
                </a:lnTo>
                <a:lnTo>
                  <a:pt x="4646735" y="1428750"/>
                </a:lnTo>
                <a:lnTo>
                  <a:pt x="4646735" y="1162050"/>
                </a:lnTo>
                <a:close/>
                <a:moveTo>
                  <a:pt x="4085059" y="1162050"/>
                </a:moveTo>
                <a:lnTo>
                  <a:pt x="4085059" y="1428750"/>
                </a:lnTo>
                <a:lnTo>
                  <a:pt x="4356213" y="1428750"/>
                </a:lnTo>
                <a:lnTo>
                  <a:pt x="4356213" y="1162050"/>
                </a:lnTo>
                <a:close/>
                <a:moveTo>
                  <a:pt x="3794538" y="1162050"/>
                </a:moveTo>
                <a:lnTo>
                  <a:pt x="3794538" y="1428750"/>
                </a:lnTo>
                <a:lnTo>
                  <a:pt x="4065691" y="1428750"/>
                </a:lnTo>
                <a:lnTo>
                  <a:pt x="4065691" y="1162050"/>
                </a:lnTo>
                <a:close/>
                <a:moveTo>
                  <a:pt x="3504016" y="1162050"/>
                </a:moveTo>
                <a:lnTo>
                  <a:pt x="3504016" y="1428750"/>
                </a:lnTo>
                <a:lnTo>
                  <a:pt x="3775170" y="1428750"/>
                </a:lnTo>
                <a:lnTo>
                  <a:pt x="3775170" y="1162050"/>
                </a:lnTo>
                <a:close/>
                <a:moveTo>
                  <a:pt x="3213494" y="1162050"/>
                </a:moveTo>
                <a:lnTo>
                  <a:pt x="3213494" y="1428750"/>
                </a:lnTo>
                <a:lnTo>
                  <a:pt x="3484648" y="1428750"/>
                </a:lnTo>
                <a:lnTo>
                  <a:pt x="3484648" y="1162050"/>
                </a:lnTo>
                <a:close/>
                <a:moveTo>
                  <a:pt x="2922972" y="1162050"/>
                </a:moveTo>
                <a:lnTo>
                  <a:pt x="2922972" y="1428750"/>
                </a:lnTo>
                <a:lnTo>
                  <a:pt x="3194126" y="1428750"/>
                </a:lnTo>
                <a:lnTo>
                  <a:pt x="3194126" y="1162050"/>
                </a:lnTo>
                <a:close/>
                <a:moveTo>
                  <a:pt x="2632451" y="1162050"/>
                </a:moveTo>
                <a:lnTo>
                  <a:pt x="2632451" y="1428750"/>
                </a:lnTo>
                <a:lnTo>
                  <a:pt x="2903604" y="1428750"/>
                </a:lnTo>
                <a:lnTo>
                  <a:pt x="2903604" y="1162050"/>
                </a:lnTo>
                <a:close/>
                <a:moveTo>
                  <a:pt x="2341929" y="1162050"/>
                </a:moveTo>
                <a:lnTo>
                  <a:pt x="2341929" y="1428750"/>
                </a:lnTo>
                <a:lnTo>
                  <a:pt x="2613083" y="1428750"/>
                </a:lnTo>
                <a:lnTo>
                  <a:pt x="2613083" y="1162050"/>
                </a:lnTo>
                <a:close/>
                <a:moveTo>
                  <a:pt x="2051407" y="1162050"/>
                </a:moveTo>
                <a:lnTo>
                  <a:pt x="2051407" y="1428750"/>
                </a:lnTo>
                <a:lnTo>
                  <a:pt x="2322561" y="1428750"/>
                </a:lnTo>
                <a:lnTo>
                  <a:pt x="2322561" y="1162050"/>
                </a:lnTo>
                <a:close/>
                <a:moveTo>
                  <a:pt x="1760886" y="1162050"/>
                </a:moveTo>
                <a:lnTo>
                  <a:pt x="1760886" y="1428750"/>
                </a:lnTo>
                <a:lnTo>
                  <a:pt x="2032039" y="1428750"/>
                </a:lnTo>
                <a:lnTo>
                  <a:pt x="2032039" y="1162050"/>
                </a:lnTo>
                <a:close/>
                <a:moveTo>
                  <a:pt x="1471977" y="1162050"/>
                </a:moveTo>
                <a:lnTo>
                  <a:pt x="1471977" y="1428750"/>
                </a:lnTo>
                <a:lnTo>
                  <a:pt x="1743131" y="1428750"/>
                </a:lnTo>
                <a:lnTo>
                  <a:pt x="1743131" y="1162050"/>
                </a:lnTo>
                <a:close/>
                <a:moveTo>
                  <a:pt x="1181455" y="1162050"/>
                </a:moveTo>
                <a:lnTo>
                  <a:pt x="1181455" y="1428750"/>
                </a:lnTo>
                <a:lnTo>
                  <a:pt x="1452609" y="1428750"/>
                </a:lnTo>
                <a:lnTo>
                  <a:pt x="1452609" y="1162050"/>
                </a:lnTo>
                <a:close/>
                <a:moveTo>
                  <a:pt x="890933" y="1162050"/>
                </a:moveTo>
                <a:lnTo>
                  <a:pt x="890933" y="1428750"/>
                </a:lnTo>
                <a:lnTo>
                  <a:pt x="1162087" y="1428750"/>
                </a:lnTo>
                <a:lnTo>
                  <a:pt x="1162087" y="1162050"/>
                </a:lnTo>
                <a:close/>
                <a:moveTo>
                  <a:pt x="600412" y="1162050"/>
                </a:moveTo>
                <a:lnTo>
                  <a:pt x="600412" y="1428750"/>
                </a:lnTo>
                <a:lnTo>
                  <a:pt x="871565" y="1428750"/>
                </a:lnTo>
                <a:lnTo>
                  <a:pt x="871565" y="1162050"/>
                </a:lnTo>
                <a:close/>
                <a:moveTo>
                  <a:pt x="309890" y="1162050"/>
                </a:moveTo>
                <a:lnTo>
                  <a:pt x="309890" y="1428750"/>
                </a:lnTo>
                <a:lnTo>
                  <a:pt x="581044" y="1428750"/>
                </a:lnTo>
                <a:lnTo>
                  <a:pt x="581044" y="1162050"/>
                </a:lnTo>
                <a:close/>
                <a:moveTo>
                  <a:pt x="19368" y="1162050"/>
                </a:moveTo>
                <a:lnTo>
                  <a:pt x="19368" y="1428750"/>
                </a:lnTo>
                <a:lnTo>
                  <a:pt x="290522" y="1428750"/>
                </a:lnTo>
                <a:lnTo>
                  <a:pt x="290522" y="1162050"/>
                </a:lnTo>
                <a:close/>
                <a:moveTo>
                  <a:pt x="11925920" y="876300"/>
                </a:moveTo>
                <a:lnTo>
                  <a:pt x="11925920" y="1143000"/>
                </a:lnTo>
                <a:lnTo>
                  <a:pt x="12197073" y="1143000"/>
                </a:lnTo>
                <a:lnTo>
                  <a:pt x="12197073" y="876300"/>
                </a:lnTo>
                <a:close/>
                <a:moveTo>
                  <a:pt x="11635398" y="876300"/>
                </a:moveTo>
                <a:lnTo>
                  <a:pt x="11635398" y="1143000"/>
                </a:lnTo>
                <a:lnTo>
                  <a:pt x="11906552" y="1143000"/>
                </a:lnTo>
                <a:lnTo>
                  <a:pt x="11906552" y="876300"/>
                </a:lnTo>
                <a:close/>
                <a:moveTo>
                  <a:pt x="11344876" y="876300"/>
                </a:moveTo>
                <a:lnTo>
                  <a:pt x="11344876" y="1143000"/>
                </a:lnTo>
                <a:lnTo>
                  <a:pt x="11616030" y="1143000"/>
                </a:lnTo>
                <a:lnTo>
                  <a:pt x="11616030" y="876300"/>
                </a:lnTo>
                <a:close/>
                <a:moveTo>
                  <a:pt x="11054354" y="876300"/>
                </a:moveTo>
                <a:lnTo>
                  <a:pt x="11054354" y="1143000"/>
                </a:lnTo>
                <a:lnTo>
                  <a:pt x="11325508" y="1143000"/>
                </a:lnTo>
                <a:lnTo>
                  <a:pt x="11325508" y="876300"/>
                </a:lnTo>
                <a:close/>
                <a:moveTo>
                  <a:pt x="10763832" y="876300"/>
                </a:moveTo>
                <a:lnTo>
                  <a:pt x="10763832" y="1143000"/>
                </a:lnTo>
                <a:lnTo>
                  <a:pt x="11034986" y="1143000"/>
                </a:lnTo>
                <a:lnTo>
                  <a:pt x="11034986" y="876300"/>
                </a:lnTo>
                <a:close/>
                <a:moveTo>
                  <a:pt x="10473311" y="876300"/>
                </a:moveTo>
                <a:lnTo>
                  <a:pt x="10473311" y="1143000"/>
                </a:lnTo>
                <a:lnTo>
                  <a:pt x="10744464" y="1143000"/>
                </a:lnTo>
                <a:lnTo>
                  <a:pt x="10744464" y="876300"/>
                </a:lnTo>
                <a:close/>
                <a:moveTo>
                  <a:pt x="10182789" y="876300"/>
                </a:moveTo>
                <a:lnTo>
                  <a:pt x="10182789" y="1143000"/>
                </a:lnTo>
                <a:lnTo>
                  <a:pt x="10453943" y="1143000"/>
                </a:lnTo>
                <a:lnTo>
                  <a:pt x="10453943" y="876300"/>
                </a:lnTo>
                <a:close/>
                <a:moveTo>
                  <a:pt x="9892267" y="876300"/>
                </a:moveTo>
                <a:lnTo>
                  <a:pt x="9892267" y="1143000"/>
                </a:lnTo>
                <a:lnTo>
                  <a:pt x="10163421" y="1143000"/>
                </a:lnTo>
                <a:lnTo>
                  <a:pt x="10163421" y="876300"/>
                </a:lnTo>
                <a:close/>
                <a:moveTo>
                  <a:pt x="9601745" y="876300"/>
                </a:moveTo>
                <a:lnTo>
                  <a:pt x="9601745" y="1143000"/>
                </a:lnTo>
                <a:lnTo>
                  <a:pt x="9872899" y="1143000"/>
                </a:lnTo>
                <a:lnTo>
                  <a:pt x="9872899" y="876300"/>
                </a:lnTo>
                <a:close/>
                <a:moveTo>
                  <a:pt x="9311224" y="876300"/>
                </a:moveTo>
                <a:lnTo>
                  <a:pt x="9311224" y="1143000"/>
                </a:lnTo>
                <a:lnTo>
                  <a:pt x="9582377" y="1143000"/>
                </a:lnTo>
                <a:lnTo>
                  <a:pt x="9582377" y="876300"/>
                </a:lnTo>
                <a:close/>
                <a:moveTo>
                  <a:pt x="9020702" y="876300"/>
                </a:moveTo>
                <a:lnTo>
                  <a:pt x="9020702" y="1143000"/>
                </a:lnTo>
                <a:lnTo>
                  <a:pt x="9291856" y="1143000"/>
                </a:lnTo>
                <a:lnTo>
                  <a:pt x="9291856" y="876300"/>
                </a:lnTo>
                <a:close/>
                <a:moveTo>
                  <a:pt x="8731793" y="876300"/>
                </a:moveTo>
                <a:lnTo>
                  <a:pt x="8731793" y="1143000"/>
                </a:lnTo>
                <a:lnTo>
                  <a:pt x="9001334" y="1143000"/>
                </a:lnTo>
                <a:lnTo>
                  <a:pt x="9001334" y="876300"/>
                </a:lnTo>
                <a:close/>
                <a:moveTo>
                  <a:pt x="8441272" y="876300"/>
                </a:moveTo>
                <a:lnTo>
                  <a:pt x="8441272" y="1143000"/>
                </a:lnTo>
                <a:lnTo>
                  <a:pt x="8712425" y="1143000"/>
                </a:lnTo>
                <a:lnTo>
                  <a:pt x="8712425" y="876300"/>
                </a:lnTo>
                <a:close/>
                <a:moveTo>
                  <a:pt x="8150750" y="876300"/>
                </a:moveTo>
                <a:lnTo>
                  <a:pt x="8150750" y="1143000"/>
                </a:lnTo>
                <a:lnTo>
                  <a:pt x="8421904" y="1143000"/>
                </a:lnTo>
                <a:lnTo>
                  <a:pt x="8421904" y="876300"/>
                </a:lnTo>
                <a:close/>
                <a:moveTo>
                  <a:pt x="7860228" y="876300"/>
                </a:moveTo>
                <a:lnTo>
                  <a:pt x="7860228" y="1143000"/>
                </a:lnTo>
                <a:lnTo>
                  <a:pt x="8131382" y="1143000"/>
                </a:lnTo>
                <a:lnTo>
                  <a:pt x="8131382" y="876300"/>
                </a:lnTo>
                <a:close/>
                <a:moveTo>
                  <a:pt x="7569706" y="876300"/>
                </a:moveTo>
                <a:lnTo>
                  <a:pt x="7569706" y="1143000"/>
                </a:lnTo>
                <a:lnTo>
                  <a:pt x="7840860" y="1143000"/>
                </a:lnTo>
                <a:lnTo>
                  <a:pt x="7840860" y="876300"/>
                </a:lnTo>
                <a:close/>
                <a:moveTo>
                  <a:pt x="7279185" y="876300"/>
                </a:moveTo>
                <a:lnTo>
                  <a:pt x="7279185" y="1143000"/>
                </a:lnTo>
                <a:lnTo>
                  <a:pt x="7550338" y="1143000"/>
                </a:lnTo>
                <a:lnTo>
                  <a:pt x="7550338" y="876300"/>
                </a:lnTo>
                <a:close/>
                <a:moveTo>
                  <a:pt x="6988663" y="876300"/>
                </a:moveTo>
                <a:lnTo>
                  <a:pt x="6988663" y="1143000"/>
                </a:lnTo>
                <a:lnTo>
                  <a:pt x="7259817" y="1143000"/>
                </a:lnTo>
                <a:lnTo>
                  <a:pt x="7259817" y="876300"/>
                </a:lnTo>
                <a:close/>
                <a:moveTo>
                  <a:pt x="6698141" y="876300"/>
                </a:moveTo>
                <a:lnTo>
                  <a:pt x="6698141" y="1143000"/>
                </a:lnTo>
                <a:lnTo>
                  <a:pt x="6969295" y="1143000"/>
                </a:lnTo>
                <a:lnTo>
                  <a:pt x="6969295" y="876300"/>
                </a:lnTo>
                <a:close/>
                <a:moveTo>
                  <a:pt x="6407619" y="876300"/>
                </a:moveTo>
                <a:lnTo>
                  <a:pt x="6407619" y="1143000"/>
                </a:lnTo>
                <a:lnTo>
                  <a:pt x="6678773" y="1143000"/>
                </a:lnTo>
                <a:lnTo>
                  <a:pt x="6678773" y="876300"/>
                </a:lnTo>
                <a:close/>
                <a:moveTo>
                  <a:pt x="6117097" y="876300"/>
                </a:moveTo>
                <a:lnTo>
                  <a:pt x="6117097" y="1143000"/>
                </a:lnTo>
                <a:lnTo>
                  <a:pt x="6388251" y="1143000"/>
                </a:lnTo>
                <a:lnTo>
                  <a:pt x="6388251" y="876300"/>
                </a:lnTo>
                <a:close/>
                <a:moveTo>
                  <a:pt x="5826576" y="876300"/>
                </a:moveTo>
                <a:lnTo>
                  <a:pt x="5826576" y="1143000"/>
                </a:lnTo>
                <a:lnTo>
                  <a:pt x="6097729" y="1143000"/>
                </a:lnTo>
                <a:lnTo>
                  <a:pt x="6097729" y="876300"/>
                </a:lnTo>
                <a:close/>
                <a:moveTo>
                  <a:pt x="5536054" y="876300"/>
                </a:moveTo>
                <a:lnTo>
                  <a:pt x="5536054" y="1143000"/>
                </a:lnTo>
                <a:lnTo>
                  <a:pt x="5807208" y="1143000"/>
                </a:lnTo>
                <a:lnTo>
                  <a:pt x="5807208" y="876300"/>
                </a:lnTo>
                <a:close/>
                <a:moveTo>
                  <a:pt x="5247147" y="876300"/>
                </a:moveTo>
                <a:lnTo>
                  <a:pt x="5247147" y="1143000"/>
                </a:lnTo>
                <a:lnTo>
                  <a:pt x="5516686" y="1143000"/>
                </a:lnTo>
                <a:lnTo>
                  <a:pt x="5516686" y="876300"/>
                </a:lnTo>
                <a:close/>
                <a:moveTo>
                  <a:pt x="4956625" y="876300"/>
                </a:moveTo>
                <a:lnTo>
                  <a:pt x="4956625" y="1143000"/>
                </a:lnTo>
                <a:lnTo>
                  <a:pt x="5227779" y="1143000"/>
                </a:lnTo>
                <a:lnTo>
                  <a:pt x="5227779" y="876300"/>
                </a:lnTo>
                <a:close/>
                <a:moveTo>
                  <a:pt x="4666103" y="876300"/>
                </a:moveTo>
                <a:lnTo>
                  <a:pt x="4666103" y="1143000"/>
                </a:lnTo>
                <a:lnTo>
                  <a:pt x="4937257" y="1143000"/>
                </a:lnTo>
                <a:lnTo>
                  <a:pt x="4937257" y="876300"/>
                </a:lnTo>
                <a:close/>
                <a:moveTo>
                  <a:pt x="4375581" y="876300"/>
                </a:moveTo>
                <a:lnTo>
                  <a:pt x="4375581" y="1143000"/>
                </a:lnTo>
                <a:lnTo>
                  <a:pt x="4646735" y="1143000"/>
                </a:lnTo>
                <a:lnTo>
                  <a:pt x="4646735" y="876300"/>
                </a:lnTo>
                <a:close/>
                <a:moveTo>
                  <a:pt x="4085059" y="876300"/>
                </a:moveTo>
                <a:lnTo>
                  <a:pt x="4085059" y="1143000"/>
                </a:lnTo>
                <a:lnTo>
                  <a:pt x="4356213" y="1143000"/>
                </a:lnTo>
                <a:lnTo>
                  <a:pt x="4356213" y="876300"/>
                </a:lnTo>
                <a:close/>
                <a:moveTo>
                  <a:pt x="3794538" y="876300"/>
                </a:moveTo>
                <a:lnTo>
                  <a:pt x="3794538" y="1143000"/>
                </a:lnTo>
                <a:lnTo>
                  <a:pt x="4065691" y="1143000"/>
                </a:lnTo>
                <a:lnTo>
                  <a:pt x="4065691" y="876300"/>
                </a:lnTo>
                <a:close/>
                <a:moveTo>
                  <a:pt x="3504016" y="876300"/>
                </a:moveTo>
                <a:lnTo>
                  <a:pt x="3504016" y="1143000"/>
                </a:lnTo>
                <a:lnTo>
                  <a:pt x="3775170" y="1143000"/>
                </a:lnTo>
                <a:lnTo>
                  <a:pt x="3775170" y="876300"/>
                </a:lnTo>
                <a:close/>
                <a:moveTo>
                  <a:pt x="3213494" y="876300"/>
                </a:moveTo>
                <a:lnTo>
                  <a:pt x="3213494" y="1143000"/>
                </a:lnTo>
                <a:lnTo>
                  <a:pt x="3484648" y="1143000"/>
                </a:lnTo>
                <a:lnTo>
                  <a:pt x="3484648" y="876300"/>
                </a:lnTo>
                <a:close/>
                <a:moveTo>
                  <a:pt x="2922972" y="876300"/>
                </a:moveTo>
                <a:lnTo>
                  <a:pt x="2922972" y="1143000"/>
                </a:lnTo>
                <a:lnTo>
                  <a:pt x="3194126" y="1143000"/>
                </a:lnTo>
                <a:lnTo>
                  <a:pt x="3194126" y="876300"/>
                </a:lnTo>
                <a:close/>
                <a:moveTo>
                  <a:pt x="2632451" y="876300"/>
                </a:moveTo>
                <a:lnTo>
                  <a:pt x="2632451" y="1143000"/>
                </a:lnTo>
                <a:lnTo>
                  <a:pt x="2903604" y="1143000"/>
                </a:lnTo>
                <a:lnTo>
                  <a:pt x="2903604" y="876300"/>
                </a:lnTo>
                <a:close/>
                <a:moveTo>
                  <a:pt x="2341929" y="876300"/>
                </a:moveTo>
                <a:lnTo>
                  <a:pt x="2341929" y="1143000"/>
                </a:lnTo>
                <a:lnTo>
                  <a:pt x="2613083" y="1143000"/>
                </a:lnTo>
                <a:lnTo>
                  <a:pt x="2613083" y="876300"/>
                </a:lnTo>
                <a:close/>
                <a:moveTo>
                  <a:pt x="2051407" y="876300"/>
                </a:moveTo>
                <a:lnTo>
                  <a:pt x="2051407" y="1143000"/>
                </a:lnTo>
                <a:lnTo>
                  <a:pt x="2322561" y="1143000"/>
                </a:lnTo>
                <a:lnTo>
                  <a:pt x="2322561" y="876300"/>
                </a:lnTo>
                <a:close/>
                <a:moveTo>
                  <a:pt x="1760886" y="876300"/>
                </a:moveTo>
                <a:lnTo>
                  <a:pt x="1760886" y="1143000"/>
                </a:lnTo>
                <a:lnTo>
                  <a:pt x="2032039" y="1143000"/>
                </a:lnTo>
                <a:lnTo>
                  <a:pt x="2032039" y="876300"/>
                </a:lnTo>
                <a:close/>
                <a:moveTo>
                  <a:pt x="1471977" y="876300"/>
                </a:moveTo>
                <a:lnTo>
                  <a:pt x="1471977" y="1143000"/>
                </a:lnTo>
                <a:lnTo>
                  <a:pt x="1743131" y="1143000"/>
                </a:lnTo>
                <a:lnTo>
                  <a:pt x="1743131" y="876300"/>
                </a:lnTo>
                <a:close/>
                <a:moveTo>
                  <a:pt x="1181455" y="876300"/>
                </a:moveTo>
                <a:lnTo>
                  <a:pt x="1181455" y="1143000"/>
                </a:lnTo>
                <a:lnTo>
                  <a:pt x="1452609" y="1143000"/>
                </a:lnTo>
                <a:lnTo>
                  <a:pt x="1452609" y="876300"/>
                </a:lnTo>
                <a:close/>
                <a:moveTo>
                  <a:pt x="890933" y="876300"/>
                </a:moveTo>
                <a:lnTo>
                  <a:pt x="890933" y="1143000"/>
                </a:lnTo>
                <a:lnTo>
                  <a:pt x="1162087" y="1143000"/>
                </a:lnTo>
                <a:lnTo>
                  <a:pt x="1162087" y="876300"/>
                </a:lnTo>
                <a:close/>
                <a:moveTo>
                  <a:pt x="600412" y="876300"/>
                </a:moveTo>
                <a:lnTo>
                  <a:pt x="600412" y="1143000"/>
                </a:lnTo>
                <a:lnTo>
                  <a:pt x="871565" y="1143000"/>
                </a:lnTo>
                <a:lnTo>
                  <a:pt x="871565" y="876300"/>
                </a:lnTo>
                <a:close/>
                <a:moveTo>
                  <a:pt x="309890" y="876300"/>
                </a:moveTo>
                <a:lnTo>
                  <a:pt x="309890" y="1143000"/>
                </a:lnTo>
                <a:lnTo>
                  <a:pt x="581044" y="1143000"/>
                </a:lnTo>
                <a:lnTo>
                  <a:pt x="581044" y="876300"/>
                </a:lnTo>
                <a:close/>
                <a:moveTo>
                  <a:pt x="19368" y="876300"/>
                </a:moveTo>
                <a:lnTo>
                  <a:pt x="19368" y="1143000"/>
                </a:lnTo>
                <a:lnTo>
                  <a:pt x="290522" y="1143000"/>
                </a:lnTo>
                <a:lnTo>
                  <a:pt x="290522" y="876300"/>
                </a:lnTo>
                <a:close/>
                <a:moveTo>
                  <a:pt x="11925920" y="590550"/>
                </a:moveTo>
                <a:lnTo>
                  <a:pt x="11925920" y="857250"/>
                </a:lnTo>
                <a:lnTo>
                  <a:pt x="12197073" y="857250"/>
                </a:lnTo>
                <a:lnTo>
                  <a:pt x="12197073" y="590550"/>
                </a:lnTo>
                <a:close/>
                <a:moveTo>
                  <a:pt x="11635398" y="590550"/>
                </a:moveTo>
                <a:lnTo>
                  <a:pt x="11635398" y="857250"/>
                </a:lnTo>
                <a:lnTo>
                  <a:pt x="11906552" y="857250"/>
                </a:lnTo>
                <a:lnTo>
                  <a:pt x="11906552" y="590550"/>
                </a:lnTo>
                <a:close/>
                <a:moveTo>
                  <a:pt x="11344876" y="590550"/>
                </a:moveTo>
                <a:lnTo>
                  <a:pt x="11344876" y="857250"/>
                </a:lnTo>
                <a:lnTo>
                  <a:pt x="11616030" y="857250"/>
                </a:lnTo>
                <a:lnTo>
                  <a:pt x="11616030" y="590550"/>
                </a:lnTo>
                <a:close/>
                <a:moveTo>
                  <a:pt x="11054354" y="590550"/>
                </a:moveTo>
                <a:lnTo>
                  <a:pt x="11054354" y="857250"/>
                </a:lnTo>
                <a:lnTo>
                  <a:pt x="11325508" y="857250"/>
                </a:lnTo>
                <a:lnTo>
                  <a:pt x="11325508" y="590550"/>
                </a:lnTo>
                <a:close/>
                <a:moveTo>
                  <a:pt x="10763832" y="590550"/>
                </a:moveTo>
                <a:lnTo>
                  <a:pt x="10763832" y="857250"/>
                </a:lnTo>
                <a:lnTo>
                  <a:pt x="11034986" y="857250"/>
                </a:lnTo>
                <a:lnTo>
                  <a:pt x="11034986" y="590550"/>
                </a:lnTo>
                <a:close/>
                <a:moveTo>
                  <a:pt x="10473311" y="590550"/>
                </a:moveTo>
                <a:lnTo>
                  <a:pt x="10473311" y="857250"/>
                </a:lnTo>
                <a:lnTo>
                  <a:pt x="10744464" y="857250"/>
                </a:lnTo>
                <a:lnTo>
                  <a:pt x="10744464" y="590550"/>
                </a:lnTo>
                <a:close/>
                <a:moveTo>
                  <a:pt x="10182789" y="590550"/>
                </a:moveTo>
                <a:lnTo>
                  <a:pt x="10182789" y="857250"/>
                </a:lnTo>
                <a:lnTo>
                  <a:pt x="10453943" y="857250"/>
                </a:lnTo>
                <a:lnTo>
                  <a:pt x="10453943" y="590550"/>
                </a:lnTo>
                <a:close/>
                <a:moveTo>
                  <a:pt x="9892267" y="590550"/>
                </a:moveTo>
                <a:lnTo>
                  <a:pt x="9892267" y="857250"/>
                </a:lnTo>
                <a:lnTo>
                  <a:pt x="10163421" y="857250"/>
                </a:lnTo>
                <a:lnTo>
                  <a:pt x="10163421" y="590550"/>
                </a:lnTo>
                <a:close/>
                <a:moveTo>
                  <a:pt x="9601745" y="590550"/>
                </a:moveTo>
                <a:lnTo>
                  <a:pt x="9601745" y="857250"/>
                </a:lnTo>
                <a:lnTo>
                  <a:pt x="9872899" y="857250"/>
                </a:lnTo>
                <a:lnTo>
                  <a:pt x="9872899" y="590550"/>
                </a:lnTo>
                <a:close/>
                <a:moveTo>
                  <a:pt x="9311224" y="590550"/>
                </a:moveTo>
                <a:lnTo>
                  <a:pt x="9311224" y="857250"/>
                </a:lnTo>
                <a:lnTo>
                  <a:pt x="9582377" y="857250"/>
                </a:lnTo>
                <a:lnTo>
                  <a:pt x="9582377" y="590550"/>
                </a:lnTo>
                <a:close/>
                <a:moveTo>
                  <a:pt x="9020702" y="590550"/>
                </a:moveTo>
                <a:lnTo>
                  <a:pt x="9020702" y="857250"/>
                </a:lnTo>
                <a:lnTo>
                  <a:pt x="9291856" y="857250"/>
                </a:lnTo>
                <a:lnTo>
                  <a:pt x="9291856" y="590550"/>
                </a:lnTo>
                <a:close/>
                <a:moveTo>
                  <a:pt x="8731793" y="590550"/>
                </a:moveTo>
                <a:lnTo>
                  <a:pt x="8731793" y="857250"/>
                </a:lnTo>
                <a:lnTo>
                  <a:pt x="9001334" y="857250"/>
                </a:lnTo>
                <a:lnTo>
                  <a:pt x="9001334" y="590550"/>
                </a:lnTo>
                <a:close/>
                <a:moveTo>
                  <a:pt x="8441272" y="590550"/>
                </a:moveTo>
                <a:lnTo>
                  <a:pt x="8441272" y="857250"/>
                </a:lnTo>
                <a:lnTo>
                  <a:pt x="8712425" y="857250"/>
                </a:lnTo>
                <a:lnTo>
                  <a:pt x="8712425" y="590550"/>
                </a:lnTo>
                <a:close/>
                <a:moveTo>
                  <a:pt x="8150750" y="590550"/>
                </a:moveTo>
                <a:lnTo>
                  <a:pt x="8150750" y="857250"/>
                </a:lnTo>
                <a:lnTo>
                  <a:pt x="8421904" y="857250"/>
                </a:lnTo>
                <a:lnTo>
                  <a:pt x="8421904" y="590550"/>
                </a:lnTo>
                <a:close/>
                <a:moveTo>
                  <a:pt x="7860228" y="590550"/>
                </a:moveTo>
                <a:lnTo>
                  <a:pt x="7860228" y="857250"/>
                </a:lnTo>
                <a:lnTo>
                  <a:pt x="8131382" y="857250"/>
                </a:lnTo>
                <a:lnTo>
                  <a:pt x="8131382" y="590550"/>
                </a:lnTo>
                <a:close/>
                <a:moveTo>
                  <a:pt x="7569706" y="590550"/>
                </a:moveTo>
                <a:lnTo>
                  <a:pt x="7569706" y="857250"/>
                </a:lnTo>
                <a:lnTo>
                  <a:pt x="7840860" y="857250"/>
                </a:lnTo>
                <a:lnTo>
                  <a:pt x="7840860" y="590550"/>
                </a:lnTo>
                <a:close/>
                <a:moveTo>
                  <a:pt x="7279185" y="590550"/>
                </a:moveTo>
                <a:lnTo>
                  <a:pt x="7279185" y="857250"/>
                </a:lnTo>
                <a:lnTo>
                  <a:pt x="7550338" y="857250"/>
                </a:lnTo>
                <a:lnTo>
                  <a:pt x="7550338" y="590550"/>
                </a:lnTo>
                <a:close/>
                <a:moveTo>
                  <a:pt x="6988663" y="590550"/>
                </a:moveTo>
                <a:lnTo>
                  <a:pt x="6988663" y="857250"/>
                </a:lnTo>
                <a:lnTo>
                  <a:pt x="7259817" y="857250"/>
                </a:lnTo>
                <a:lnTo>
                  <a:pt x="7259817" y="590550"/>
                </a:lnTo>
                <a:close/>
                <a:moveTo>
                  <a:pt x="6698141" y="590550"/>
                </a:moveTo>
                <a:lnTo>
                  <a:pt x="6698141" y="857250"/>
                </a:lnTo>
                <a:lnTo>
                  <a:pt x="6969295" y="857250"/>
                </a:lnTo>
                <a:lnTo>
                  <a:pt x="6969295" y="590550"/>
                </a:lnTo>
                <a:close/>
                <a:moveTo>
                  <a:pt x="6407619" y="590550"/>
                </a:moveTo>
                <a:lnTo>
                  <a:pt x="6407619" y="857250"/>
                </a:lnTo>
                <a:lnTo>
                  <a:pt x="6678773" y="857250"/>
                </a:lnTo>
                <a:lnTo>
                  <a:pt x="6678773" y="590550"/>
                </a:lnTo>
                <a:close/>
                <a:moveTo>
                  <a:pt x="6117097" y="590550"/>
                </a:moveTo>
                <a:lnTo>
                  <a:pt x="6117097" y="857250"/>
                </a:lnTo>
                <a:lnTo>
                  <a:pt x="6388251" y="857250"/>
                </a:lnTo>
                <a:lnTo>
                  <a:pt x="6388251" y="590550"/>
                </a:lnTo>
                <a:close/>
                <a:moveTo>
                  <a:pt x="5826576" y="590550"/>
                </a:moveTo>
                <a:lnTo>
                  <a:pt x="5826576" y="857250"/>
                </a:lnTo>
                <a:lnTo>
                  <a:pt x="6097729" y="857250"/>
                </a:lnTo>
                <a:lnTo>
                  <a:pt x="6097729" y="590550"/>
                </a:lnTo>
                <a:close/>
                <a:moveTo>
                  <a:pt x="5536054" y="590550"/>
                </a:moveTo>
                <a:lnTo>
                  <a:pt x="5536054" y="857250"/>
                </a:lnTo>
                <a:lnTo>
                  <a:pt x="5807208" y="857250"/>
                </a:lnTo>
                <a:lnTo>
                  <a:pt x="5807208" y="590550"/>
                </a:lnTo>
                <a:close/>
                <a:moveTo>
                  <a:pt x="5247147" y="590550"/>
                </a:moveTo>
                <a:lnTo>
                  <a:pt x="5247147" y="857250"/>
                </a:lnTo>
                <a:lnTo>
                  <a:pt x="5516686" y="857250"/>
                </a:lnTo>
                <a:lnTo>
                  <a:pt x="5516686" y="590550"/>
                </a:lnTo>
                <a:close/>
                <a:moveTo>
                  <a:pt x="4956625" y="590550"/>
                </a:moveTo>
                <a:lnTo>
                  <a:pt x="4956625" y="857250"/>
                </a:lnTo>
                <a:lnTo>
                  <a:pt x="5227779" y="857250"/>
                </a:lnTo>
                <a:lnTo>
                  <a:pt x="5227779" y="590550"/>
                </a:lnTo>
                <a:close/>
                <a:moveTo>
                  <a:pt x="4666103" y="590550"/>
                </a:moveTo>
                <a:lnTo>
                  <a:pt x="4666103" y="857250"/>
                </a:lnTo>
                <a:lnTo>
                  <a:pt x="4937257" y="857250"/>
                </a:lnTo>
                <a:lnTo>
                  <a:pt x="4937257" y="590550"/>
                </a:lnTo>
                <a:close/>
                <a:moveTo>
                  <a:pt x="4375581" y="590550"/>
                </a:moveTo>
                <a:lnTo>
                  <a:pt x="4375581" y="857250"/>
                </a:lnTo>
                <a:lnTo>
                  <a:pt x="4646735" y="857250"/>
                </a:lnTo>
                <a:lnTo>
                  <a:pt x="4646735" y="590550"/>
                </a:lnTo>
                <a:close/>
                <a:moveTo>
                  <a:pt x="4085059" y="590550"/>
                </a:moveTo>
                <a:lnTo>
                  <a:pt x="4085059" y="857250"/>
                </a:lnTo>
                <a:lnTo>
                  <a:pt x="4356213" y="857250"/>
                </a:lnTo>
                <a:lnTo>
                  <a:pt x="4356213" y="590550"/>
                </a:lnTo>
                <a:close/>
                <a:moveTo>
                  <a:pt x="3794538" y="590550"/>
                </a:moveTo>
                <a:lnTo>
                  <a:pt x="3794538" y="857250"/>
                </a:lnTo>
                <a:lnTo>
                  <a:pt x="4065691" y="857250"/>
                </a:lnTo>
                <a:lnTo>
                  <a:pt x="4065691" y="590550"/>
                </a:lnTo>
                <a:close/>
                <a:moveTo>
                  <a:pt x="3504016" y="590550"/>
                </a:moveTo>
                <a:lnTo>
                  <a:pt x="3504016" y="857250"/>
                </a:lnTo>
                <a:lnTo>
                  <a:pt x="3775170" y="857250"/>
                </a:lnTo>
                <a:lnTo>
                  <a:pt x="3775170" y="590550"/>
                </a:lnTo>
                <a:close/>
                <a:moveTo>
                  <a:pt x="3213494" y="590550"/>
                </a:moveTo>
                <a:lnTo>
                  <a:pt x="3213494" y="857250"/>
                </a:lnTo>
                <a:lnTo>
                  <a:pt x="3484648" y="857250"/>
                </a:lnTo>
                <a:lnTo>
                  <a:pt x="3484648" y="590550"/>
                </a:lnTo>
                <a:close/>
                <a:moveTo>
                  <a:pt x="2922972" y="590550"/>
                </a:moveTo>
                <a:lnTo>
                  <a:pt x="2922972" y="857250"/>
                </a:lnTo>
                <a:lnTo>
                  <a:pt x="3194126" y="857250"/>
                </a:lnTo>
                <a:lnTo>
                  <a:pt x="3194126" y="590550"/>
                </a:lnTo>
                <a:close/>
                <a:moveTo>
                  <a:pt x="2632451" y="590550"/>
                </a:moveTo>
                <a:lnTo>
                  <a:pt x="2632451" y="857250"/>
                </a:lnTo>
                <a:lnTo>
                  <a:pt x="2903604" y="857250"/>
                </a:lnTo>
                <a:lnTo>
                  <a:pt x="2903604" y="590550"/>
                </a:lnTo>
                <a:close/>
                <a:moveTo>
                  <a:pt x="2341929" y="590550"/>
                </a:moveTo>
                <a:lnTo>
                  <a:pt x="2341929" y="857250"/>
                </a:lnTo>
                <a:lnTo>
                  <a:pt x="2613083" y="857250"/>
                </a:lnTo>
                <a:lnTo>
                  <a:pt x="2613083" y="590550"/>
                </a:lnTo>
                <a:close/>
                <a:moveTo>
                  <a:pt x="2051407" y="590550"/>
                </a:moveTo>
                <a:lnTo>
                  <a:pt x="2051407" y="857250"/>
                </a:lnTo>
                <a:lnTo>
                  <a:pt x="2322561" y="857250"/>
                </a:lnTo>
                <a:lnTo>
                  <a:pt x="2322561" y="590550"/>
                </a:lnTo>
                <a:close/>
                <a:moveTo>
                  <a:pt x="1760886" y="590550"/>
                </a:moveTo>
                <a:lnTo>
                  <a:pt x="1760886" y="857250"/>
                </a:lnTo>
                <a:lnTo>
                  <a:pt x="2032039" y="857250"/>
                </a:lnTo>
                <a:lnTo>
                  <a:pt x="2032039" y="590550"/>
                </a:lnTo>
                <a:close/>
                <a:moveTo>
                  <a:pt x="1471977" y="590550"/>
                </a:moveTo>
                <a:lnTo>
                  <a:pt x="1471977" y="857250"/>
                </a:lnTo>
                <a:lnTo>
                  <a:pt x="1743131" y="857250"/>
                </a:lnTo>
                <a:lnTo>
                  <a:pt x="1743131" y="590550"/>
                </a:lnTo>
                <a:close/>
                <a:moveTo>
                  <a:pt x="1181455" y="590550"/>
                </a:moveTo>
                <a:lnTo>
                  <a:pt x="1181455" y="857250"/>
                </a:lnTo>
                <a:lnTo>
                  <a:pt x="1452609" y="857250"/>
                </a:lnTo>
                <a:lnTo>
                  <a:pt x="1452609" y="590550"/>
                </a:lnTo>
                <a:close/>
                <a:moveTo>
                  <a:pt x="890933" y="590550"/>
                </a:moveTo>
                <a:lnTo>
                  <a:pt x="890933" y="857250"/>
                </a:lnTo>
                <a:lnTo>
                  <a:pt x="1162087" y="857250"/>
                </a:lnTo>
                <a:lnTo>
                  <a:pt x="1162087" y="590550"/>
                </a:lnTo>
                <a:close/>
                <a:moveTo>
                  <a:pt x="600412" y="590550"/>
                </a:moveTo>
                <a:lnTo>
                  <a:pt x="600412" y="857250"/>
                </a:lnTo>
                <a:lnTo>
                  <a:pt x="871565" y="857250"/>
                </a:lnTo>
                <a:lnTo>
                  <a:pt x="871565" y="590550"/>
                </a:lnTo>
                <a:close/>
                <a:moveTo>
                  <a:pt x="309890" y="590550"/>
                </a:moveTo>
                <a:lnTo>
                  <a:pt x="309890" y="857250"/>
                </a:lnTo>
                <a:lnTo>
                  <a:pt x="581044" y="857250"/>
                </a:lnTo>
                <a:lnTo>
                  <a:pt x="581044" y="590550"/>
                </a:lnTo>
                <a:close/>
                <a:moveTo>
                  <a:pt x="19368" y="590550"/>
                </a:moveTo>
                <a:lnTo>
                  <a:pt x="19368" y="857250"/>
                </a:lnTo>
                <a:lnTo>
                  <a:pt x="290522" y="857250"/>
                </a:lnTo>
                <a:lnTo>
                  <a:pt x="290522" y="590550"/>
                </a:lnTo>
                <a:close/>
                <a:moveTo>
                  <a:pt x="11925920" y="304800"/>
                </a:moveTo>
                <a:lnTo>
                  <a:pt x="11925920" y="571500"/>
                </a:lnTo>
                <a:lnTo>
                  <a:pt x="12197073" y="571500"/>
                </a:lnTo>
                <a:lnTo>
                  <a:pt x="12197073" y="304800"/>
                </a:lnTo>
                <a:close/>
                <a:moveTo>
                  <a:pt x="11635398" y="304800"/>
                </a:moveTo>
                <a:lnTo>
                  <a:pt x="11635398" y="571500"/>
                </a:lnTo>
                <a:lnTo>
                  <a:pt x="11906552" y="571500"/>
                </a:lnTo>
                <a:lnTo>
                  <a:pt x="11906552" y="304800"/>
                </a:lnTo>
                <a:close/>
                <a:moveTo>
                  <a:pt x="11344876" y="304800"/>
                </a:moveTo>
                <a:lnTo>
                  <a:pt x="11344876" y="571500"/>
                </a:lnTo>
                <a:lnTo>
                  <a:pt x="11616030" y="571500"/>
                </a:lnTo>
                <a:lnTo>
                  <a:pt x="11616030" y="304800"/>
                </a:lnTo>
                <a:close/>
                <a:moveTo>
                  <a:pt x="11054354" y="304800"/>
                </a:moveTo>
                <a:lnTo>
                  <a:pt x="11054354" y="571500"/>
                </a:lnTo>
                <a:lnTo>
                  <a:pt x="11325508" y="571500"/>
                </a:lnTo>
                <a:lnTo>
                  <a:pt x="11325508" y="304800"/>
                </a:lnTo>
                <a:close/>
                <a:moveTo>
                  <a:pt x="10763832" y="304800"/>
                </a:moveTo>
                <a:lnTo>
                  <a:pt x="10763832" y="571500"/>
                </a:lnTo>
                <a:lnTo>
                  <a:pt x="11034986" y="571500"/>
                </a:lnTo>
                <a:lnTo>
                  <a:pt x="11034986" y="304800"/>
                </a:lnTo>
                <a:close/>
                <a:moveTo>
                  <a:pt x="10473311" y="304800"/>
                </a:moveTo>
                <a:lnTo>
                  <a:pt x="10473311" y="571500"/>
                </a:lnTo>
                <a:lnTo>
                  <a:pt x="10744464" y="571500"/>
                </a:lnTo>
                <a:lnTo>
                  <a:pt x="10744464" y="304800"/>
                </a:lnTo>
                <a:close/>
                <a:moveTo>
                  <a:pt x="10182789" y="304800"/>
                </a:moveTo>
                <a:lnTo>
                  <a:pt x="10182789" y="571500"/>
                </a:lnTo>
                <a:lnTo>
                  <a:pt x="10453943" y="571500"/>
                </a:lnTo>
                <a:lnTo>
                  <a:pt x="10453943" y="304800"/>
                </a:lnTo>
                <a:close/>
                <a:moveTo>
                  <a:pt x="9892267" y="304800"/>
                </a:moveTo>
                <a:lnTo>
                  <a:pt x="9892267" y="571500"/>
                </a:lnTo>
                <a:lnTo>
                  <a:pt x="10163421" y="571500"/>
                </a:lnTo>
                <a:lnTo>
                  <a:pt x="10163421" y="304800"/>
                </a:lnTo>
                <a:close/>
                <a:moveTo>
                  <a:pt x="9601745" y="304800"/>
                </a:moveTo>
                <a:lnTo>
                  <a:pt x="9601745" y="571500"/>
                </a:lnTo>
                <a:lnTo>
                  <a:pt x="9872899" y="571500"/>
                </a:lnTo>
                <a:lnTo>
                  <a:pt x="9872899" y="304800"/>
                </a:lnTo>
                <a:close/>
                <a:moveTo>
                  <a:pt x="9311224" y="304800"/>
                </a:moveTo>
                <a:lnTo>
                  <a:pt x="9311224" y="571500"/>
                </a:lnTo>
                <a:lnTo>
                  <a:pt x="9582377" y="571500"/>
                </a:lnTo>
                <a:lnTo>
                  <a:pt x="9582377" y="304800"/>
                </a:lnTo>
                <a:close/>
                <a:moveTo>
                  <a:pt x="9020702" y="304800"/>
                </a:moveTo>
                <a:lnTo>
                  <a:pt x="9020702" y="571500"/>
                </a:lnTo>
                <a:lnTo>
                  <a:pt x="9291856" y="571500"/>
                </a:lnTo>
                <a:lnTo>
                  <a:pt x="9291856" y="304800"/>
                </a:lnTo>
                <a:close/>
                <a:moveTo>
                  <a:pt x="8731793" y="304800"/>
                </a:moveTo>
                <a:lnTo>
                  <a:pt x="8731793" y="571500"/>
                </a:lnTo>
                <a:lnTo>
                  <a:pt x="9001334" y="571500"/>
                </a:lnTo>
                <a:lnTo>
                  <a:pt x="9001334" y="304800"/>
                </a:lnTo>
                <a:close/>
                <a:moveTo>
                  <a:pt x="8441272" y="304800"/>
                </a:moveTo>
                <a:lnTo>
                  <a:pt x="8441272" y="571500"/>
                </a:lnTo>
                <a:lnTo>
                  <a:pt x="8712425" y="571500"/>
                </a:lnTo>
                <a:lnTo>
                  <a:pt x="8712425" y="304800"/>
                </a:lnTo>
                <a:close/>
                <a:moveTo>
                  <a:pt x="8150750" y="304800"/>
                </a:moveTo>
                <a:lnTo>
                  <a:pt x="8150750" y="571500"/>
                </a:lnTo>
                <a:lnTo>
                  <a:pt x="8421904" y="571500"/>
                </a:lnTo>
                <a:lnTo>
                  <a:pt x="8421904" y="304800"/>
                </a:lnTo>
                <a:close/>
                <a:moveTo>
                  <a:pt x="7860228" y="304800"/>
                </a:moveTo>
                <a:lnTo>
                  <a:pt x="7860228" y="571500"/>
                </a:lnTo>
                <a:lnTo>
                  <a:pt x="8131382" y="571500"/>
                </a:lnTo>
                <a:lnTo>
                  <a:pt x="8131382" y="304800"/>
                </a:lnTo>
                <a:close/>
                <a:moveTo>
                  <a:pt x="7569706" y="304800"/>
                </a:moveTo>
                <a:lnTo>
                  <a:pt x="7569706" y="571500"/>
                </a:lnTo>
                <a:lnTo>
                  <a:pt x="7840860" y="571500"/>
                </a:lnTo>
                <a:lnTo>
                  <a:pt x="7840860" y="304800"/>
                </a:lnTo>
                <a:close/>
                <a:moveTo>
                  <a:pt x="7279185" y="304800"/>
                </a:moveTo>
                <a:lnTo>
                  <a:pt x="7279185" y="571500"/>
                </a:lnTo>
                <a:lnTo>
                  <a:pt x="7550338" y="571500"/>
                </a:lnTo>
                <a:lnTo>
                  <a:pt x="7550338" y="304800"/>
                </a:lnTo>
                <a:close/>
                <a:moveTo>
                  <a:pt x="6988663" y="304800"/>
                </a:moveTo>
                <a:lnTo>
                  <a:pt x="6988663" y="571500"/>
                </a:lnTo>
                <a:lnTo>
                  <a:pt x="7259817" y="571500"/>
                </a:lnTo>
                <a:lnTo>
                  <a:pt x="7259817" y="304800"/>
                </a:lnTo>
                <a:close/>
                <a:moveTo>
                  <a:pt x="6698141" y="304800"/>
                </a:moveTo>
                <a:lnTo>
                  <a:pt x="6698141" y="571500"/>
                </a:lnTo>
                <a:lnTo>
                  <a:pt x="6969295" y="571500"/>
                </a:lnTo>
                <a:lnTo>
                  <a:pt x="6969295" y="304800"/>
                </a:lnTo>
                <a:close/>
                <a:moveTo>
                  <a:pt x="6407619" y="304800"/>
                </a:moveTo>
                <a:lnTo>
                  <a:pt x="6407619" y="571500"/>
                </a:lnTo>
                <a:lnTo>
                  <a:pt x="6678773" y="571500"/>
                </a:lnTo>
                <a:lnTo>
                  <a:pt x="6678773" y="304800"/>
                </a:lnTo>
                <a:close/>
                <a:moveTo>
                  <a:pt x="6117097" y="304800"/>
                </a:moveTo>
                <a:lnTo>
                  <a:pt x="6117097" y="571500"/>
                </a:lnTo>
                <a:lnTo>
                  <a:pt x="6388251" y="571500"/>
                </a:lnTo>
                <a:lnTo>
                  <a:pt x="6388251" y="304800"/>
                </a:lnTo>
                <a:close/>
                <a:moveTo>
                  <a:pt x="5826576" y="304800"/>
                </a:moveTo>
                <a:lnTo>
                  <a:pt x="5826576" y="571500"/>
                </a:lnTo>
                <a:lnTo>
                  <a:pt x="6097729" y="571500"/>
                </a:lnTo>
                <a:lnTo>
                  <a:pt x="6097729" y="304800"/>
                </a:lnTo>
                <a:close/>
                <a:moveTo>
                  <a:pt x="5536054" y="304800"/>
                </a:moveTo>
                <a:lnTo>
                  <a:pt x="5536054" y="571500"/>
                </a:lnTo>
                <a:lnTo>
                  <a:pt x="5807208" y="571500"/>
                </a:lnTo>
                <a:lnTo>
                  <a:pt x="5807208" y="304800"/>
                </a:lnTo>
                <a:close/>
                <a:moveTo>
                  <a:pt x="5247147" y="304800"/>
                </a:moveTo>
                <a:lnTo>
                  <a:pt x="5247147" y="571500"/>
                </a:lnTo>
                <a:lnTo>
                  <a:pt x="5516686" y="571500"/>
                </a:lnTo>
                <a:lnTo>
                  <a:pt x="5516686" y="304800"/>
                </a:lnTo>
                <a:close/>
                <a:moveTo>
                  <a:pt x="4956625" y="304800"/>
                </a:moveTo>
                <a:lnTo>
                  <a:pt x="4956625" y="571500"/>
                </a:lnTo>
                <a:lnTo>
                  <a:pt x="5227779" y="571500"/>
                </a:lnTo>
                <a:lnTo>
                  <a:pt x="5227779" y="304800"/>
                </a:lnTo>
                <a:close/>
                <a:moveTo>
                  <a:pt x="4666103" y="304800"/>
                </a:moveTo>
                <a:lnTo>
                  <a:pt x="4666103" y="571500"/>
                </a:lnTo>
                <a:lnTo>
                  <a:pt x="4937257" y="571500"/>
                </a:lnTo>
                <a:lnTo>
                  <a:pt x="4937257" y="304800"/>
                </a:lnTo>
                <a:close/>
                <a:moveTo>
                  <a:pt x="4375581" y="304800"/>
                </a:moveTo>
                <a:lnTo>
                  <a:pt x="4375581" y="571500"/>
                </a:lnTo>
                <a:lnTo>
                  <a:pt x="4646735" y="571500"/>
                </a:lnTo>
                <a:lnTo>
                  <a:pt x="4646735" y="304800"/>
                </a:lnTo>
                <a:close/>
                <a:moveTo>
                  <a:pt x="4085059" y="304800"/>
                </a:moveTo>
                <a:lnTo>
                  <a:pt x="4085059" y="571500"/>
                </a:lnTo>
                <a:lnTo>
                  <a:pt x="4356213" y="571500"/>
                </a:lnTo>
                <a:lnTo>
                  <a:pt x="4356213" y="304800"/>
                </a:lnTo>
                <a:close/>
                <a:moveTo>
                  <a:pt x="3794538" y="304800"/>
                </a:moveTo>
                <a:lnTo>
                  <a:pt x="3794538" y="571500"/>
                </a:lnTo>
                <a:lnTo>
                  <a:pt x="4065691" y="571500"/>
                </a:lnTo>
                <a:lnTo>
                  <a:pt x="4065691" y="304800"/>
                </a:lnTo>
                <a:close/>
                <a:moveTo>
                  <a:pt x="3504016" y="304800"/>
                </a:moveTo>
                <a:lnTo>
                  <a:pt x="3504016" y="571500"/>
                </a:lnTo>
                <a:lnTo>
                  <a:pt x="3775170" y="571500"/>
                </a:lnTo>
                <a:lnTo>
                  <a:pt x="3775170" y="304800"/>
                </a:lnTo>
                <a:close/>
                <a:moveTo>
                  <a:pt x="3213494" y="304800"/>
                </a:moveTo>
                <a:lnTo>
                  <a:pt x="3213494" y="571500"/>
                </a:lnTo>
                <a:lnTo>
                  <a:pt x="3484648" y="571500"/>
                </a:lnTo>
                <a:lnTo>
                  <a:pt x="3484648" y="304800"/>
                </a:lnTo>
                <a:close/>
                <a:moveTo>
                  <a:pt x="2922972" y="304800"/>
                </a:moveTo>
                <a:lnTo>
                  <a:pt x="2922972" y="571500"/>
                </a:lnTo>
                <a:lnTo>
                  <a:pt x="3194126" y="571500"/>
                </a:lnTo>
                <a:lnTo>
                  <a:pt x="3194126" y="304800"/>
                </a:lnTo>
                <a:close/>
                <a:moveTo>
                  <a:pt x="2632451" y="304800"/>
                </a:moveTo>
                <a:lnTo>
                  <a:pt x="2632451" y="571500"/>
                </a:lnTo>
                <a:lnTo>
                  <a:pt x="2903604" y="571500"/>
                </a:lnTo>
                <a:lnTo>
                  <a:pt x="2903604" y="304800"/>
                </a:lnTo>
                <a:close/>
                <a:moveTo>
                  <a:pt x="2341929" y="304800"/>
                </a:moveTo>
                <a:lnTo>
                  <a:pt x="2341929" y="571500"/>
                </a:lnTo>
                <a:lnTo>
                  <a:pt x="2613083" y="571500"/>
                </a:lnTo>
                <a:lnTo>
                  <a:pt x="2613083" y="304800"/>
                </a:lnTo>
                <a:close/>
                <a:moveTo>
                  <a:pt x="2051407" y="304800"/>
                </a:moveTo>
                <a:lnTo>
                  <a:pt x="2051407" y="571500"/>
                </a:lnTo>
                <a:lnTo>
                  <a:pt x="2322561" y="571500"/>
                </a:lnTo>
                <a:lnTo>
                  <a:pt x="2322561" y="304800"/>
                </a:lnTo>
                <a:close/>
                <a:moveTo>
                  <a:pt x="1760886" y="304800"/>
                </a:moveTo>
                <a:lnTo>
                  <a:pt x="1760886" y="571500"/>
                </a:lnTo>
                <a:lnTo>
                  <a:pt x="2032039" y="571500"/>
                </a:lnTo>
                <a:lnTo>
                  <a:pt x="2032039" y="304800"/>
                </a:lnTo>
                <a:close/>
                <a:moveTo>
                  <a:pt x="1471977" y="304800"/>
                </a:moveTo>
                <a:lnTo>
                  <a:pt x="1471977" y="571500"/>
                </a:lnTo>
                <a:lnTo>
                  <a:pt x="1743131" y="571500"/>
                </a:lnTo>
                <a:lnTo>
                  <a:pt x="1743131" y="304800"/>
                </a:lnTo>
                <a:close/>
                <a:moveTo>
                  <a:pt x="1181455" y="304800"/>
                </a:moveTo>
                <a:lnTo>
                  <a:pt x="1181455" y="571500"/>
                </a:lnTo>
                <a:lnTo>
                  <a:pt x="1452609" y="571500"/>
                </a:lnTo>
                <a:lnTo>
                  <a:pt x="1452609" y="304800"/>
                </a:lnTo>
                <a:close/>
                <a:moveTo>
                  <a:pt x="890933" y="304800"/>
                </a:moveTo>
                <a:lnTo>
                  <a:pt x="890933" y="571500"/>
                </a:lnTo>
                <a:lnTo>
                  <a:pt x="1162087" y="571500"/>
                </a:lnTo>
                <a:lnTo>
                  <a:pt x="1162087" y="304800"/>
                </a:lnTo>
                <a:close/>
                <a:moveTo>
                  <a:pt x="600412" y="304800"/>
                </a:moveTo>
                <a:lnTo>
                  <a:pt x="600412" y="571500"/>
                </a:lnTo>
                <a:lnTo>
                  <a:pt x="871565" y="571500"/>
                </a:lnTo>
                <a:lnTo>
                  <a:pt x="871565" y="304800"/>
                </a:lnTo>
                <a:close/>
                <a:moveTo>
                  <a:pt x="309890" y="304800"/>
                </a:moveTo>
                <a:lnTo>
                  <a:pt x="309890" y="571500"/>
                </a:lnTo>
                <a:lnTo>
                  <a:pt x="581044" y="571500"/>
                </a:lnTo>
                <a:lnTo>
                  <a:pt x="581044" y="304800"/>
                </a:lnTo>
                <a:close/>
                <a:moveTo>
                  <a:pt x="19368" y="304800"/>
                </a:moveTo>
                <a:lnTo>
                  <a:pt x="19368" y="571500"/>
                </a:lnTo>
                <a:lnTo>
                  <a:pt x="290522" y="571500"/>
                </a:lnTo>
                <a:lnTo>
                  <a:pt x="290522" y="304800"/>
                </a:lnTo>
                <a:close/>
                <a:moveTo>
                  <a:pt x="11925920" y="19050"/>
                </a:moveTo>
                <a:lnTo>
                  <a:pt x="11925920" y="285750"/>
                </a:lnTo>
                <a:lnTo>
                  <a:pt x="12197073" y="285750"/>
                </a:lnTo>
                <a:lnTo>
                  <a:pt x="12197073" y="19050"/>
                </a:lnTo>
                <a:close/>
                <a:moveTo>
                  <a:pt x="11635398" y="19050"/>
                </a:moveTo>
                <a:lnTo>
                  <a:pt x="11635398" y="285750"/>
                </a:lnTo>
                <a:lnTo>
                  <a:pt x="11906552" y="285750"/>
                </a:lnTo>
                <a:lnTo>
                  <a:pt x="11906552" y="19050"/>
                </a:lnTo>
                <a:close/>
                <a:moveTo>
                  <a:pt x="11344876" y="19050"/>
                </a:moveTo>
                <a:lnTo>
                  <a:pt x="11344876" y="285750"/>
                </a:lnTo>
                <a:lnTo>
                  <a:pt x="11616030" y="285750"/>
                </a:lnTo>
                <a:lnTo>
                  <a:pt x="11616030" y="19050"/>
                </a:lnTo>
                <a:close/>
                <a:moveTo>
                  <a:pt x="11054354" y="19050"/>
                </a:moveTo>
                <a:lnTo>
                  <a:pt x="11054354" y="285750"/>
                </a:lnTo>
                <a:lnTo>
                  <a:pt x="11325508" y="285750"/>
                </a:lnTo>
                <a:lnTo>
                  <a:pt x="11325508" y="19050"/>
                </a:lnTo>
                <a:close/>
                <a:moveTo>
                  <a:pt x="10763832" y="19050"/>
                </a:moveTo>
                <a:lnTo>
                  <a:pt x="10763832" y="285750"/>
                </a:lnTo>
                <a:lnTo>
                  <a:pt x="11034986" y="285750"/>
                </a:lnTo>
                <a:lnTo>
                  <a:pt x="11034986" y="19050"/>
                </a:lnTo>
                <a:close/>
                <a:moveTo>
                  <a:pt x="10473311" y="19050"/>
                </a:moveTo>
                <a:lnTo>
                  <a:pt x="10473311" y="285750"/>
                </a:lnTo>
                <a:lnTo>
                  <a:pt x="10744464" y="285750"/>
                </a:lnTo>
                <a:lnTo>
                  <a:pt x="10744464" y="19050"/>
                </a:lnTo>
                <a:close/>
                <a:moveTo>
                  <a:pt x="10182789" y="19050"/>
                </a:moveTo>
                <a:lnTo>
                  <a:pt x="10182789" y="285750"/>
                </a:lnTo>
                <a:lnTo>
                  <a:pt x="10453943" y="285750"/>
                </a:lnTo>
                <a:lnTo>
                  <a:pt x="10453943" y="19050"/>
                </a:lnTo>
                <a:close/>
                <a:moveTo>
                  <a:pt x="9892267" y="19050"/>
                </a:moveTo>
                <a:lnTo>
                  <a:pt x="9892267" y="285750"/>
                </a:lnTo>
                <a:lnTo>
                  <a:pt x="10163421" y="285750"/>
                </a:lnTo>
                <a:lnTo>
                  <a:pt x="10163421" y="19050"/>
                </a:lnTo>
                <a:close/>
                <a:moveTo>
                  <a:pt x="9601745" y="19050"/>
                </a:moveTo>
                <a:lnTo>
                  <a:pt x="9601745" y="285750"/>
                </a:lnTo>
                <a:lnTo>
                  <a:pt x="9872899" y="285750"/>
                </a:lnTo>
                <a:lnTo>
                  <a:pt x="9872899" y="19050"/>
                </a:lnTo>
                <a:close/>
                <a:moveTo>
                  <a:pt x="9311224" y="19050"/>
                </a:moveTo>
                <a:lnTo>
                  <a:pt x="9311224" y="285750"/>
                </a:lnTo>
                <a:lnTo>
                  <a:pt x="9582377" y="285750"/>
                </a:lnTo>
                <a:lnTo>
                  <a:pt x="9582377" y="19050"/>
                </a:lnTo>
                <a:close/>
                <a:moveTo>
                  <a:pt x="9020702" y="19050"/>
                </a:moveTo>
                <a:lnTo>
                  <a:pt x="9020702" y="285750"/>
                </a:lnTo>
                <a:lnTo>
                  <a:pt x="9291856" y="285750"/>
                </a:lnTo>
                <a:lnTo>
                  <a:pt x="9291856" y="19050"/>
                </a:lnTo>
                <a:close/>
                <a:moveTo>
                  <a:pt x="8731793" y="19050"/>
                </a:moveTo>
                <a:lnTo>
                  <a:pt x="8731793" y="285750"/>
                </a:lnTo>
                <a:lnTo>
                  <a:pt x="9001334" y="285750"/>
                </a:lnTo>
                <a:lnTo>
                  <a:pt x="9001334" y="19050"/>
                </a:lnTo>
                <a:close/>
                <a:moveTo>
                  <a:pt x="8441272" y="19050"/>
                </a:moveTo>
                <a:lnTo>
                  <a:pt x="8441272" y="285750"/>
                </a:lnTo>
                <a:lnTo>
                  <a:pt x="8712425" y="285750"/>
                </a:lnTo>
                <a:lnTo>
                  <a:pt x="8712425" y="19050"/>
                </a:lnTo>
                <a:close/>
                <a:moveTo>
                  <a:pt x="8150750" y="19050"/>
                </a:moveTo>
                <a:lnTo>
                  <a:pt x="8150750" y="285750"/>
                </a:lnTo>
                <a:lnTo>
                  <a:pt x="8421904" y="285750"/>
                </a:lnTo>
                <a:lnTo>
                  <a:pt x="8421904" y="19050"/>
                </a:lnTo>
                <a:close/>
                <a:moveTo>
                  <a:pt x="7860228" y="19050"/>
                </a:moveTo>
                <a:lnTo>
                  <a:pt x="7860228" y="285750"/>
                </a:lnTo>
                <a:lnTo>
                  <a:pt x="8131382" y="285750"/>
                </a:lnTo>
                <a:lnTo>
                  <a:pt x="8131382" y="19050"/>
                </a:lnTo>
                <a:close/>
                <a:moveTo>
                  <a:pt x="7569706" y="19050"/>
                </a:moveTo>
                <a:lnTo>
                  <a:pt x="7569706" y="285750"/>
                </a:lnTo>
                <a:lnTo>
                  <a:pt x="7840860" y="285750"/>
                </a:lnTo>
                <a:lnTo>
                  <a:pt x="7840860" y="19050"/>
                </a:lnTo>
                <a:close/>
                <a:moveTo>
                  <a:pt x="7279185" y="19050"/>
                </a:moveTo>
                <a:lnTo>
                  <a:pt x="7279185" y="285750"/>
                </a:lnTo>
                <a:lnTo>
                  <a:pt x="7550338" y="285750"/>
                </a:lnTo>
                <a:lnTo>
                  <a:pt x="7550338" y="19050"/>
                </a:lnTo>
                <a:close/>
                <a:moveTo>
                  <a:pt x="6988663" y="19050"/>
                </a:moveTo>
                <a:lnTo>
                  <a:pt x="6988663" y="285750"/>
                </a:lnTo>
                <a:lnTo>
                  <a:pt x="7259817" y="285750"/>
                </a:lnTo>
                <a:lnTo>
                  <a:pt x="7259817" y="19050"/>
                </a:lnTo>
                <a:close/>
                <a:moveTo>
                  <a:pt x="6698141" y="19050"/>
                </a:moveTo>
                <a:lnTo>
                  <a:pt x="6698141" y="285750"/>
                </a:lnTo>
                <a:lnTo>
                  <a:pt x="6969295" y="285750"/>
                </a:lnTo>
                <a:lnTo>
                  <a:pt x="6969295" y="19050"/>
                </a:lnTo>
                <a:close/>
                <a:moveTo>
                  <a:pt x="6407619" y="19050"/>
                </a:moveTo>
                <a:lnTo>
                  <a:pt x="6407619" y="285750"/>
                </a:lnTo>
                <a:lnTo>
                  <a:pt x="6678773" y="285750"/>
                </a:lnTo>
                <a:lnTo>
                  <a:pt x="6678773" y="19050"/>
                </a:lnTo>
                <a:close/>
                <a:moveTo>
                  <a:pt x="6117097" y="19050"/>
                </a:moveTo>
                <a:lnTo>
                  <a:pt x="6117097" y="285750"/>
                </a:lnTo>
                <a:lnTo>
                  <a:pt x="6388251" y="285750"/>
                </a:lnTo>
                <a:lnTo>
                  <a:pt x="6388251" y="19050"/>
                </a:lnTo>
                <a:close/>
                <a:moveTo>
                  <a:pt x="5826576" y="19050"/>
                </a:moveTo>
                <a:lnTo>
                  <a:pt x="5826576" y="285750"/>
                </a:lnTo>
                <a:lnTo>
                  <a:pt x="6097729" y="285750"/>
                </a:lnTo>
                <a:lnTo>
                  <a:pt x="6097729" y="19050"/>
                </a:lnTo>
                <a:close/>
                <a:moveTo>
                  <a:pt x="5536054" y="19050"/>
                </a:moveTo>
                <a:lnTo>
                  <a:pt x="5536054" y="285750"/>
                </a:lnTo>
                <a:lnTo>
                  <a:pt x="5807208" y="285750"/>
                </a:lnTo>
                <a:lnTo>
                  <a:pt x="5807208" y="19050"/>
                </a:lnTo>
                <a:close/>
                <a:moveTo>
                  <a:pt x="5247147" y="19050"/>
                </a:moveTo>
                <a:lnTo>
                  <a:pt x="5247147" y="285750"/>
                </a:lnTo>
                <a:lnTo>
                  <a:pt x="5516686" y="285750"/>
                </a:lnTo>
                <a:lnTo>
                  <a:pt x="5516686" y="19050"/>
                </a:lnTo>
                <a:close/>
                <a:moveTo>
                  <a:pt x="4956625" y="19050"/>
                </a:moveTo>
                <a:lnTo>
                  <a:pt x="4956625" y="285750"/>
                </a:lnTo>
                <a:lnTo>
                  <a:pt x="5227779" y="285750"/>
                </a:lnTo>
                <a:lnTo>
                  <a:pt x="5227779" y="19050"/>
                </a:lnTo>
                <a:close/>
                <a:moveTo>
                  <a:pt x="4666103" y="19050"/>
                </a:moveTo>
                <a:lnTo>
                  <a:pt x="4666103" y="285750"/>
                </a:lnTo>
                <a:lnTo>
                  <a:pt x="4937257" y="285750"/>
                </a:lnTo>
                <a:lnTo>
                  <a:pt x="4937257" y="19050"/>
                </a:lnTo>
                <a:close/>
                <a:moveTo>
                  <a:pt x="4375581" y="19050"/>
                </a:moveTo>
                <a:lnTo>
                  <a:pt x="4375581" y="285750"/>
                </a:lnTo>
                <a:lnTo>
                  <a:pt x="4646735" y="285750"/>
                </a:lnTo>
                <a:lnTo>
                  <a:pt x="4646735" y="19050"/>
                </a:lnTo>
                <a:close/>
                <a:moveTo>
                  <a:pt x="4085059" y="19050"/>
                </a:moveTo>
                <a:lnTo>
                  <a:pt x="4085059" y="285750"/>
                </a:lnTo>
                <a:lnTo>
                  <a:pt x="4356213" y="285750"/>
                </a:lnTo>
                <a:lnTo>
                  <a:pt x="4356213" y="19050"/>
                </a:lnTo>
                <a:close/>
                <a:moveTo>
                  <a:pt x="3794538" y="19050"/>
                </a:moveTo>
                <a:lnTo>
                  <a:pt x="3794538" y="285750"/>
                </a:lnTo>
                <a:lnTo>
                  <a:pt x="4065691" y="285750"/>
                </a:lnTo>
                <a:lnTo>
                  <a:pt x="4065691" y="19050"/>
                </a:lnTo>
                <a:close/>
                <a:moveTo>
                  <a:pt x="3504016" y="19050"/>
                </a:moveTo>
                <a:lnTo>
                  <a:pt x="3504016" y="285750"/>
                </a:lnTo>
                <a:lnTo>
                  <a:pt x="3775170" y="285750"/>
                </a:lnTo>
                <a:lnTo>
                  <a:pt x="3775170" y="19050"/>
                </a:lnTo>
                <a:close/>
                <a:moveTo>
                  <a:pt x="3213494" y="19050"/>
                </a:moveTo>
                <a:lnTo>
                  <a:pt x="3213494" y="285750"/>
                </a:lnTo>
                <a:lnTo>
                  <a:pt x="3484648" y="285750"/>
                </a:lnTo>
                <a:lnTo>
                  <a:pt x="3484648" y="19050"/>
                </a:lnTo>
                <a:close/>
                <a:moveTo>
                  <a:pt x="2922972" y="19050"/>
                </a:moveTo>
                <a:lnTo>
                  <a:pt x="2922972" y="285750"/>
                </a:lnTo>
                <a:lnTo>
                  <a:pt x="3194126" y="285750"/>
                </a:lnTo>
                <a:lnTo>
                  <a:pt x="3194126" y="19050"/>
                </a:lnTo>
                <a:close/>
                <a:moveTo>
                  <a:pt x="2632451" y="19050"/>
                </a:moveTo>
                <a:lnTo>
                  <a:pt x="2632451" y="285750"/>
                </a:lnTo>
                <a:lnTo>
                  <a:pt x="2903604" y="285750"/>
                </a:lnTo>
                <a:lnTo>
                  <a:pt x="2903604" y="19050"/>
                </a:lnTo>
                <a:close/>
                <a:moveTo>
                  <a:pt x="2341929" y="19050"/>
                </a:moveTo>
                <a:lnTo>
                  <a:pt x="2341929" y="285750"/>
                </a:lnTo>
                <a:lnTo>
                  <a:pt x="2613083" y="285750"/>
                </a:lnTo>
                <a:lnTo>
                  <a:pt x="2613083" y="19050"/>
                </a:lnTo>
                <a:close/>
                <a:moveTo>
                  <a:pt x="2051407" y="19050"/>
                </a:moveTo>
                <a:lnTo>
                  <a:pt x="2051407" y="285750"/>
                </a:lnTo>
                <a:lnTo>
                  <a:pt x="2322561" y="285750"/>
                </a:lnTo>
                <a:lnTo>
                  <a:pt x="2322561" y="19050"/>
                </a:lnTo>
                <a:close/>
                <a:moveTo>
                  <a:pt x="1760886" y="19050"/>
                </a:moveTo>
                <a:lnTo>
                  <a:pt x="1760886" y="285750"/>
                </a:lnTo>
                <a:lnTo>
                  <a:pt x="2032039" y="285750"/>
                </a:lnTo>
                <a:lnTo>
                  <a:pt x="2032039" y="19050"/>
                </a:lnTo>
                <a:close/>
                <a:moveTo>
                  <a:pt x="1471977" y="19050"/>
                </a:moveTo>
                <a:lnTo>
                  <a:pt x="1471977" y="285750"/>
                </a:lnTo>
                <a:lnTo>
                  <a:pt x="1743131" y="285750"/>
                </a:lnTo>
                <a:lnTo>
                  <a:pt x="1743131" y="19050"/>
                </a:lnTo>
                <a:close/>
                <a:moveTo>
                  <a:pt x="1181455" y="19050"/>
                </a:moveTo>
                <a:lnTo>
                  <a:pt x="1181455" y="285750"/>
                </a:lnTo>
                <a:lnTo>
                  <a:pt x="1452609" y="285750"/>
                </a:lnTo>
                <a:lnTo>
                  <a:pt x="1452609" y="19050"/>
                </a:lnTo>
                <a:close/>
                <a:moveTo>
                  <a:pt x="890933" y="19050"/>
                </a:moveTo>
                <a:lnTo>
                  <a:pt x="890933" y="285750"/>
                </a:lnTo>
                <a:lnTo>
                  <a:pt x="1162087" y="285750"/>
                </a:lnTo>
                <a:lnTo>
                  <a:pt x="1162087" y="19050"/>
                </a:lnTo>
                <a:close/>
                <a:moveTo>
                  <a:pt x="600412" y="19050"/>
                </a:moveTo>
                <a:lnTo>
                  <a:pt x="600412" y="285750"/>
                </a:lnTo>
                <a:lnTo>
                  <a:pt x="871565" y="285750"/>
                </a:lnTo>
                <a:lnTo>
                  <a:pt x="871565" y="19050"/>
                </a:lnTo>
                <a:close/>
                <a:moveTo>
                  <a:pt x="309890" y="19050"/>
                </a:moveTo>
                <a:lnTo>
                  <a:pt x="309890" y="285750"/>
                </a:lnTo>
                <a:lnTo>
                  <a:pt x="581044" y="285750"/>
                </a:lnTo>
                <a:lnTo>
                  <a:pt x="581044" y="19050"/>
                </a:lnTo>
                <a:close/>
                <a:moveTo>
                  <a:pt x="19368" y="19050"/>
                </a:moveTo>
                <a:lnTo>
                  <a:pt x="19368" y="285750"/>
                </a:lnTo>
                <a:lnTo>
                  <a:pt x="290522" y="285750"/>
                </a:lnTo>
                <a:lnTo>
                  <a:pt x="290522" y="19050"/>
                </a:lnTo>
                <a:close/>
                <a:moveTo>
                  <a:pt x="0" y="0"/>
                </a:moveTo>
                <a:lnTo>
                  <a:pt x="19368" y="0"/>
                </a:lnTo>
                <a:lnTo>
                  <a:pt x="290522" y="0"/>
                </a:lnTo>
                <a:lnTo>
                  <a:pt x="309890" y="0"/>
                </a:lnTo>
                <a:lnTo>
                  <a:pt x="581044" y="0"/>
                </a:lnTo>
                <a:lnTo>
                  <a:pt x="600412" y="0"/>
                </a:lnTo>
                <a:lnTo>
                  <a:pt x="871565" y="0"/>
                </a:lnTo>
                <a:lnTo>
                  <a:pt x="890933" y="0"/>
                </a:lnTo>
                <a:lnTo>
                  <a:pt x="1162087" y="0"/>
                </a:lnTo>
                <a:lnTo>
                  <a:pt x="1181455" y="0"/>
                </a:lnTo>
                <a:lnTo>
                  <a:pt x="1452609" y="0"/>
                </a:lnTo>
                <a:lnTo>
                  <a:pt x="1471977" y="0"/>
                </a:lnTo>
                <a:lnTo>
                  <a:pt x="1743131" y="0"/>
                </a:lnTo>
                <a:lnTo>
                  <a:pt x="1760886" y="0"/>
                </a:lnTo>
                <a:lnTo>
                  <a:pt x="2032039" y="0"/>
                </a:lnTo>
                <a:lnTo>
                  <a:pt x="2051407" y="0"/>
                </a:lnTo>
                <a:lnTo>
                  <a:pt x="2322561" y="0"/>
                </a:lnTo>
                <a:lnTo>
                  <a:pt x="2341929" y="0"/>
                </a:lnTo>
                <a:lnTo>
                  <a:pt x="2613083" y="0"/>
                </a:lnTo>
                <a:lnTo>
                  <a:pt x="2632451" y="0"/>
                </a:lnTo>
                <a:lnTo>
                  <a:pt x="2903604" y="0"/>
                </a:lnTo>
                <a:lnTo>
                  <a:pt x="2922972" y="0"/>
                </a:lnTo>
                <a:lnTo>
                  <a:pt x="3194126" y="0"/>
                </a:lnTo>
                <a:lnTo>
                  <a:pt x="3213494" y="0"/>
                </a:lnTo>
                <a:lnTo>
                  <a:pt x="3484648" y="0"/>
                </a:lnTo>
                <a:lnTo>
                  <a:pt x="3504016" y="0"/>
                </a:lnTo>
                <a:lnTo>
                  <a:pt x="3775170" y="0"/>
                </a:lnTo>
                <a:lnTo>
                  <a:pt x="3794538" y="0"/>
                </a:lnTo>
                <a:lnTo>
                  <a:pt x="4065691" y="0"/>
                </a:lnTo>
                <a:lnTo>
                  <a:pt x="4085059" y="0"/>
                </a:lnTo>
                <a:lnTo>
                  <a:pt x="4356213" y="0"/>
                </a:lnTo>
                <a:lnTo>
                  <a:pt x="4375581" y="0"/>
                </a:lnTo>
                <a:lnTo>
                  <a:pt x="4646735" y="0"/>
                </a:lnTo>
                <a:lnTo>
                  <a:pt x="4666103" y="0"/>
                </a:lnTo>
                <a:lnTo>
                  <a:pt x="4937257" y="0"/>
                </a:lnTo>
                <a:lnTo>
                  <a:pt x="4956625" y="0"/>
                </a:lnTo>
                <a:lnTo>
                  <a:pt x="5227779" y="0"/>
                </a:lnTo>
                <a:lnTo>
                  <a:pt x="5247147" y="0"/>
                </a:lnTo>
                <a:lnTo>
                  <a:pt x="5516686" y="0"/>
                </a:lnTo>
                <a:lnTo>
                  <a:pt x="5536054" y="0"/>
                </a:lnTo>
                <a:lnTo>
                  <a:pt x="5807208" y="0"/>
                </a:lnTo>
                <a:lnTo>
                  <a:pt x="5826576" y="0"/>
                </a:lnTo>
                <a:lnTo>
                  <a:pt x="6097729" y="0"/>
                </a:lnTo>
                <a:lnTo>
                  <a:pt x="6117097" y="0"/>
                </a:lnTo>
                <a:lnTo>
                  <a:pt x="6388251" y="0"/>
                </a:lnTo>
                <a:lnTo>
                  <a:pt x="6407619" y="0"/>
                </a:lnTo>
                <a:lnTo>
                  <a:pt x="6678773" y="0"/>
                </a:lnTo>
                <a:lnTo>
                  <a:pt x="6698141" y="0"/>
                </a:lnTo>
                <a:lnTo>
                  <a:pt x="6969295" y="0"/>
                </a:lnTo>
                <a:lnTo>
                  <a:pt x="6988663" y="0"/>
                </a:lnTo>
                <a:lnTo>
                  <a:pt x="7259817" y="0"/>
                </a:lnTo>
                <a:lnTo>
                  <a:pt x="7279185" y="0"/>
                </a:lnTo>
                <a:lnTo>
                  <a:pt x="7550338" y="0"/>
                </a:lnTo>
                <a:lnTo>
                  <a:pt x="7569706" y="0"/>
                </a:lnTo>
                <a:lnTo>
                  <a:pt x="7840860" y="0"/>
                </a:lnTo>
                <a:lnTo>
                  <a:pt x="7860228" y="0"/>
                </a:lnTo>
                <a:lnTo>
                  <a:pt x="8131382" y="0"/>
                </a:lnTo>
                <a:lnTo>
                  <a:pt x="8150750" y="0"/>
                </a:lnTo>
                <a:lnTo>
                  <a:pt x="8421904" y="0"/>
                </a:lnTo>
                <a:lnTo>
                  <a:pt x="8441272" y="0"/>
                </a:lnTo>
                <a:lnTo>
                  <a:pt x="8712425" y="0"/>
                </a:lnTo>
                <a:lnTo>
                  <a:pt x="8731793" y="0"/>
                </a:lnTo>
                <a:lnTo>
                  <a:pt x="9001334" y="0"/>
                </a:lnTo>
                <a:lnTo>
                  <a:pt x="9020702" y="0"/>
                </a:lnTo>
                <a:lnTo>
                  <a:pt x="9291856" y="0"/>
                </a:lnTo>
                <a:lnTo>
                  <a:pt x="9311224" y="0"/>
                </a:lnTo>
                <a:lnTo>
                  <a:pt x="9582377" y="0"/>
                </a:lnTo>
                <a:lnTo>
                  <a:pt x="9601745" y="0"/>
                </a:lnTo>
                <a:lnTo>
                  <a:pt x="9872899" y="0"/>
                </a:lnTo>
                <a:lnTo>
                  <a:pt x="9892267" y="0"/>
                </a:lnTo>
                <a:lnTo>
                  <a:pt x="10163421" y="0"/>
                </a:lnTo>
                <a:lnTo>
                  <a:pt x="10182789" y="0"/>
                </a:lnTo>
                <a:lnTo>
                  <a:pt x="10453943" y="0"/>
                </a:lnTo>
                <a:lnTo>
                  <a:pt x="10473311" y="0"/>
                </a:lnTo>
                <a:lnTo>
                  <a:pt x="10744464" y="0"/>
                </a:lnTo>
                <a:lnTo>
                  <a:pt x="10763832" y="0"/>
                </a:lnTo>
                <a:lnTo>
                  <a:pt x="11034986" y="0"/>
                </a:lnTo>
                <a:lnTo>
                  <a:pt x="11054354" y="0"/>
                </a:lnTo>
                <a:lnTo>
                  <a:pt x="11325508" y="0"/>
                </a:lnTo>
                <a:lnTo>
                  <a:pt x="11344876" y="0"/>
                </a:lnTo>
                <a:lnTo>
                  <a:pt x="11616030" y="0"/>
                </a:lnTo>
                <a:lnTo>
                  <a:pt x="11635398" y="0"/>
                </a:lnTo>
                <a:lnTo>
                  <a:pt x="11906552" y="0"/>
                </a:lnTo>
                <a:lnTo>
                  <a:pt x="11925920" y="0"/>
                </a:lnTo>
                <a:lnTo>
                  <a:pt x="12197073" y="0"/>
                </a:lnTo>
                <a:lnTo>
                  <a:pt x="12207051" y="0"/>
                </a:lnTo>
                <a:lnTo>
                  <a:pt x="12207051" y="1507788"/>
                </a:lnTo>
                <a:lnTo>
                  <a:pt x="12197073" y="1507788"/>
                </a:lnTo>
                <a:lnTo>
                  <a:pt x="12197073" y="1447800"/>
                </a:lnTo>
                <a:lnTo>
                  <a:pt x="11925920" y="1447800"/>
                </a:lnTo>
                <a:lnTo>
                  <a:pt x="11925920" y="1507788"/>
                </a:lnTo>
                <a:lnTo>
                  <a:pt x="11906552" y="1507788"/>
                </a:lnTo>
                <a:lnTo>
                  <a:pt x="11906552" y="1447800"/>
                </a:lnTo>
                <a:lnTo>
                  <a:pt x="11635398" y="1447800"/>
                </a:lnTo>
                <a:lnTo>
                  <a:pt x="11635398" y="1507788"/>
                </a:lnTo>
                <a:lnTo>
                  <a:pt x="11616030" y="1507788"/>
                </a:lnTo>
                <a:lnTo>
                  <a:pt x="11616030" y="1447800"/>
                </a:lnTo>
                <a:lnTo>
                  <a:pt x="11344876" y="1447800"/>
                </a:lnTo>
                <a:lnTo>
                  <a:pt x="11344876" y="1507788"/>
                </a:lnTo>
                <a:lnTo>
                  <a:pt x="11325508" y="1507788"/>
                </a:lnTo>
                <a:lnTo>
                  <a:pt x="11325508" y="1447800"/>
                </a:lnTo>
                <a:lnTo>
                  <a:pt x="11054354" y="1447800"/>
                </a:lnTo>
                <a:lnTo>
                  <a:pt x="11054354" y="1507788"/>
                </a:lnTo>
                <a:lnTo>
                  <a:pt x="11034986" y="1507788"/>
                </a:lnTo>
                <a:lnTo>
                  <a:pt x="11034986" y="1447800"/>
                </a:lnTo>
                <a:lnTo>
                  <a:pt x="10763832" y="1447800"/>
                </a:lnTo>
                <a:lnTo>
                  <a:pt x="10763832" y="1507788"/>
                </a:lnTo>
                <a:lnTo>
                  <a:pt x="10744464" y="1507788"/>
                </a:lnTo>
                <a:lnTo>
                  <a:pt x="10744464" y="1447800"/>
                </a:lnTo>
                <a:lnTo>
                  <a:pt x="10473311" y="1447800"/>
                </a:lnTo>
                <a:lnTo>
                  <a:pt x="10473311" y="1507788"/>
                </a:lnTo>
                <a:lnTo>
                  <a:pt x="10453943" y="1507788"/>
                </a:lnTo>
                <a:lnTo>
                  <a:pt x="10453943" y="1447800"/>
                </a:lnTo>
                <a:lnTo>
                  <a:pt x="10182789" y="1447800"/>
                </a:lnTo>
                <a:lnTo>
                  <a:pt x="10182789" y="1507788"/>
                </a:lnTo>
                <a:lnTo>
                  <a:pt x="10163421" y="1507788"/>
                </a:lnTo>
                <a:lnTo>
                  <a:pt x="10163421" y="1447800"/>
                </a:lnTo>
                <a:lnTo>
                  <a:pt x="9892267" y="1447800"/>
                </a:lnTo>
                <a:lnTo>
                  <a:pt x="9892267" y="1507788"/>
                </a:lnTo>
                <a:lnTo>
                  <a:pt x="9872899" y="1507788"/>
                </a:lnTo>
                <a:lnTo>
                  <a:pt x="9872899" y="1447800"/>
                </a:lnTo>
                <a:lnTo>
                  <a:pt x="9601745" y="1447800"/>
                </a:lnTo>
                <a:lnTo>
                  <a:pt x="9601745" y="1507788"/>
                </a:lnTo>
                <a:lnTo>
                  <a:pt x="9582377" y="1507788"/>
                </a:lnTo>
                <a:lnTo>
                  <a:pt x="9582377" y="1447800"/>
                </a:lnTo>
                <a:lnTo>
                  <a:pt x="9311224" y="1447800"/>
                </a:lnTo>
                <a:lnTo>
                  <a:pt x="9311224" y="1507788"/>
                </a:lnTo>
                <a:lnTo>
                  <a:pt x="9291856" y="1507788"/>
                </a:lnTo>
                <a:lnTo>
                  <a:pt x="9291856" y="1447800"/>
                </a:lnTo>
                <a:lnTo>
                  <a:pt x="9020702" y="1447800"/>
                </a:lnTo>
                <a:lnTo>
                  <a:pt x="9020702" y="1507788"/>
                </a:lnTo>
                <a:lnTo>
                  <a:pt x="9001334" y="1507788"/>
                </a:lnTo>
                <a:lnTo>
                  <a:pt x="9001334" y="1447800"/>
                </a:lnTo>
                <a:lnTo>
                  <a:pt x="8731793" y="1447800"/>
                </a:lnTo>
                <a:lnTo>
                  <a:pt x="8731793" y="1507788"/>
                </a:lnTo>
                <a:lnTo>
                  <a:pt x="8712425" y="1507788"/>
                </a:lnTo>
                <a:lnTo>
                  <a:pt x="8712425" y="1447800"/>
                </a:lnTo>
                <a:lnTo>
                  <a:pt x="8441272" y="1447800"/>
                </a:lnTo>
                <a:lnTo>
                  <a:pt x="8441272" y="1507788"/>
                </a:lnTo>
                <a:lnTo>
                  <a:pt x="8421904" y="1507788"/>
                </a:lnTo>
                <a:lnTo>
                  <a:pt x="8421904" y="1447800"/>
                </a:lnTo>
                <a:lnTo>
                  <a:pt x="8150750" y="1447800"/>
                </a:lnTo>
                <a:lnTo>
                  <a:pt x="8150750" y="1507788"/>
                </a:lnTo>
                <a:lnTo>
                  <a:pt x="8131382" y="1507788"/>
                </a:lnTo>
                <a:lnTo>
                  <a:pt x="8131382" y="1447800"/>
                </a:lnTo>
                <a:lnTo>
                  <a:pt x="7860228" y="1447800"/>
                </a:lnTo>
                <a:lnTo>
                  <a:pt x="7860228" y="1507788"/>
                </a:lnTo>
                <a:lnTo>
                  <a:pt x="7840860" y="1507788"/>
                </a:lnTo>
                <a:lnTo>
                  <a:pt x="7840860" y="1447800"/>
                </a:lnTo>
                <a:lnTo>
                  <a:pt x="7569706" y="1447800"/>
                </a:lnTo>
                <a:lnTo>
                  <a:pt x="7569706" y="1507788"/>
                </a:lnTo>
                <a:lnTo>
                  <a:pt x="7550338" y="1507788"/>
                </a:lnTo>
                <a:lnTo>
                  <a:pt x="7550338" y="1447800"/>
                </a:lnTo>
                <a:lnTo>
                  <a:pt x="7279185" y="1447800"/>
                </a:lnTo>
                <a:lnTo>
                  <a:pt x="7279185" y="1507788"/>
                </a:lnTo>
                <a:lnTo>
                  <a:pt x="7259817" y="1507788"/>
                </a:lnTo>
                <a:lnTo>
                  <a:pt x="7259817" y="1447800"/>
                </a:lnTo>
                <a:lnTo>
                  <a:pt x="6988663" y="1447800"/>
                </a:lnTo>
                <a:lnTo>
                  <a:pt x="6988663" y="1507788"/>
                </a:lnTo>
                <a:lnTo>
                  <a:pt x="6969295" y="1507788"/>
                </a:lnTo>
                <a:lnTo>
                  <a:pt x="6969295" y="1447800"/>
                </a:lnTo>
                <a:lnTo>
                  <a:pt x="6698141" y="1447800"/>
                </a:lnTo>
                <a:lnTo>
                  <a:pt x="6698141" y="1507788"/>
                </a:lnTo>
                <a:lnTo>
                  <a:pt x="6678773" y="1507788"/>
                </a:lnTo>
                <a:lnTo>
                  <a:pt x="6678773" y="1447800"/>
                </a:lnTo>
                <a:lnTo>
                  <a:pt x="6407619" y="1447800"/>
                </a:lnTo>
                <a:lnTo>
                  <a:pt x="6407619" y="1507788"/>
                </a:lnTo>
                <a:lnTo>
                  <a:pt x="6388251" y="1507788"/>
                </a:lnTo>
                <a:lnTo>
                  <a:pt x="6388251" y="1447800"/>
                </a:lnTo>
                <a:lnTo>
                  <a:pt x="6117097" y="1447800"/>
                </a:lnTo>
                <a:lnTo>
                  <a:pt x="6117097" y="1507788"/>
                </a:lnTo>
                <a:lnTo>
                  <a:pt x="6097729" y="1507788"/>
                </a:lnTo>
                <a:lnTo>
                  <a:pt x="6097729" y="1447800"/>
                </a:lnTo>
                <a:lnTo>
                  <a:pt x="5826576" y="1447800"/>
                </a:lnTo>
                <a:lnTo>
                  <a:pt x="5826576" y="1507788"/>
                </a:lnTo>
                <a:lnTo>
                  <a:pt x="5807208" y="1507788"/>
                </a:lnTo>
                <a:lnTo>
                  <a:pt x="5807208" y="1447800"/>
                </a:lnTo>
                <a:lnTo>
                  <a:pt x="5536054" y="1447800"/>
                </a:lnTo>
                <a:lnTo>
                  <a:pt x="5536054" y="1507788"/>
                </a:lnTo>
                <a:lnTo>
                  <a:pt x="5516686" y="1507788"/>
                </a:lnTo>
                <a:lnTo>
                  <a:pt x="5516686" y="1447800"/>
                </a:lnTo>
                <a:lnTo>
                  <a:pt x="5247147" y="1447800"/>
                </a:lnTo>
                <a:lnTo>
                  <a:pt x="5247147" y="1507788"/>
                </a:lnTo>
                <a:lnTo>
                  <a:pt x="5227779" y="1507788"/>
                </a:lnTo>
                <a:lnTo>
                  <a:pt x="5227779" y="1447800"/>
                </a:lnTo>
                <a:lnTo>
                  <a:pt x="4956625" y="1447800"/>
                </a:lnTo>
                <a:lnTo>
                  <a:pt x="4956625" y="1507788"/>
                </a:lnTo>
                <a:lnTo>
                  <a:pt x="4937257" y="1507788"/>
                </a:lnTo>
                <a:lnTo>
                  <a:pt x="4937257" y="1447800"/>
                </a:lnTo>
                <a:lnTo>
                  <a:pt x="4666103" y="1447800"/>
                </a:lnTo>
                <a:lnTo>
                  <a:pt x="4666103" y="1507788"/>
                </a:lnTo>
                <a:lnTo>
                  <a:pt x="4646735" y="1507788"/>
                </a:lnTo>
                <a:lnTo>
                  <a:pt x="4646735" y="1447800"/>
                </a:lnTo>
                <a:lnTo>
                  <a:pt x="4375581" y="1447800"/>
                </a:lnTo>
                <a:lnTo>
                  <a:pt x="4375581" y="1507788"/>
                </a:lnTo>
                <a:lnTo>
                  <a:pt x="4356213" y="1507788"/>
                </a:lnTo>
                <a:lnTo>
                  <a:pt x="4356213" y="1447800"/>
                </a:lnTo>
                <a:lnTo>
                  <a:pt x="4085059" y="1447800"/>
                </a:lnTo>
                <a:lnTo>
                  <a:pt x="4085059" y="1507788"/>
                </a:lnTo>
                <a:lnTo>
                  <a:pt x="4065691" y="1507788"/>
                </a:lnTo>
                <a:lnTo>
                  <a:pt x="4065691" y="1447800"/>
                </a:lnTo>
                <a:lnTo>
                  <a:pt x="3794538" y="1447800"/>
                </a:lnTo>
                <a:lnTo>
                  <a:pt x="3794538" y="1507788"/>
                </a:lnTo>
                <a:lnTo>
                  <a:pt x="3775170" y="1507788"/>
                </a:lnTo>
                <a:lnTo>
                  <a:pt x="3775170" y="1447800"/>
                </a:lnTo>
                <a:lnTo>
                  <a:pt x="3504016" y="1447800"/>
                </a:lnTo>
                <a:lnTo>
                  <a:pt x="3504016" y="1507788"/>
                </a:lnTo>
                <a:lnTo>
                  <a:pt x="3484648" y="1507788"/>
                </a:lnTo>
                <a:lnTo>
                  <a:pt x="3484648" y="1447800"/>
                </a:lnTo>
                <a:lnTo>
                  <a:pt x="3213494" y="1447800"/>
                </a:lnTo>
                <a:lnTo>
                  <a:pt x="3213494" y="1507788"/>
                </a:lnTo>
                <a:lnTo>
                  <a:pt x="3194126" y="1507788"/>
                </a:lnTo>
                <a:lnTo>
                  <a:pt x="3194126" y="1447800"/>
                </a:lnTo>
                <a:lnTo>
                  <a:pt x="2922972" y="1447800"/>
                </a:lnTo>
                <a:lnTo>
                  <a:pt x="2922972" y="1507788"/>
                </a:lnTo>
                <a:lnTo>
                  <a:pt x="2903604" y="1507788"/>
                </a:lnTo>
                <a:lnTo>
                  <a:pt x="2903604" y="1447800"/>
                </a:lnTo>
                <a:lnTo>
                  <a:pt x="2632451" y="1447800"/>
                </a:lnTo>
                <a:lnTo>
                  <a:pt x="2632451" y="1507788"/>
                </a:lnTo>
                <a:lnTo>
                  <a:pt x="2613083" y="1507788"/>
                </a:lnTo>
                <a:lnTo>
                  <a:pt x="2613083" y="1447800"/>
                </a:lnTo>
                <a:lnTo>
                  <a:pt x="2341929" y="1447800"/>
                </a:lnTo>
                <a:lnTo>
                  <a:pt x="2341929" y="1507788"/>
                </a:lnTo>
                <a:lnTo>
                  <a:pt x="2322561" y="1507788"/>
                </a:lnTo>
                <a:lnTo>
                  <a:pt x="2322561" y="1447800"/>
                </a:lnTo>
                <a:lnTo>
                  <a:pt x="2051407" y="1447800"/>
                </a:lnTo>
                <a:lnTo>
                  <a:pt x="2051407" y="1507788"/>
                </a:lnTo>
                <a:lnTo>
                  <a:pt x="2032039" y="1507788"/>
                </a:lnTo>
                <a:lnTo>
                  <a:pt x="2032039" y="1447800"/>
                </a:lnTo>
                <a:lnTo>
                  <a:pt x="1760886" y="1447800"/>
                </a:lnTo>
                <a:lnTo>
                  <a:pt x="1760886" y="1507788"/>
                </a:lnTo>
                <a:lnTo>
                  <a:pt x="1743131" y="1507788"/>
                </a:lnTo>
                <a:lnTo>
                  <a:pt x="1743131" y="1447800"/>
                </a:lnTo>
                <a:lnTo>
                  <a:pt x="1471977" y="1447800"/>
                </a:lnTo>
                <a:lnTo>
                  <a:pt x="1471977" y="1507788"/>
                </a:lnTo>
                <a:lnTo>
                  <a:pt x="1452609" y="1507788"/>
                </a:lnTo>
                <a:lnTo>
                  <a:pt x="1452609" y="1447800"/>
                </a:lnTo>
                <a:lnTo>
                  <a:pt x="1181455" y="1447800"/>
                </a:lnTo>
                <a:lnTo>
                  <a:pt x="1181455" y="1507788"/>
                </a:lnTo>
                <a:lnTo>
                  <a:pt x="1162087" y="1507788"/>
                </a:lnTo>
                <a:lnTo>
                  <a:pt x="1162087" y="1447800"/>
                </a:lnTo>
                <a:lnTo>
                  <a:pt x="890933" y="1447800"/>
                </a:lnTo>
                <a:lnTo>
                  <a:pt x="890933" y="1507788"/>
                </a:lnTo>
                <a:lnTo>
                  <a:pt x="871565" y="1507788"/>
                </a:lnTo>
                <a:lnTo>
                  <a:pt x="871565" y="1447800"/>
                </a:lnTo>
                <a:lnTo>
                  <a:pt x="600412" y="1447800"/>
                </a:lnTo>
                <a:lnTo>
                  <a:pt x="600412" y="1507788"/>
                </a:lnTo>
                <a:lnTo>
                  <a:pt x="581044" y="1507788"/>
                </a:lnTo>
                <a:lnTo>
                  <a:pt x="581044" y="1447800"/>
                </a:lnTo>
                <a:lnTo>
                  <a:pt x="309890" y="1447800"/>
                </a:lnTo>
                <a:lnTo>
                  <a:pt x="309890" y="1507788"/>
                </a:lnTo>
                <a:lnTo>
                  <a:pt x="290522" y="1507788"/>
                </a:lnTo>
                <a:lnTo>
                  <a:pt x="290522" y="1447800"/>
                </a:lnTo>
                <a:lnTo>
                  <a:pt x="19368" y="1447800"/>
                </a:lnTo>
                <a:lnTo>
                  <a:pt x="19368" y="1507788"/>
                </a:lnTo>
                <a:lnTo>
                  <a:pt x="0" y="1507788"/>
                </a:lnTo>
                <a:lnTo>
                  <a:pt x="0" y="1447800"/>
                </a:lnTo>
                <a:lnTo>
                  <a:pt x="0" y="1428750"/>
                </a:lnTo>
                <a:lnTo>
                  <a:pt x="0" y="1162050"/>
                </a:lnTo>
                <a:lnTo>
                  <a:pt x="0" y="1143000"/>
                </a:lnTo>
                <a:lnTo>
                  <a:pt x="0" y="876300"/>
                </a:lnTo>
                <a:lnTo>
                  <a:pt x="0" y="857250"/>
                </a:lnTo>
                <a:lnTo>
                  <a:pt x="0" y="590550"/>
                </a:lnTo>
                <a:lnTo>
                  <a:pt x="0" y="571500"/>
                </a:lnTo>
                <a:lnTo>
                  <a:pt x="0" y="304800"/>
                </a:lnTo>
                <a:lnTo>
                  <a:pt x="0" y="285750"/>
                </a:lnTo>
                <a:lnTo>
                  <a:pt x="0" y="19050"/>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Rectangle 549"/>
          <p:cNvSpPr>
            <a:spLocks noChangeArrowheads="1"/>
          </p:cNvSpPr>
          <p:nvPr/>
        </p:nvSpPr>
        <p:spPr bwMode="auto">
          <a:xfrm>
            <a:off x="-15051" y="1459148"/>
            <a:ext cx="12207051" cy="5398852"/>
          </a:xfrm>
          <a:custGeom>
            <a:avLst/>
            <a:gdLst/>
            <a:ahLst/>
            <a:cxnLst/>
            <a:rect l="l" t="t" r="r" b="b"/>
            <a:pathLst>
              <a:path w="12207051" h="5398852">
                <a:moveTo>
                  <a:pt x="11925920" y="5132152"/>
                </a:moveTo>
                <a:lnTo>
                  <a:pt x="11925920" y="5379802"/>
                </a:lnTo>
                <a:lnTo>
                  <a:pt x="12197073" y="5379802"/>
                </a:lnTo>
                <a:lnTo>
                  <a:pt x="12197073" y="5132152"/>
                </a:lnTo>
                <a:close/>
                <a:moveTo>
                  <a:pt x="11635398" y="5132152"/>
                </a:moveTo>
                <a:lnTo>
                  <a:pt x="11635398" y="5379802"/>
                </a:lnTo>
                <a:lnTo>
                  <a:pt x="11906552" y="5379802"/>
                </a:lnTo>
                <a:lnTo>
                  <a:pt x="11906552" y="5132152"/>
                </a:lnTo>
                <a:close/>
                <a:moveTo>
                  <a:pt x="11344876" y="5132152"/>
                </a:moveTo>
                <a:lnTo>
                  <a:pt x="11344876" y="5379802"/>
                </a:lnTo>
                <a:lnTo>
                  <a:pt x="11616030" y="5379802"/>
                </a:lnTo>
                <a:lnTo>
                  <a:pt x="11616030" y="5132152"/>
                </a:lnTo>
                <a:close/>
                <a:moveTo>
                  <a:pt x="11054354" y="5132152"/>
                </a:moveTo>
                <a:lnTo>
                  <a:pt x="11054354" y="5379802"/>
                </a:lnTo>
                <a:lnTo>
                  <a:pt x="11325508" y="5379802"/>
                </a:lnTo>
                <a:lnTo>
                  <a:pt x="11325508" y="5132152"/>
                </a:lnTo>
                <a:close/>
                <a:moveTo>
                  <a:pt x="10763832" y="5132152"/>
                </a:moveTo>
                <a:lnTo>
                  <a:pt x="10763832" y="5379802"/>
                </a:lnTo>
                <a:lnTo>
                  <a:pt x="11034986" y="5379802"/>
                </a:lnTo>
                <a:lnTo>
                  <a:pt x="11034986" y="5132152"/>
                </a:lnTo>
                <a:close/>
                <a:moveTo>
                  <a:pt x="10473311" y="5132152"/>
                </a:moveTo>
                <a:lnTo>
                  <a:pt x="10473311" y="5379802"/>
                </a:lnTo>
                <a:lnTo>
                  <a:pt x="10744464" y="5379802"/>
                </a:lnTo>
                <a:lnTo>
                  <a:pt x="10744464" y="5132152"/>
                </a:lnTo>
                <a:close/>
                <a:moveTo>
                  <a:pt x="10182789" y="5132152"/>
                </a:moveTo>
                <a:lnTo>
                  <a:pt x="10182789" y="5379802"/>
                </a:lnTo>
                <a:lnTo>
                  <a:pt x="10453943" y="5379802"/>
                </a:lnTo>
                <a:lnTo>
                  <a:pt x="10453943" y="5132152"/>
                </a:lnTo>
                <a:close/>
                <a:moveTo>
                  <a:pt x="9892267" y="5132152"/>
                </a:moveTo>
                <a:lnTo>
                  <a:pt x="9892267" y="5379802"/>
                </a:lnTo>
                <a:lnTo>
                  <a:pt x="10163421" y="5379802"/>
                </a:lnTo>
                <a:lnTo>
                  <a:pt x="10163421" y="5132152"/>
                </a:lnTo>
                <a:close/>
                <a:moveTo>
                  <a:pt x="9601745" y="5132152"/>
                </a:moveTo>
                <a:lnTo>
                  <a:pt x="9601745" y="5379802"/>
                </a:lnTo>
                <a:lnTo>
                  <a:pt x="9872899" y="5379802"/>
                </a:lnTo>
                <a:lnTo>
                  <a:pt x="9872899" y="5132152"/>
                </a:lnTo>
                <a:close/>
                <a:moveTo>
                  <a:pt x="9311224" y="5132152"/>
                </a:moveTo>
                <a:lnTo>
                  <a:pt x="9311224" y="5379802"/>
                </a:lnTo>
                <a:lnTo>
                  <a:pt x="9582377" y="5379802"/>
                </a:lnTo>
                <a:lnTo>
                  <a:pt x="9582377" y="5132152"/>
                </a:lnTo>
                <a:close/>
                <a:moveTo>
                  <a:pt x="9020702" y="5132152"/>
                </a:moveTo>
                <a:lnTo>
                  <a:pt x="9020702" y="5379802"/>
                </a:lnTo>
                <a:lnTo>
                  <a:pt x="9291856" y="5379802"/>
                </a:lnTo>
                <a:lnTo>
                  <a:pt x="9291856" y="5132152"/>
                </a:lnTo>
                <a:close/>
                <a:moveTo>
                  <a:pt x="8731793" y="5132152"/>
                </a:moveTo>
                <a:lnTo>
                  <a:pt x="8731793" y="5379802"/>
                </a:lnTo>
                <a:lnTo>
                  <a:pt x="9001334" y="5379802"/>
                </a:lnTo>
                <a:lnTo>
                  <a:pt x="9001334" y="5132152"/>
                </a:lnTo>
                <a:close/>
                <a:moveTo>
                  <a:pt x="8441272" y="5132152"/>
                </a:moveTo>
                <a:lnTo>
                  <a:pt x="8441272" y="5379802"/>
                </a:lnTo>
                <a:lnTo>
                  <a:pt x="8712425" y="5379802"/>
                </a:lnTo>
                <a:lnTo>
                  <a:pt x="8712425" y="5132152"/>
                </a:lnTo>
                <a:close/>
                <a:moveTo>
                  <a:pt x="8150750" y="5132152"/>
                </a:moveTo>
                <a:lnTo>
                  <a:pt x="8150750" y="5379802"/>
                </a:lnTo>
                <a:lnTo>
                  <a:pt x="8421904" y="5379802"/>
                </a:lnTo>
                <a:lnTo>
                  <a:pt x="8421904" y="5132152"/>
                </a:lnTo>
                <a:close/>
                <a:moveTo>
                  <a:pt x="7860228" y="5132152"/>
                </a:moveTo>
                <a:lnTo>
                  <a:pt x="7860228" y="5379802"/>
                </a:lnTo>
                <a:lnTo>
                  <a:pt x="8131382" y="5379802"/>
                </a:lnTo>
                <a:lnTo>
                  <a:pt x="8131382" y="5132152"/>
                </a:lnTo>
                <a:close/>
                <a:moveTo>
                  <a:pt x="7569706" y="5132152"/>
                </a:moveTo>
                <a:lnTo>
                  <a:pt x="7569706" y="5379802"/>
                </a:lnTo>
                <a:lnTo>
                  <a:pt x="7840860" y="5379802"/>
                </a:lnTo>
                <a:lnTo>
                  <a:pt x="7840860" y="5132152"/>
                </a:lnTo>
                <a:close/>
                <a:moveTo>
                  <a:pt x="7279185" y="5132152"/>
                </a:moveTo>
                <a:lnTo>
                  <a:pt x="7279185" y="5379802"/>
                </a:lnTo>
                <a:lnTo>
                  <a:pt x="7550338" y="5379802"/>
                </a:lnTo>
                <a:lnTo>
                  <a:pt x="7550338" y="5132152"/>
                </a:lnTo>
                <a:close/>
                <a:moveTo>
                  <a:pt x="6988663" y="5132152"/>
                </a:moveTo>
                <a:lnTo>
                  <a:pt x="6988663" y="5379802"/>
                </a:lnTo>
                <a:lnTo>
                  <a:pt x="7259817" y="5379802"/>
                </a:lnTo>
                <a:lnTo>
                  <a:pt x="7259817" y="5132152"/>
                </a:lnTo>
                <a:close/>
                <a:moveTo>
                  <a:pt x="6698141" y="5132152"/>
                </a:moveTo>
                <a:lnTo>
                  <a:pt x="6698141" y="5379802"/>
                </a:lnTo>
                <a:lnTo>
                  <a:pt x="6969295" y="5379802"/>
                </a:lnTo>
                <a:lnTo>
                  <a:pt x="6969295" y="5132152"/>
                </a:lnTo>
                <a:close/>
                <a:moveTo>
                  <a:pt x="6407619" y="5132152"/>
                </a:moveTo>
                <a:lnTo>
                  <a:pt x="6407619" y="5379802"/>
                </a:lnTo>
                <a:lnTo>
                  <a:pt x="6678773" y="5379802"/>
                </a:lnTo>
                <a:lnTo>
                  <a:pt x="6678773" y="5132152"/>
                </a:lnTo>
                <a:close/>
                <a:moveTo>
                  <a:pt x="6117097" y="5132152"/>
                </a:moveTo>
                <a:lnTo>
                  <a:pt x="6117097" y="5379802"/>
                </a:lnTo>
                <a:lnTo>
                  <a:pt x="6388251" y="5379802"/>
                </a:lnTo>
                <a:lnTo>
                  <a:pt x="6388251" y="5132152"/>
                </a:lnTo>
                <a:close/>
                <a:moveTo>
                  <a:pt x="5826576" y="5132152"/>
                </a:moveTo>
                <a:lnTo>
                  <a:pt x="5826576" y="5379802"/>
                </a:lnTo>
                <a:lnTo>
                  <a:pt x="6097729" y="5379802"/>
                </a:lnTo>
                <a:lnTo>
                  <a:pt x="6097729" y="5132152"/>
                </a:lnTo>
                <a:close/>
                <a:moveTo>
                  <a:pt x="5536054" y="5132152"/>
                </a:moveTo>
                <a:lnTo>
                  <a:pt x="5536054" y="5379802"/>
                </a:lnTo>
                <a:lnTo>
                  <a:pt x="5807208" y="5379802"/>
                </a:lnTo>
                <a:lnTo>
                  <a:pt x="5807208" y="5132152"/>
                </a:lnTo>
                <a:close/>
                <a:moveTo>
                  <a:pt x="5247147" y="5132152"/>
                </a:moveTo>
                <a:lnTo>
                  <a:pt x="5247147" y="5379802"/>
                </a:lnTo>
                <a:lnTo>
                  <a:pt x="5516686" y="5379802"/>
                </a:lnTo>
                <a:lnTo>
                  <a:pt x="5516686" y="5132152"/>
                </a:lnTo>
                <a:close/>
                <a:moveTo>
                  <a:pt x="4956625" y="5132152"/>
                </a:moveTo>
                <a:lnTo>
                  <a:pt x="4956625" y="5379802"/>
                </a:lnTo>
                <a:lnTo>
                  <a:pt x="5227779" y="5379802"/>
                </a:lnTo>
                <a:lnTo>
                  <a:pt x="5227779" y="5132152"/>
                </a:lnTo>
                <a:close/>
                <a:moveTo>
                  <a:pt x="4666103" y="5132152"/>
                </a:moveTo>
                <a:lnTo>
                  <a:pt x="4666103" y="5379802"/>
                </a:lnTo>
                <a:lnTo>
                  <a:pt x="4937257" y="5379802"/>
                </a:lnTo>
                <a:lnTo>
                  <a:pt x="4937257" y="5132152"/>
                </a:lnTo>
                <a:close/>
                <a:moveTo>
                  <a:pt x="4375581" y="5132152"/>
                </a:moveTo>
                <a:lnTo>
                  <a:pt x="4375581" y="5379802"/>
                </a:lnTo>
                <a:lnTo>
                  <a:pt x="4646735" y="5379802"/>
                </a:lnTo>
                <a:lnTo>
                  <a:pt x="4646735" y="5132152"/>
                </a:lnTo>
                <a:close/>
                <a:moveTo>
                  <a:pt x="4085059" y="5132152"/>
                </a:moveTo>
                <a:lnTo>
                  <a:pt x="4085059" y="5379802"/>
                </a:lnTo>
                <a:lnTo>
                  <a:pt x="4356213" y="5379802"/>
                </a:lnTo>
                <a:lnTo>
                  <a:pt x="4356213" y="5132152"/>
                </a:lnTo>
                <a:close/>
                <a:moveTo>
                  <a:pt x="3794538" y="5132152"/>
                </a:moveTo>
                <a:lnTo>
                  <a:pt x="3794538" y="5379802"/>
                </a:lnTo>
                <a:lnTo>
                  <a:pt x="4065691" y="5379802"/>
                </a:lnTo>
                <a:lnTo>
                  <a:pt x="4065691" y="5132152"/>
                </a:lnTo>
                <a:close/>
                <a:moveTo>
                  <a:pt x="3504016" y="5132152"/>
                </a:moveTo>
                <a:lnTo>
                  <a:pt x="3504016" y="5379802"/>
                </a:lnTo>
                <a:lnTo>
                  <a:pt x="3775170" y="5379802"/>
                </a:lnTo>
                <a:lnTo>
                  <a:pt x="3775170" y="5132152"/>
                </a:lnTo>
                <a:close/>
                <a:moveTo>
                  <a:pt x="3213494" y="5132152"/>
                </a:moveTo>
                <a:lnTo>
                  <a:pt x="3213494" y="5379802"/>
                </a:lnTo>
                <a:lnTo>
                  <a:pt x="3484648" y="5379802"/>
                </a:lnTo>
                <a:lnTo>
                  <a:pt x="3484648" y="5132152"/>
                </a:lnTo>
                <a:close/>
                <a:moveTo>
                  <a:pt x="2922972" y="5132152"/>
                </a:moveTo>
                <a:lnTo>
                  <a:pt x="2922972" y="5379802"/>
                </a:lnTo>
                <a:lnTo>
                  <a:pt x="3194126" y="5379802"/>
                </a:lnTo>
                <a:lnTo>
                  <a:pt x="3194126" y="5132152"/>
                </a:lnTo>
                <a:close/>
                <a:moveTo>
                  <a:pt x="2632451" y="5132152"/>
                </a:moveTo>
                <a:lnTo>
                  <a:pt x="2632451" y="5379802"/>
                </a:lnTo>
                <a:lnTo>
                  <a:pt x="2903604" y="5379802"/>
                </a:lnTo>
                <a:lnTo>
                  <a:pt x="2903604" y="5132152"/>
                </a:lnTo>
                <a:close/>
                <a:moveTo>
                  <a:pt x="2341929" y="5132152"/>
                </a:moveTo>
                <a:lnTo>
                  <a:pt x="2341929" y="5379802"/>
                </a:lnTo>
                <a:lnTo>
                  <a:pt x="2613083" y="5379802"/>
                </a:lnTo>
                <a:lnTo>
                  <a:pt x="2613083" y="5132152"/>
                </a:lnTo>
                <a:close/>
                <a:moveTo>
                  <a:pt x="2051407" y="5132152"/>
                </a:moveTo>
                <a:lnTo>
                  <a:pt x="2051407" y="5379802"/>
                </a:lnTo>
                <a:lnTo>
                  <a:pt x="2322561" y="5379802"/>
                </a:lnTo>
                <a:lnTo>
                  <a:pt x="2322561" y="5132152"/>
                </a:lnTo>
                <a:close/>
                <a:moveTo>
                  <a:pt x="1760886" y="5132152"/>
                </a:moveTo>
                <a:lnTo>
                  <a:pt x="1760886" y="5379802"/>
                </a:lnTo>
                <a:lnTo>
                  <a:pt x="2032039" y="5379802"/>
                </a:lnTo>
                <a:lnTo>
                  <a:pt x="2032039" y="5132152"/>
                </a:lnTo>
                <a:close/>
                <a:moveTo>
                  <a:pt x="1471977" y="5132152"/>
                </a:moveTo>
                <a:lnTo>
                  <a:pt x="1471977" y="5379802"/>
                </a:lnTo>
                <a:lnTo>
                  <a:pt x="1743131" y="5379802"/>
                </a:lnTo>
                <a:lnTo>
                  <a:pt x="1743131" y="5132152"/>
                </a:lnTo>
                <a:close/>
                <a:moveTo>
                  <a:pt x="1181455" y="5132152"/>
                </a:moveTo>
                <a:lnTo>
                  <a:pt x="1181455" y="5379802"/>
                </a:lnTo>
                <a:lnTo>
                  <a:pt x="1452609" y="5379802"/>
                </a:lnTo>
                <a:lnTo>
                  <a:pt x="1452609" y="5132152"/>
                </a:lnTo>
                <a:close/>
                <a:moveTo>
                  <a:pt x="890933" y="5132152"/>
                </a:moveTo>
                <a:lnTo>
                  <a:pt x="890933" y="5379802"/>
                </a:lnTo>
                <a:lnTo>
                  <a:pt x="1162087" y="5379802"/>
                </a:lnTo>
                <a:lnTo>
                  <a:pt x="1162087" y="5132152"/>
                </a:lnTo>
                <a:close/>
                <a:moveTo>
                  <a:pt x="600412" y="5132152"/>
                </a:moveTo>
                <a:lnTo>
                  <a:pt x="600412" y="5379802"/>
                </a:lnTo>
                <a:lnTo>
                  <a:pt x="871565" y="5379802"/>
                </a:lnTo>
                <a:lnTo>
                  <a:pt x="871565" y="5132152"/>
                </a:lnTo>
                <a:close/>
                <a:moveTo>
                  <a:pt x="309890" y="5132152"/>
                </a:moveTo>
                <a:lnTo>
                  <a:pt x="309890" y="5379802"/>
                </a:lnTo>
                <a:lnTo>
                  <a:pt x="581044" y="5379802"/>
                </a:lnTo>
                <a:lnTo>
                  <a:pt x="581044" y="5132152"/>
                </a:lnTo>
                <a:close/>
                <a:moveTo>
                  <a:pt x="19368" y="5132152"/>
                </a:moveTo>
                <a:lnTo>
                  <a:pt x="19368" y="5379802"/>
                </a:lnTo>
                <a:lnTo>
                  <a:pt x="290522" y="5379802"/>
                </a:lnTo>
                <a:lnTo>
                  <a:pt x="290522" y="5132152"/>
                </a:lnTo>
                <a:close/>
                <a:moveTo>
                  <a:pt x="11925920" y="4846402"/>
                </a:moveTo>
                <a:lnTo>
                  <a:pt x="11925920" y="5113102"/>
                </a:lnTo>
                <a:lnTo>
                  <a:pt x="12197073" y="5113102"/>
                </a:lnTo>
                <a:lnTo>
                  <a:pt x="12197073" y="4846402"/>
                </a:lnTo>
                <a:close/>
                <a:moveTo>
                  <a:pt x="11635398" y="4846402"/>
                </a:moveTo>
                <a:lnTo>
                  <a:pt x="11635398" y="5113102"/>
                </a:lnTo>
                <a:lnTo>
                  <a:pt x="11906552" y="5113102"/>
                </a:lnTo>
                <a:lnTo>
                  <a:pt x="11906552" y="4846402"/>
                </a:lnTo>
                <a:close/>
                <a:moveTo>
                  <a:pt x="11344876" y="4846402"/>
                </a:moveTo>
                <a:lnTo>
                  <a:pt x="11344876" y="5113102"/>
                </a:lnTo>
                <a:lnTo>
                  <a:pt x="11616030" y="5113102"/>
                </a:lnTo>
                <a:lnTo>
                  <a:pt x="11616030" y="4846402"/>
                </a:lnTo>
                <a:close/>
                <a:moveTo>
                  <a:pt x="11054354" y="4846402"/>
                </a:moveTo>
                <a:lnTo>
                  <a:pt x="11054354" y="5113102"/>
                </a:lnTo>
                <a:lnTo>
                  <a:pt x="11325508" y="5113102"/>
                </a:lnTo>
                <a:lnTo>
                  <a:pt x="11325508" y="4846402"/>
                </a:lnTo>
                <a:close/>
                <a:moveTo>
                  <a:pt x="10763832" y="4846402"/>
                </a:moveTo>
                <a:lnTo>
                  <a:pt x="10763832" y="5113102"/>
                </a:lnTo>
                <a:lnTo>
                  <a:pt x="11034986" y="5113102"/>
                </a:lnTo>
                <a:lnTo>
                  <a:pt x="11034986" y="4846402"/>
                </a:lnTo>
                <a:close/>
                <a:moveTo>
                  <a:pt x="10473311" y="4846402"/>
                </a:moveTo>
                <a:lnTo>
                  <a:pt x="10473311" y="5113102"/>
                </a:lnTo>
                <a:lnTo>
                  <a:pt x="10744464" y="5113102"/>
                </a:lnTo>
                <a:lnTo>
                  <a:pt x="10744464" y="4846402"/>
                </a:lnTo>
                <a:close/>
                <a:moveTo>
                  <a:pt x="10182789" y="4846402"/>
                </a:moveTo>
                <a:lnTo>
                  <a:pt x="10182789" y="5113102"/>
                </a:lnTo>
                <a:lnTo>
                  <a:pt x="10453943" y="5113102"/>
                </a:lnTo>
                <a:lnTo>
                  <a:pt x="10453943" y="4846402"/>
                </a:lnTo>
                <a:close/>
                <a:moveTo>
                  <a:pt x="9892267" y="4846402"/>
                </a:moveTo>
                <a:lnTo>
                  <a:pt x="9892267" y="5113102"/>
                </a:lnTo>
                <a:lnTo>
                  <a:pt x="10163421" y="5113102"/>
                </a:lnTo>
                <a:lnTo>
                  <a:pt x="10163421" y="4846402"/>
                </a:lnTo>
                <a:close/>
                <a:moveTo>
                  <a:pt x="9601745" y="4846402"/>
                </a:moveTo>
                <a:lnTo>
                  <a:pt x="9601745" y="5113102"/>
                </a:lnTo>
                <a:lnTo>
                  <a:pt x="9872899" y="5113102"/>
                </a:lnTo>
                <a:lnTo>
                  <a:pt x="9872899" y="4846402"/>
                </a:lnTo>
                <a:close/>
                <a:moveTo>
                  <a:pt x="9311224" y="4846402"/>
                </a:moveTo>
                <a:lnTo>
                  <a:pt x="9311224" y="5113102"/>
                </a:lnTo>
                <a:lnTo>
                  <a:pt x="9582377" y="5113102"/>
                </a:lnTo>
                <a:lnTo>
                  <a:pt x="9582377" y="4846402"/>
                </a:lnTo>
                <a:close/>
                <a:moveTo>
                  <a:pt x="9020702" y="4846402"/>
                </a:moveTo>
                <a:lnTo>
                  <a:pt x="9020702" y="5113102"/>
                </a:lnTo>
                <a:lnTo>
                  <a:pt x="9291856" y="5113102"/>
                </a:lnTo>
                <a:lnTo>
                  <a:pt x="9291856" y="4846402"/>
                </a:lnTo>
                <a:close/>
                <a:moveTo>
                  <a:pt x="8731793" y="4846402"/>
                </a:moveTo>
                <a:lnTo>
                  <a:pt x="8731793" y="5113102"/>
                </a:lnTo>
                <a:lnTo>
                  <a:pt x="9001334" y="5113102"/>
                </a:lnTo>
                <a:lnTo>
                  <a:pt x="9001334" y="4846402"/>
                </a:lnTo>
                <a:close/>
                <a:moveTo>
                  <a:pt x="8441272" y="4846402"/>
                </a:moveTo>
                <a:lnTo>
                  <a:pt x="8441272" y="5113102"/>
                </a:lnTo>
                <a:lnTo>
                  <a:pt x="8712425" y="5113102"/>
                </a:lnTo>
                <a:lnTo>
                  <a:pt x="8712425" y="4846402"/>
                </a:lnTo>
                <a:close/>
                <a:moveTo>
                  <a:pt x="8150750" y="4846402"/>
                </a:moveTo>
                <a:lnTo>
                  <a:pt x="8150750" y="5113102"/>
                </a:lnTo>
                <a:lnTo>
                  <a:pt x="8421904" y="5113102"/>
                </a:lnTo>
                <a:lnTo>
                  <a:pt x="8421904" y="4846402"/>
                </a:lnTo>
                <a:close/>
                <a:moveTo>
                  <a:pt x="7860228" y="4846402"/>
                </a:moveTo>
                <a:lnTo>
                  <a:pt x="7860228" y="5113102"/>
                </a:lnTo>
                <a:lnTo>
                  <a:pt x="8131382" y="5113102"/>
                </a:lnTo>
                <a:lnTo>
                  <a:pt x="8131382" y="4846402"/>
                </a:lnTo>
                <a:close/>
                <a:moveTo>
                  <a:pt x="7569706" y="4846402"/>
                </a:moveTo>
                <a:lnTo>
                  <a:pt x="7569706" y="5113102"/>
                </a:lnTo>
                <a:lnTo>
                  <a:pt x="7840860" y="5113102"/>
                </a:lnTo>
                <a:lnTo>
                  <a:pt x="7840860" y="4846402"/>
                </a:lnTo>
                <a:close/>
                <a:moveTo>
                  <a:pt x="7279185" y="4846402"/>
                </a:moveTo>
                <a:lnTo>
                  <a:pt x="7279185" y="5113102"/>
                </a:lnTo>
                <a:lnTo>
                  <a:pt x="7550338" y="5113102"/>
                </a:lnTo>
                <a:lnTo>
                  <a:pt x="7550338" y="4846402"/>
                </a:lnTo>
                <a:close/>
                <a:moveTo>
                  <a:pt x="6988663" y="4846402"/>
                </a:moveTo>
                <a:lnTo>
                  <a:pt x="6988663" y="5113102"/>
                </a:lnTo>
                <a:lnTo>
                  <a:pt x="7259817" y="5113102"/>
                </a:lnTo>
                <a:lnTo>
                  <a:pt x="7259817" y="4846402"/>
                </a:lnTo>
                <a:close/>
                <a:moveTo>
                  <a:pt x="6698141" y="4846402"/>
                </a:moveTo>
                <a:lnTo>
                  <a:pt x="6698141" y="5113102"/>
                </a:lnTo>
                <a:lnTo>
                  <a:pt x="6969295" y="5113102"/>
                </a:lnTo>
                <a:lnTo>
                  <a:pt x="6969295" y="4846402"/>
                </a:lnTo>
                <a:close/>
                <a:moveTo>
                  <a:pt x="6407619" y="4846402"/>
                </a:moveTo>
                <a:lnTo>
                  <a:pt x="6407619" y="5113102"/>
                </a:lnTo>
                <a:lnTo>
                  <a:pt x="6678773" y="5113102"/>
                </a:lnTo>
                <a:lnTo>
                  <a:pt x="6678773" y="4846402"/>
                </a:lnTo>
                <a:close/>
                <a:moveTo>
                  <a:pt x="6117097" y="4846402"/>
                </a:moveTo>
                <a:lnTo>
                  <a:pt x="6117097" y="5113102"/>
                </a:lnTo>
                <a:lnTo>
                  <a:pt x="6388251" y="5113102"/>
                </a:lnTo>
                <a:lnTo>
                  <a:pt x="6388251" y="4846402"/>
                </a:lnTo>
                <a:close/>
                <a:moveTo>
                  <a:pt x="5826576" y="4846402"/>
                </a:moveTo>
                <a:lnTo>
                  <a:pt x="5826576" y="5113102"/>
                </a:lnTo>
                <a:lnTo>
                  <a:pt x="6097729" y="5113102"/>
                </a:lnTo>
                <a:lnTo>
                  <a:pt x="6097729" y="4846402"/>
                </a:lnTo>
                <a:close/>
                <a:moveTo>
                  <a:pt x="5536054" y="4846402"/>
                </a:moveTo>
                <a:lnTo>
                  <a:pt x="5536054" y="5113102"/>
                </a:lnTo>
                <a:lnTo>
                  <a:pt x="5807208" y="5113102"/>
                </a:lnTo>
                <a:lnTo>
                  <a:pt x="5807208" y="4846402"/>
                </a:lnTo>
                <a:close/>
                <a:moveTo>
                  <a:pt x="5247147" y="4846402"/>
                </a:moveTo>
                <a:lnTo>
                  <a:pt x="5247147" y="5113102"/>
                </a:lnTo>
                <a:lnTo>
                  <a:pt x="5516686" y="5113102"/>
                </a:lnTo>
                <a:lnTo>
                  <a:pt x="5516686" y="4846402"/>
                </a:lnTo>
                <a:close/>
                <a:moveTo>
                  <a:pt x="4956625" y="4846402"/>
                </a:moveTo>
                <a:lnTo>
                  <a:pt x="4956625" y="5113102"/>
                </a:lnTo>
                <a:lnTo>
                  <a:pt x="5227779" y="5113102"/>
                </a:lnTo>
                <a:lnTo>
                  <a:pt x="5227779" y="4846402"/>
                </a:lnTo>
                <a:close/>
                <a:moveTo>
                  <a:pt x="4666103" y="4846402"/>
                </a:moveTo>
                <a:lnTo>
                  <a:pt x="4666103" y="5113102"/>
                </a:lnTo>
                <a:lnTo>
                  <a:pt x="4937257" y="5113102"/>
                </a:lnTo>
                <a:lnTo>
                  <a:pt x="4937257" y="4846402"/>
                </a:lnTo>
                <a:close/>
                <a:moveTo>
                  <a:pt x="4375581" y="4846402"/>
                </a:moveTo>
                <a:lnTo>
                  <a:pt x="4375581" y="5113102"/>
                </a:lnTo>
                <a:lnTo>
                  <a:pt x="4646735" y="5113102"/>
                </a:lnTo>
                <a:lnTo>
                  <a:pt x="4646735" y="4846402"/>
                </a:lnTo>
                <a:close/>
                <a:moveTo>
                  <a:pt x="4085059" y="4846402"/>
                </a:moveTo>
                <a:lnTo>
                  <a:pt x="4085059" y="5113102"/>
                </a:lnTo>
                <a:lnTo>
                  <a:pt x="4356213" y="5113102"/>
                </a:lnTo>
                <a:lnTo>
                  <a:pt x="4356213" y="4846402"/>
                </a:lnTo>
                <a:close/>
                <a:moveTo>
                  <a:pt x="3794538" y="4846402"/>
                </a:moveTo>
                <a:lnTo>
                  <a:pt x="3794538" y="5113102"/>
                </a:lnTo>
                <a:lnTo>
                  <a:pt x="4065691" y="5113102"/>
                </a:lnTo>
                <a:lnTo>
                  <a:pt x="4065691" y="4846402"/>
                </a:lnTo>
                <a:close/>
                <a:moveTo>
                  <a:pt x="3504016" y="4846402"/>
                </a:moveTo>
                <a:lnTo>
                  <a:pt x="3504016" y="5113102"/>
                </a:lnTo>
                <a:lnTo>
                  <a:pt x="3775170" y="5113102"/>
                </a:lnTo>
                <a:lnTo>
                  <a:pt x="3775170" y="4846402"/>
                </a:lnTo>
                <a:close/>
                <a:moveTo>
                  <a:pt x="3213494" y="4846402"/>
                </a:moveTo>
                <a:lnTo>
                  <a:pt x="3213494" y="5113102"/>
                </a:lnTo>
                <a:lnTo>
                  <a:pt x="3484648" y="5113102"/>
                </a:lnTo>
                <a:lnTo>
                  <a:pt x="3484648" y="4846402"/>
                </a:lnTo>
                <a:close/>
                <a:moveTo>
                  <a:pt x="2922972" y="4846402"/>
                </a:moveTo>
                <a:lnTo>
                  <a:pt x="2922972" y="5113102"/>
                </a:lnTo>
                <a:lnTo>
                  <a:pt x="3194126" y="5113102"/>
                </a:lnTo>
                <a:lnTo>
                  <a:pt x="3194126" y="4846402"/>
                </a:lnTo>
                <a:close/>
                <a:moveTo>
                  <a:pt x="2632451" y="4846402"/>
                </a:moveTo>
                <a:lnTo>
                  <a:pt x="2632451" y="5113102"/>
                </a:lnTo>
                <a:lnTo>
                  <a:pt x="2903604" y="5113102"/>
                </a:lnTo>
                <a:lnTo>
                  <a:pt x="2903604" y="4846402"/>
                </a:lnTo>
                <a:close/>
                <a:moveTo>
                  <a:pt x="2341929" y="4846402"/>
                </a:moveTo>
                <a:lnTo>
                  <a:pt x="2341929" y="5113102"/>
                </a:lnTo>
                <a:lnTo>
                  <a:pt x="2613083" y="5113102"/>
                </a:lnTo>
                <a:lnTo>
                  <a:pt x="2613083" y="4846402"/>
                </a:lnTo>
                <a:close/>
                <a:moveTo>
                  <a:pt x="2051407" y="4846402"/>
                </a:moveTo>
                <a:lnTo>
                  <a:pt x="2051407" y="5113102"/>
                </a:lnTo>
                <a:lnTo>
                  <a:pt x="2322561" y="5113102"/>
                </a:lnTo>
                <a:lnTo>
                  <a:pt x="2322561" y="4846402"/>
                </a:lnTo>
                <a:close/>
                <a:moveTo>
                  <a:pt x="1760886" y="4846402"/>
                </a:moveTo>
                <a:lnTo>
                  <a:pt x="1760886" y="5113102"/>
                </a:lnTo>
                <a:lnTo>
                  <a:pt x="2032039" y="5113102"/>
                </a:lnTo>
                <a:lnTo>
                  <a:pt x="2032039" y="4846402"/>
                </a:lnTo>
                <a:close/>
                <a:moveTo>
                  <a:pt x="1471977" y="4846402"/>
                </a:moveTo>
                <a:lnTo>
                  <a:pt x="1471977" y="5113102"/>
                </a:lnTo>
                <a:lnTo>
                  <a:pt x="1743131" y="5113102"/>
                </a:lnTo>
                <a:lnTo>
                  <a:pt x="1743131" y="4846402"/>
                </a:lnTo>
                <a:close/>
                <a:moveTo>
                  <a:pt x="1181455" y="4846402"/>
                </a:moveTo>
                <a:lnTo>
                  <a:pt x="1181455" y="5113102"/>
                </a:lnTo>
                <a:lnTo>
                  <a:pt x="1452609" y="5113102"/>
                </a:lnTo>
                <a:lnTo>
                  <a:pt x="1452609" y="4846402"/>
                </a:lnTo>
                <a:close/>
                <a:moveTo>
                  <a:pt x="890933" y="4846402"/>
                </a:moveTo>
                <a:lnTo>
                  <a:pt x="890933" y="5113102"/>
                </a:lnTo>
                <a:lnTo>
                  <a:pt x="1162087" y="5113102"/>
                </a:lnTo>
                <a:lnTo>
                  <a:pt x="1162087" y="4846402"/>
                </a:lnTo>
                <a:close/>
                <a:moveTo>
                  <a:pt x="600412" y="4846402"/>
                </a:moveTo>
                <a:lnTo>
                  <a:pt x="600412" y="5113102"/>
                </a:lnTo>
                <a:lnTo>
                  <a:pt x="871565" y="5113102"/>
                </a:lnTo>
                <a:lnTo>
                  <a:pt x="871565" y="4846402"/>
                </a:lnTo>
                <a:close/>
                <a:moveTo>
                  <a:pt x="309890" y="4846402"/>
                </a:moveTo>
                <a:lnTo>
                  <a:pt x="309890" y="5113102"/>
                </a:lnTo>
                <a:lnTo>
                  <a:pt x="581044" y="5113102"/>
                </a:lnTo>
                <a:lnTo>
                  <a:pt x="581044" y="4846402"/>
                </a:lnTo>
                <a:close/>
                <a:moveTo>
                  <a:pt x="19368" y="4846402"/>
                </a:moveTo>
                <a:lnTo>
                  <a:pt x="19368" y="5113102"/>
                </a:lnTo>
                <a:lnTo>
                  <a:pt x="290522" y="5113102"/>
                </a:lnTo>
                <a:lnTo>
                  <a:pt x="290522" y="4846402"/>
                </a:lnTo>
                <a:close/>
                <a:moveTo>
                  <a:pt x="11925920" y="4560652"/>
                </a:moveTo>
                <a:lnTo>
                  <a:pt x="11925920" y="4827352"/>
                </a:lnTo>
                <a:lnTo>
                  <a:pt x="12197073" y="4827352"/>
                </a:lnTo>
                <a:lnTo>
                  <a:pt x="12197073" y="4560652"/>
                </a:lnTo>
                <a:close/>
                <a:moveTo>
                  <a:pt x="11635398" y="4560652"/>
                </a:moveTo>
                <a:lnTo>
                  <a:pt x="11635398" y="4827352"/>
                </a:lnTo>
                <a:lnTo>
                  <a:pt x="11906552" y="4827352"/>
                </a:lnTo>
                <a:lnTo>
                  <a:pt x="11906552" y="4560652"/>
                </a:lnTo>
                <a:close/>
                <a:moveTo>
                  <a:pt x="11344876" y="4560652"/>
                </a:moveTo>
                <a:lnTo>
                  <a:pt x="11344876" y="4827352"/>
                </a:lnTo>
                <a:lnTo>
                  <a:pt x="11616030" y="4827352"/>
                </a:lnTo>
                <a:lnTo>
                  <a:pt x="11616030" y="4560652"/>
                </a:lnTo>
                <a:close/>
                <a:moveTo>
                  <a:pt x="11054354" y="4560652"/>
                </a:moveTo>
                <a:lnTo>
                  <a:pt x="11054354" y="4827352"/>
                </a:lnTo>
                <a:lnTo>
                  <a:pt x="11325508" y="4827352"/>
                </a:lnTo>
                <a:lnTo>
                  <a:pt x="11325508" y="4560652"/>
                </a:lnTo>
                <a:close/>
                <a:moveTo>
                  <a:pt x="10763832" y="4560652"/>
                </a:moveTo>
                <a:lnTo>
                  <a:pt x="10763832" y="4827352"/>
                </a:lnTo>
                <a:lnTo>
                  <a:pt x="11034986" y="4827352"/>
                </a:lnTo>
                <a:lnTo>
                  <a:pt x="11034986" y="4560652"/>
                </a:lnTo>
                <a:close/>
                <a:moveTo>
                  <a:pt x="10473311" y="4560652"/>
                </a:moveTo>
                <a:lnTo>
                  <a:pt x="10473311" y="4827352"/>
                </a:lnTo>
                <a:lnTo>
                  <a:pt x="10744464" y="4827352"/>
                </a:lnTo>
                <a:lnTo>
                  <a:pt x="10744464" y="4560652"/>
                </a:lnTo>
                <a:close/>
                <a:moveTo>
                  <a:pt x="10182789" y="4560652"/>
                </a:moveTo>
                <a:lnTo>
                  <a:pt x="10182789" y="4827352"/>
                </a:lnTo>
                <a:lnTo>
                  <a:pt x="10453943" y="4827352"/>
                </a:lnTo>
                <a:lnTo>
                  <a:pt x="10453943" y="4560652"/>
                </a:lnTo>
                <a:close/>
                <a:moveTo>
                  <a:pt x="9892267" y="4560652"/>
                </a:moveTo>
                <a:lnTo>
                  <a:pt x="9892267" y="4827352"/>
                </a:lnTo>
                <a:lnTo>
                  <a:pt x="10163421" y="4827352"/>
                </a:lnTo>
                <a:lnTo>
                  <a:pt x="10163421" y="4560652"/>
                </a:lnTo>
                <a:close/>
                <a:moveTo>
                  <a:pt x="9601745" y="4560652"/>
                </a:moveTo>
                <a:lnTo>
                  <a:pt x="9601745" y="4827352"/>
                </a:lnTo>
                <a:lnTo>
                  <a:pt x="9872899" y="4827352"/>
                </a:lnTo>
                <a:lnTo>
                  <a:pt x="9872899" y="4560652"/>
                </a:lnTo>
                <a:close/>
                <a:moveTo>
                  <a:pt x="9311224" y="4560652"/>
                </a:moveTo>
                <a:lnTo>
                  <a:pt x="9311224" y="4827352"/>
                </a:lnTo>
                <a:lnTo>
                  <a:pt x="9582377" y="4827352"/>
                </a:lnTo>
                <a:lnTo>
                  <a:pt x="9582377" y="4560652"/>
                </a:lnTo>
                <a:close/>
                <a:moveTo>
                  <a:pt x="9020702" y="4560652"/>
                </a:moveTo>
                <a:lnTo>
                  <a:pt x="9020702" y="4827352"/>
                </a:lnTo>
                <a:lnTo>
                  <a:pt x="9291856" y="4827352"/>
                </a:lnTo>
                <a:lnTo>
                  <a:pt x="9291856" y="4560652"/>
                </a:lnTo>
                <a:close/>
                <a:moveTo>
                  <a:pt x="8731793" y="4560652"/>
                </a:moveTo>
                <a:lnTo>
                  <a:pt x="8731793" y="4827352"/>
                </a:lnTo>
                <a:lnTo>
                  <a:pt x="9001334" y="4827352"/>
                </a:lnTo>
                <a:lnTo>
                  <a:pt x="9001334" y="4560652"/>
                </a:lnTo>
                <a:close/>
                <a:moveTo>
                  <a:pt x="8441272" y="4560652"/>
                </a:moveTo>
                <a:lnTo>
                  <a:pt x="8441272" y="4827352"/>
                </a:lnTo>
                <a:lnTo>
                  <a:pt x="8712425" y="4827352"/>
                </a:lnTo>
                <a:lnTo>
                  <a:pt x="8712425" y="4560652"/>
                </a:lnTo>
                <a:close/>
                <a:moveTo>
                  <a:pt x="8150750" y="4560652"/>
                </a:moveTo>
                <a:lnTo>
                  <a:pt x="8150750" y="4827352"/>
                </a:lnTo>
                <a:lnTo>
                  <a:pt x="8421904" y="4827352"/>
                </a:lnTo>
                <a:lnTo>
                  <a:pt x="8421904" y="4560652"/>
                </a:lnTo>
                <a:close/>
                <a:moveTo>
                  <a:pt x="7860228" y="4560652"/>
                </a:moveTo>
                <a:lnTo>
                  <a:pt x="7860228" y="4827352"/>
                </a:lnTo>
                <a:lnTo>
                  <a:pt x="8131382" y="4827352"/>
                </a:lnTo>
                <a:lnTo>
                  <a:pt x="8131382" y="4560652"/>
                </a:lnTo>
                <a:close/>
                <a:moveTo>
                  <a:pt x="7569706" y="4560652"/>
                </a:moveTo>
                <a:lnTo>
                  <a:pt x="7569706" y="4827352"/>
                </a:lnTo>
                <a:lnTo>
                  <a:pt x="7840860" y="4827352"/>
                </a:lnTo>
                <a:lnTo>
                  <a:pt x="7840860" y="4560652"/>
                </a:lnTo>
                <a:close/>
                <a:moveTo>
                  <a:pt x="7279185" y="4560652"/>
                </a:moveTo>
                <a:lnTo>
                  <a:pt x="7279185" y="4827352"/>
                </a:lnTo>
                <a:lnTo>
                  <a:pt x="7550338" y="4827352"/>
                </a:lnTo>
                <a:lnTo>
                  <a:pt x="7550338" y="4560652"/>
                </a:lnTo>
                <a:close/>
                <a:moveTo>
                  <a:pt x="6988663" y="4560652"/>
                </a:moveTo>
                <a:lnTo>
                  <a:pt x="6988663" y="4827352"/>
                </a:lnTo>
                <a:lnTo>
                  <a:pt x="7259817" y="4827352"/>
                </a:lnTo>
                <a:lnTo>
                  <a:pt x="7259817" y="4560652"/>
                </a:lnTo>
                <a:close/>
                <a:moveTo>
                  <a:pt x="6698141" y="4560652"/>
                </a:moveTo>
                <a:lnTo>
                  <a:pt x="6698141" y="4827352"/>
                </a:lnTo>
                <a:lnTo>
                  <a:pt x="6969295" y="4827352"/>
                </a:lnTo>
                <a:lnTo>
                  <a:pt x="6969295" y="4560652"/>
                </a:lnTo>
                <a:close/>
                <a:moveTo>
                  <a:pt x="6407619" y="4560652"/>
                </a:moveTo>
                <a:lnTo>
                  <a:pt x="6407619" y="4827352"/>
                </a:lnTo>
                <a:lnTo>
                  <a:pt x="6678773" y="4827352"/>
                </a:lnTo>
                <a:lnTo>
                  <a:pt x="6678773" y="4560652"/>
                </a:lnTo>
                <a:close/>
                <a:moveTo>
                  <a:pt x="6117097" y="4560652"/>
                </a:moveTo>
                <a:lnTo>
                  <a:pt x="6117097" y="4827352"/>
                </a:lnTo>
                <a:lnTo>
                  <a:pt x="6388251" y="4827352"/>
                </a:lnTo>
                <a:lnTo>
                  <a:pt x="6388251" y="4560652"/>
                </a:lnTo>
                <a:close/>
                <a:moveTo>
                  <a:pt x="5826576" y="4560652"/>
                </a:moveTo>
                <a:lnTo>
                  <a:pt x="5826576" y="4827352"/>
                </a:lnTo>
                <a:lnTo>
                  <a:pt x="6097729" y="4827352"/>
                </a:lnTo>
                <a:lnTo>
                  <a:pt x="6097729" y="4560652"/>
                </a:lnTo>
                <a:close/>
                <a:moveTo>
                  <a:pt x="5536054" y="4560652"/>
                </a:moveTo>
                <a:lnTo>
                  <a:pt x="5536054" y="4827352"/>
                </a:lnTo>
                <a:lnTo>
                  <a:pt x="5807208" y="4827352"/>
                </a:lnTo>
                <a:lnTo>
                  <a:pt x="5807208" y="4560652"/>
                </a:lnTo>
                <a:close/>
                <a:moveTo>
                  <a:pt x="5247147" y="4560652"/>
                </a:moveTo>
                <a:lnTo>
                  <a:pt x="5247147" y="4827352"/>
                </a:lnTo>
                <a:lnTo>
                  <a:pt x="5516686" y="4827352"/>
                </a:lnTo>
                <a:lnTo>
                  <a:pt x="5516686" y="4560652"/>
                </a:lnTo>
                <a:close/>
                <a:moveTo>
                  <a:pt x="4956625" y="4560652"/>
                </a:moveTo>
                <a:lnTo>
                  <a:pt x="4956625" y="4827352"/>
                </a:lnTo>
                <a:lnTo>
                  <a:pt x="5227779" y="4827352"/>
                </a:lnTo>
                <a:lnTo>
                  <a:pt x="5227779" y="4560652"/>
                </a:lnTo>
                <a:close/>
                <a:moveTo>
                  <a:pt x="4666103" y="4560652"/>
                </a:moveTo>
                <a:lnTo>
                  <a:pt x="4666103" y="4827352"/>
                </a:lnTo>
                <a:lnTo>
                  <a:pt x="4937257" y="4827352"/>
                </a:lnTo>
                <a:lnTo>
                  <a:pt x="4937257" y="4560652"/>
                </a:lnTo>
                <a:close/>
                <a:moveTo>
                  <a:pt x="4375581" y="4560652"/>
                </a:moveTo>
                <a:lnTo>
                  <a:pt x="4375581" y="4827352"/>
                </a:lnTo>
                <a:lnTo>
                  <a:pt x="4646735" y="4827352"/>
                </a:lnTo>
                <a:lnTo>
                  <a:pt x="4646735" y="4560652"/>
                </a:lnTo>
                <a:close/>
                <a:moveTo>
                  <a:pt x="4085059" y="4560652"/>
                </a:moveTo>
                <a:lnTo>
                  <a:pt x="4085059" y="4827352"/>
                </a:lnTo>
                <a:lnTo>
                  <a:pt x="4356213" y="4827352"/>
                </a:lnTo>
                <a:lnTo>
                  <a:pt x="4356213" y="4560652"/>
                </a:lnTo>
                <a:close/>
                <a:moveTo>
                  <a:pt x="3794538" y="4560652"/>
                </a:moveTo>
                <a:lnTo>
                  <a:pt x="3794538" y="4827352"/>
                </a:lnTo>
                <a:lnTo>
                  <a:pt x="4065691" y="4827352"/>
                </a:lnTo>
                <a:lnTo>
                  <a:pt x="4065691" y="4560652"/>
                </a:lnTo>
                <a:close/>
                <a:moveTo>
                  <a:pt x="3504016" y="4560652"/>
                </a:moveTo>
                <a:lnTo>
                  <a:pt x="3504016" y="4827352"/>
                </a:lnTo>
                <a:lnTo>
                  <a:pt x="3775170" y="4827352"/>
                </a:lnTo>
                <a:lnTo>
                  <a:pt x="3775170" y="4560652"/>
                </a:lnTo>
                <a:close/>
                <a:moveTo>
                  <a:pt x="3213494" y="4560652"/>
                </a:moveTo>
                <a:lnTo>
                  <a:pt x="3213494" y="4827352"/>
                </a:lnTo>
                <a:lnTo>
                  <a:pt x="3484648" y="4827352"/>
                </a:lnTo>
                <a:lnTo>
                  <a:pt x="3484648" y="4560652"/>
                </a:lnTo>
                <a:close/>
                <a:moveTo>
                  <a:pt x="2922972" y="4560652"/>
                </a:moveTo>
                <a:lnTo>
                  <a:pt x="2922972" y="4827352"/>
                </a:lnTo>
                <a:lnTo>
                  <a:pt x="3194126" y="4827352"/>
                </a:lnTo>
                <a:lnTo>
                  <a:pt x="3194126" y="4560652"/>
                </a:lnTo>
                <a:close/>
                <a:moveTo>
                  <a:pt x="2632451" y="4560652"/>
                </a:moveTo>
                <a:lnTo>
                  <a:pt x="2632451" y="4827352"/>
                </a:lnTo>
                <a:lnTo>
                  <a:pt x="2903604" y="4827352"/>
                </a:lnTo>
                <a:lnTo>
                  <a:pt x="2903604" y="4560652"/>
                </a:lnTo>
                <a:close/>
                <a:moveTo>
                  <a:pt x="2341929" y="4560652"/>
                </a:moveTo>
                <a:lnTo>
                  <a:pt x="2341929" y="4827352"/>
                </a:lnTo>
                <a:lnTo>
                  <a:pt x="2613083" y="4827352"/>
                </a:lnTo>
                <a:lnTo>
                  <a:pt x="2613083" y="4560652"/>
                </a:lnTo>
                <a:close/>
                <a:moveTo>
                  <a:pt x="2051407" y="4560652"/>
                </a:moveTo>
                <a:lnTo>
                  <a:pt x="2051407" y="4827352"/>
                </a:lnTo>
                <a:lnTo>
                  <a:pt x="2322561" y="4827352"/>
                </a:lnTo>
                <a:lnTo>
                  <a:pt x="2322561" y="4560652"/>
                </a:lnTo>
                <a:close/>
                <a:moveTo>
                  <a:pt x="1760886" y="4560652"/>
                </a:moveTo>
                <a:lnTo>
                  <a:pt x="1760886" y="4827352"/>
                </a:lnTo>
                <a:lnTo>
                  <a:pt x="2032039" y="4827352"/>
                </a:lnTo>
                <a:lnTo>
                  <a:pt x="2032039" y="4560652"/>
                </a:lnTo>
                <a:close/>
                <a:moveTo>
                  <a:pt x="1471977" y="4560652"/>
                </a:moveTo>
                <a:lnTo>
                  <a:pt x="1471977" y="4827352"/>
                </a:lnTo>
                <a:lnTo>
                  <a:pt x="1743131" y="4827352"/>
                </a:lnTo>
                <a:lnTo>
                  <a:pt x="1743131" y="4560652"/>
                </a:lnTo>
                <a:close/>
                <a:moveTo>
                  <a:pt x="1181455" y="4560652"/>
                </a:moveTo>
                <a:lnTo>
                  <a:pt x="1181455" y="4827352"/>
                </a:lnTo>
                <a:lnTo>
                  <a:pt x="1452609" y="4827352"/>
                </a:lnTo>
                <a:lnTo>
                  <a:pt x="1452609" y="4560652"/>
                </a:lnTo>
                <a:close/>
                <a:moveTo>
                  <a:pt x="890933" y="4560652"/>
                </a:moveTo>
                <a:lnTo>
                  <a:pt x="890933" y="4827352"/>
                </a:lnTo>
                <a:lnTo>
                  <a:pt x="1162087" y="4827352"/>
                </a:lnTo>
                <a:lnTo>
                  <a:pt x="1162087" y="4560652"/>
                </a:lnTo>
                <a:close/>
                <a:moveTo>
                  <a:pt x="600412" y="4560652"/>
                </a:moveTo>
                <a:lnTo>
                  <a:pt x="600412" y="4827352"/>
                </a:lnTo>
                <a:lnTo>
                  <a:pt x="871565" y="4827352"/>
                </a:lnTo>
                <a:lnTo>
                  <a:pt x="871565" y="4560652"/>
                </a:lnTo>
                <a:close/>
                <a:moveTo>
                  <a:pt x="309890" y="4560652"/>
                </a:moveTo>
                <a:lnTo>
                  <a:pt x="309890" y="4827352"/>
                </a:lnTo>
                <a:lnTo>
                  <a:pt x="581044" y="4827352"/>
                </a:lnTo>
                <a:lnTo>
                  <a:pt x="581044" y="4560652"/>
                </a:lnTo>
                <a:close/>
                <a:moveTo>
                  <a:pt x="19368" y="4560652"/>
                </a:moveTo>
                <a:lnTo>
                  <a:pt x="19368" y="4827352"/>
                </a:lnTo>
                <a:lnTo>
                  <a:pt x="290522" y="4827352"/>
                </a:lnTo>
                <a:lnTo>
                  <a:pt x="290522" y="4560652"/>
                </a:lnTo>
                <a:close/>
                <a:moveTo>
                  <a:pt x="11925920" y="4274902"/>
                </a:moveTo>
                <a:lnTo>
                  <a:pt x="11925920" y="4541602"/>
                </a:lnTo>
                <a:lnTo>
                  <a:pt x="12197073" y="4541602"/>
                </a:lnTo>
                <a:lnTo>
                  <a:pt x="12197073" y="4274902"/>
                </a:lnTo>
                <a:close/>
                <a:moveTo>
                  <a:pt x="11635398" y="4274902"/>
                </a:moveTo>
                <a:lnTo>
                  <a:pt x="11635398" y="4541602"/>
                </a:lnTo>
                <a:lnTo>
                  <a:pt x="11906552" y="4541602"/>
                </a:lnTo>
                <a:lnTo>
                  <a:pt x="11906552" y="4274902"/>
                </a:lnTo>
                <a:close/>
                <a:moveTo>
                  <a:pt x="11344876" y="4274902"/>
                </a:moveTo>
                <a:lnTo>
                  <a:pt x="11344876" y="4541602"/>
                </a:lnTo>
                <a:lnTo>
                  <a:pt x="11616030" y="4541602"/>
                </a:lnTo>
                <a:lnTo>
                  <a:pt x="11616030" y="4274902"/>
                </a:lnTo>
                <a:close/>
                <a:moveTo>
                  <a:pt x="11054354" y="4274902"/>
                </a:moveTo>
                <a:lnTo>
                  <a:pt x="11054354" y="4541602"/>
                </a:lnTo>
                <a:lnTo>
                  <a:pt x="11325508" y="4541602"/>
                </a:lnTo>
                <a:lnTo>
                  <a:pt x="11325508" y="4274902"/>
                </a:lnTo>
                <a:close/>
                <a:moveTo>
                  <a:pt x="10763832" y="4274902"/>
                </a:moveTo>
                <a:lnTo>
                  <a:pt x="10763832" y="4541602"/>
                </a:lnTo>
                <a:lnTo>
                  <a:pt x="11034986" y="4541602"/>
                </a:lnTo>
                <a:lnTo>
                  <a:pt x="11034986" y="4274902"/>
                </a:lnTo>
                <a:close/>
                <a:moveTo>
                  <a:pt x="10473311" y="4274902"/>
                </a:moveTo>
                <a:lnTo>
                  <a:pt x="10473311" y="4541602"/>
                </a:lnTo>
                <a:lnTo>
                  <a:pt x="10744464" y="4541602"/>
                </a:lnTo>
                <a:lnTo>
                  <a:pt x="10744464" y="4274902"/>
                </a:lnTo>
                <a:close/>
                <a:moveTo>
                  <a:pt x="10182789" y="4274902"/>
                </a:moveTo>
                <a:lnTo>
                  <a:pt x="10182789" y="4541602"/>
                </a:lnTo>
                <a:lnTo>
                  <a:pt x="10453943" y="4541602"/>
                </a:lnTo>
                <a:lnTo>
                  <a:pt x="10453943" y="4274902"/>
                </a:lnTo>
                <a:close/>
                <a:moveTo>
                  <a:pt x="9892267" y="4274902"/>
                </a:moveTo>
                <a:lnTo>
                  <a:pt x="9892267" y="4541602"/>
                </a:lnTo>
                <a:lnTo>
                  <a:pt x="10163421" y="4541602"/>
                </a:lnTo>
                <a:lnTo>
                  <a:pt x="10163421" y="4274902"/>
                </a:lnTo>
                <a:close/>
                <a:moveTo>
                  <a:pt x="9601745" y="4274902"/>
                </a:moveTo>
                <a:lnTo>
                  <a:pt x="9601745" y="4541602"/>
                </a:lnTo>
                <a:lnTo>
                  <a:pt x="9872899" y="4541602"/>
                </a:lnTo>
                <a:lnTo>
                  <a:pt x="9872899" y="4274902"/>
                </a:lnTo>
                <a:close/>
                <a:moveTo>
                  <a:pt x="9311224" y="4274902"/>
                </a:moveTo>
                <a:lnTo>
                  <a:pt x="9311224" y="4541602"/>
                </a:lnTo>
                <a:lnTo>
                  <a:pt x="9582377" y="4541602"/>
                </a:lnTo>
                <a:lnTo>
                  <a:pt x="9582377" y="4274902"/>
                </a:lnTo>
                <a:close/>
                <a:moveTo>
                  <a:pt x="9020702" y="4274902"/>
                </a:moveTo>
                <a:lnTo>
                  <a:pt x="9020702" y="4541602"/>
                </a:lnTo>
                <a:lnTo>
                  <a:pt x="9291856" y="4541602"/>
                </a:lnTo>
                <a:lnTo>
                  <a:pt x="9291856" y="4274902"/>
                </a:lnTo>
                <a:close/>
                <a:moveTo>
                  <a:pt x="8731793" y="4274902"/>
                </a:moveTo>
                <a:lnTo>
                  <a:pt x="8731793" y="4541602"/>
                </a:lnTo>
                <a:lnTo>
                  <a:pt x="9001334" y="4541602"/>
                </a:lnTo>
                <a:lnTo>
                  <a:pt x="9001334" y="4274902"/>
                </a:lnTo>
                <a:close/>
                <a:moveTo>
                  <a:pt x="8441272" y="4274902"/>
                </a:moveTo>
                <a:lnTo>
                  <a:pt x="8441272" y="4541602"/>
                </a:lnTo>
                <a:lnTo>
                  <a:pt x="8712425" y="4541602"/>
                </a:lnTo>
                <a:lnTo>
                  <a:pt x="8712425" y="4274902"/>
                </a:lnTo>
                <a:close/>
                <a:moveTo>
                  <a:pt x="8150750" y="4274902"/>
                </a:moveTo>
                <a:lnTo>
                  <a:pt x="8150750" y="4541602"/>
                </a:lnTo>
                <a:lnTo>
                  <a:pt x="8421904" y="4541602"/>
                </a:lnTo>
                <a:lnTo>
                  <a:pt x="8421904" y="4274902"/>
                </a:lnTo>
                <a:close/>
                <a:moveTo>
                  <a:pt x="7860228" y="4274902"/>
                </a:moveTo>
                <a:lnTo>
                  <a:pt x="7860228" y="4541602"/>
                </a:lnTo>
                <a:lnTo>
                  <a:pt x="8131382" y="4541602"/>
                </a:lnTo>
                <a:lnTo>
                  <a:pt x="8131382" y="4274902"/>
                </a:lnTo>
                <a:close/>
                <a:moveTo>
                  <a:pt x="7569706" y="4274902"/>
                </a:moveTo>
                <a:lnTo>
                  <a:pt x="7569706" y="4541602"/>
                </a:lnTo>
                <a:lnTo>
                  <a:pt x="7840860" y="4541602"/>
                </a:lnTo>
                <a:lnTo>
                  <a:pt x="7840860" y="4274902"/>
                </a:lnTo>
                <a:close/>
                <a:moveTo>
                  <a:pt x="7279185" y="4274902"/>
                </a:moveTo>
                <a:lnTo>
                  <a:pt x="7279185" y="4541602"/>
                </a:lnTo>
                <a:lnTo>
                  <a:pt x="7550338" y="4541602"/>
                </a:lnTo>
                <a:lnTo>
                  <a:pt x="7550338" y="4274902"/>
                </a:lnTo>
                <a:close/>
                <a:moveTo>
                  <a:pt x="6988663" y="4274902"/>
                </a:moveTo>
                <a:lnTo>
                  <a:pt x="6988663" y="4541602"/>
                </a:lnTo>
                <a:lnTo>
                  <a:pt x="7259817" y="4541602"/>
                </a:lnTo>
                <a:lnTo>
                  <a:pt x="7259817" y="4274902"/>
                </a:lnTo>
                <a:close/>
                <a:moveTo>
                  <a:pt x="6698141" y="4274902"/>
                </a:moveTo>
                <a:lnTo>
                  <a:pt x="6698141" y="4541602"/>
                </a:lnTo>
                <a:lnTo>
                  <a:pt x="6969295" y="4541602"/>
                </a:lnTo>
                <a:lnTo>
                  <a:pt x="6969295" y="4274902"/>
                </a:lnTo>
                <a:close/>
                <a:moveTo>
                  <a:pt x="6407619" y="4274902"/>
                </a:moveTo>
                <a:lnTo>
                  <a:pt x="6407619" y="4541602"/>
                </a:lnTo>
                <a:lnTo>
                  <a:pt x="6678773" y="4541602"/>
                </a:lnTo>
                <a:lnTo>
                  <a:pt x="6678773" y="4274902"/>
                </a:lnTo>
                <a:close/>
                <a:moveTo>
                  <a:pt x="6117097" y="4274902"/>
                </a:moveTo>
                <a:lnTo>
                  <a:pt x="6117097" y="4541602"/>
                </a:lnTo>
                <a:lnTo>
                  <a:pt x="6388251" y="4541602"/>
                </a:lnTo>
                <a:lnTo>
                  <a:pt x="6388251" y="4274902"/>
                </a:lnTo>
                <a:close/>
                <a:moveTo>
                  <a:pt x="5826576" y="4274902"/>
                </a:moveTo>
                <a:lnTo>
                  <a:pt x="5826576" y="4541602"/>
                </a:lnTo>
                <a:lnTo>
                  <a:pt x="6097729" y="4541602"/>
                </a:lnTo>
                <a:lnTo>
                  <a:pt x="6097729" y="4274902"/>
                </a:lnTo>
                <a:close/>
                <a:moveTo>
                  <a:pt x="5536054" y="4274902"/>
                </a:moveTo>
                <a:lnTo>
                  <a:pt x="5536054" y="4541602"/>
                </a:lnTo>
                <a:lnTo>
                  <a:pt x="5807208" y="4541602"/>
                </a:lnTo>
                <a:lnTo>
                  <a:pt x="5807208" y="4274902"/>
                </a:lnTo>
                <a:close/>
                <a:moveTo>
                  <a:pt x="5247147" y="4274902"/>
                </a:moveTo>
                <a:lnTo>
                  <a:pt x="5247147" y="4541602"/>
                </a:lnTo>
                <a:lnTo>
                  <a:pt x="5516686" y="4541602"/>
                </a:lnTo>
                <a:lnTo>
                  <a:pt x="5516686" y="4274902"/>
                </a:lnTo>
                <a:close/>
                <a:moveTo>
                  <a:pt x="4956625" y="4274902"/>
                </a:moveTo>
                <a:lnTo>
                  <a:pt x="4956625" y="4541602"/>
                </a:lnTo>
                <a:lnTo>
                  <a:pt x="5227779" y="4541602"/>
                </a:lnTo>
                <a:lnTo>
                  <a:pt x="5227779" y="4274902"/>
                </a:lnTo>
                <a:close/>
                <a:moveTo>
                  <a:pt x="4666103" y="4274902"/>
                </a:moveTo>
                <a:lnTo>
                  <a:pt x="4666103" y="4541602"/>
                </a:lnTo>
                <a:lnTo>
                  <a:pt x="4937257" y="4541602"/>
                </a:lnTo>
                <a:lnTo>
                  <a:pt x="4937257" y="4274902"/>
                </a:lnTo>
                <a:close/>
                <a:moveTo>
                  <a:pt x="4375581" y="4274902"/>
                </a:moveTo>
                <a:lnTo>
                  <a:pt x="4375581" y="4541602"/>
                </a:lnTo>
                <a:lnTo>
                  <a:pt x="4646735" y="4541602"/>
                </a:lnTo>
                <a:lnTo>
                  <a:pt x="4646735" y="4274902"/>
                </a:lnTo>
                <a:close/>
                <a:moveTo>
                  <a:pt x="4085059" y="4274902"/>
                </a:moveTo>
                <a:lnTo>
                  <a:pt x="4085059" y="4541602"/>
                </a:lnTo>
                <a:lnTo>
                  <a:pt x="4356213" y="4541602"/>
                </a:lnTo>
                <a:lnTo>
                  <a:pt x="4356213" y="4274902"/>
                </a:lnTo>
                <a:close/>
                <a:moveTo>
                  <a:pt x="3794538" y="4274902"/>
                </a:moveTo>
                <a:lnTo>
                  <a:pt x="3794538" y="4541602"/>
                </a:lnTo>
                <a:lnTo>
                  <a:pt x="4065691" y="4541602"/>
                </a:lnTo>
                <a:lnTo>
                  <a:pt x="4065691" y="4274902"/>
                </a:lnTo>
                <a:close/>
                <a:moveTo>
                  <a:pt x="3504016" y="4274902"/>
                </a:moveTo>
                <a:lnTo>
                  <a:pt x="3504016" y="4541602"/>
                </a:lnTo>
                <a:lnTo>
                  <a:pt x="3775170" y="4541602"/>
                </a:lnTo>
                <a:lnTo>
                  <a:pt x="3775170" y="4274902"/>
                </a:lnTo>
                <a:close/>
                <a:moveTo>
                  <a:pt x="3213494" y="4274902"/>
                </a:moveTo>
                <a:lnTo>
                  <a:pt x="3213494" y="4541602"/>
                </a:lnTo>
                <a:lnTo>
                  <a:pt x="3484648" y="4541602"/>
                </a:lnTo>
                <a:lnTo>
                  <a:pt x="3484648" y="4274902"/>
                </a:lnTo>
                <a:close/>
                <a:moveTo>
                  <a:pt x="2922972" y="4274902"/>
                </a:moveTo>
                <a:lnTo>
                  <a:pt x="2922972" y="4541602"/>
                </a:lnTo>
                <a:lnTo>
                  <a:pt x="3194126" y="4541602"/>
                </a:lnTo>
                <a:lnTo>
                  <a:pt x="3194126" y="4274902"/>
                </a:lnTo>
                <a:close/>
                <a:moveTo>
                  <a:pt x="2632451" y="4274902"/>
                </a:moveTo>
                <a:lnTo>
                  <a:pt x="2632451" y="4541602"/>
                </a:lnTo>
                <a:lnTo>
                  <a:pt x="2903604" y="4541602"/>
                </a:lnTo>
                <a:lnTo>
                  <a:pt x="2903604" y="4274902"/>
                </a:lnTo>
                <a:close/>
                <a:moveTo>
                  <a:pt x="2341929" y="4274902"/>
                </a:moveTo>
                <a:lnTo>
                  <a:pt x="2341929" y="4541602"/>
                </a:lnTo>
                <a:lnTo>
                  <a:pt x="2613083" y="4541602"/>
                </a:lnTo>
                <a:lnTo>
                  <a:pt x="2613083" y="4274902"/>
                </a:lnTo>
                <a:close/>
                <a:moveTo>
                  <a:pt x="2051407" y="4274902"/>
                </a:moveTo>
                <a:lnTo>
                  <a:pt x="2051407" y="4541602"/>
                </a:lnTo>
                <a:lnTo>
                  <a:pt x="2322561" y="4541602"/>
                </a:lnTo>
                <a:lnTo>
                  <a:pt x="2322561" y="4274902"/>
                </a:lnTo>
                <a:close/>
                <a:moveTo>
                  <a:pt x="1760886" y="4274902"/>
                </a:moveTo>
                <a:lnTo>
                  <a:pt x="1760886" y="4541602"/>
                </a:lnTo>
                <a:lnTo>
                  <a:pt x="2032039" y="4541602"/>
                </a:lnTo>
                <a:lnTo>
                  <a:pt x="2032039" y="4274902"/>
                </a:lnTo>
                <a:close/>
                <a:moveTo>
                  <a:pt x="1471977" y="4274902"/>
                </a:moveTo>
                <a:lnTo>
                  <a:pt x="1471977" y="4541602"/>
                </a:lnTo>
                <a:lnTo>
                  <a:pt x="1743131" y="4541602"/>
                </a:lnTo>
                <a:lnTo>
                  <a:pt x="1743131" y="4274902"/>
                </a:lnTo>
                <a:close/>
                <a:moveTo>
                  <a:pt x="1181455" y="4274902"/>
                </a:moveTo>
                <a:lnTo>
                  <a:pt x="1181455" y="4541602"/>
                </a:lnTo>
                <a:lnTo>
                  <a:pt x="1452609" y="4541602"/>
                </a:lnTo>
                <a:lnTo>
                  <a:pt x="1452609" y="4274902"/>
                </a:lnTo>
                <a:close/>
                <a:moveTo>
                  <a:pt x="890933" y="4274902"/>
                </a:moveTo>
                <a:lnTo>
                  <a:pt x="890933" y="4541602"/>
                </a:lnTo>
                <a:lnTo>
                  <a:pt x="1162087" y="4541602"/>
                </a:lnTo>
                <a:lnTo>
                  <a:pt x="1162087" y="4274902"/>
                </a:lnTo>
                <a:close/>
                <a:moveTo>
                  <a:pt x="600412" y="4274902"/>
                </a:moveTo>
                <a:lnTo>
                  <a:pt x="600412" y="4541602"/>
                </a:lnTo>
                <a:lnTo>
                  <a:pt x="871565" y="4541602"/>
                </a:lnTo>
                <a:lnTo>
                  <a:pt x="871565" y="4274902"/>
                </a:lnTo>
                <a:close/>
                <a:moveTo>
                  <a:pt x="309890" y="4274902"/>
                </a:moveTo>
                <a:lnTo>
                  <a:pt x="309890" y="4541602"/>
                </a:lnTo>
                <a:lnTo>
                  <a:pt x="581044" y="4541602"/>
                </a:lnTo>
                <a:lnTo>
                  <a:pt x="581044" y="4274902"/>
                </a:lnTo>
                <a:close/>
                <a:moveTo>
                  <a:pt x="19368" y="4274902"/>
                </a:moveTo>
                <a:lnTo>
                  <a:pt x="19368" y="4541602"/>
                </a:lnTo>
                <a:lnTo>
                  <a:pt x="290522" y="4541602"/>
                </a:lnTo>
                <a:lnTo>
                  <a:pt x="290522" y="4274902"/>
                </a:lnTo>
                <a:close/>
                <a:moveTo>
                  <a:pt x="11925920" y="3989152"/>
                </a:moveTo>
                <a:lnTo>
                  <a:pt x="11925920" y="4255852"/>
                </a:lnTo>
                <a:lnTo>
                  <a:pt x="12197073" y="4255852"/>
                </a:lnTo>
                <a:lnTo>
                  <a:pt x="12197073" y="3989152"/>
                </a:lnTo>
                <a:close/>
                <a:moveTo>
                  <a:pt x="11635398" y="3989152"/>
                </a:moveTo>
                <a:lnTo>
                  <a:pt x="11635398" y="4255852"/>
                </a:lnTo>
                <a:lnTo>
                  <a:pt x="11906552" y="4255852"/>
                </a:lnTo>
                <a:lnTo>
                  <a:pt x="11906552" y="3989152"/>
                </a:lnTo>
                <a:close/>
                <a:moveTo>
                  <a:pt x="11344876" y="3989152"/>
                </a:moveTo>
                <a:lnTo>
                  <a:pt x="11344876" y="4255852"/>
                </a:lnTo>
                <a:lnTo>
                  <a:pt x="11616030" y="4255852"/>
                </a:lnTo>
                <a:lnTo>
                  <a:pt x="11616030" y="3989152"/>
                </a:lnTo>
                <a:close/>
                <a:moveTo>
                  <a:pt x="11054354" y="3989152"/>
                </a:moveTo>
                <a:lnTo>
                  <a:pt x="11054354" y="4255852"/>
                </a:lnTo>
                <a:lnTo>
                  <a:pt x="11325508" y="4255852"/>
                </a:lnTo>
                <a:lnTo>
                  <a:pt x="11325508" y="3989152"/>
                </a:lnTo>
                <a:close/>
                <a:moveTo>
                  <a:pt x="10763832" y="3989152"/>
                </a:moveTo>
                <a:lnTo>
                  <a:pt x="10763832" y="4255852"/>
                </a:lnTo>
                <a:lnTo>
                  <a:pt x="11034986" y="4255852"/>
                </a:lnTo>
                <a:lnTo>
                  <a:pt x="11034986" y="3989152"/>
                </a:lnTo>
                <a:close/>
                <a:moveTo>
                  <a:pt x="10473311" y="3989152"/>
                </a:moveTo>
                <a:lnTo>
                  <a:pt x="10473311" y="4255852"/>
                </a:lnTo>
                <a:lnTo>
                  <a:pt x="10744464" y="4255852"/>
                </a:lnTo>
                <a:lnTo>
                  <a:pt x="10744464" y="3989152"/>
                </a:lnTo>
                <a:close/>
                <a:moveTo>
                  <a:pt x="10182789" y="3989152"/>
                </a:moveTo>
                <a:lnTo>
                  <a:pt x="10182789" y="4255852"/>
                </a:lnTo>
                <a:lnTo>
                  <a:pt x="10453943" y="4255852"/>
                </a:lnTo>
                <a:lnTo>
                  <a:pt x="10453943" y="3989152"/>
                </a:lnTo>
                <a:close/>
                <a:moveTo>
                  <a:pt x="9892267" y="3989152"/>
                </a:moveTo>
                <a:lnTo>
                  <a:pt x="9892267" y="4255852"/>
                </a:lnTo>
                <a:lnTo>
                  <a:pt x="10163421" y="4255852"/>
                </a:lnTo>
                <a:lnTo>
                  <a:pt x="10163421" y="3989152"/>
                </a:lnTo>
                <a:close/>
                <a:moveTo>
                  <a:pt x="9601745" y="3989152"/>
                </a:moveTo>
                <a:lnTo>
                  <a:pt x="9601745" y="4255852"/>
                </a:lnTo>
                <a:lnTo>
                  <a:pt x="9872899" y="4255852"/>
                </a:lnTo>
                <a:lnTo>
                  <a:pt x="9872899" y="3989152"/>
                </a:lnTo>
                <a:close/>
                <a:moveTo>
                  <a:pt x="9311224" y="3989152"/>
                </a:moveTo>
                <a:lnTo>
                  <a:pt x="9311224" y="4255852"/>
                </a:lnTo>
                <a:lnTo>
                  <a:pt x="9582377" y="4255852"/>
                </a:lnTo>
                <a:lnTo>
                  <a:pt x="9582377" y="3989152"/>
                </a:lnTo>
                <a:close/>
                <a:moveTo>
                  <a:pt x="9020702" y="3989152"/>
                </a:moveTo>
                <a:lnTo>
                  <a:pt x="9020702" y="4255852"/>
                </a:lnTo>
                <a:lnTo>
                  <a:pt x="9291856" y="4255852"/>
                </a:lnTo>
                <a:lnTo>
                  <a:pt x="9291856" y="3989152"/>
                </a:lnTo>
                <a:close/>
                <a:moveTo>
                  <a:pt x="8731793" y="3989152"/>
                </a:moveTo>
                <a:lnTo>
                  <a:pt x="8731793" y="4255852"/>
                </a:lnTo>
                <a:lnTo>
                  <a:pt x="9001334" y="4255852"/>
                </a:lnTo>
                <a:lnTo>
                  <a:pt x="9001334" y="3989152"/>
                </a:lnTo>
                <a:close/>
                <a:moveTo>
                  <a:pt x="8441272" y="3989152"/>
                </a:moveTo>
                <a:lnTo>
                  <a:pt x="8441272" y="4255852"/>
                </a:lnTo>
                <a:lnTo>
                  <a:pt x="8712425" y="4255852"/>
                </a:lnTo>
                <a:lnTo>
                  <a:pt x="8712425" y="3989152"/>
                </a:lnTo>
                <a:close/>
                <a:moveTo>
                  <a:pt x="8150750" y="3989152"/>
                </a:moveTo>
                <a:lnTo>
                  <a:pt x="8150750" y="4255852"/>
                </a:lnTo>
                <a:lnTo>
                  <a:pt x="8421904" y="4255852"/>
                </a:lnTo>
                <a:lnTo>
                  <a:pt x="8421904" y="3989152"/>
                </a:lnTo>
                <a:close/>
                <a:moveTo>
                  <a:pt x="7860228" y="3989152"/>
                </a:moveTo>
                <a:lnTo>
                  <a:pt x="7860228" y="4255852"/>
                </a:lnTo>
                <a:lnTo>
                  <a:pt x="8131382" y="4255852"/>
                </a:lnTo>
                <a:lnTo>
                  <a:pt x="8131382" y="3989152"/>
                </a:lnTo>
                <a:close/>
                <a:moveTo>
                  <a:pt x="7569706" y="3989152"/>
                </a:moveTo>
                <a:lnTo>
                  <a:pt x="7569706" y="4255852"/>
                </a:lnTo>
                <a:lnTo>
                  <a:pt x="7840860" y="4255852"/>
                </a:lnTo>
                <a:lnTo>
                  <a:pt x="7840860" y="3989152"/>
                </a:lnTo>
                <a:close/>
                <a:moveTo>
                  <a:pt x="7279185" y="3989152"/>
                </a:moveTo>
                <a:lnTo>
                  <a:pt x="7279185" y="4255852"/>
                </a:lnTo>
                <a:lnTo>
                  <a:pt x="7550338" y="4255852"/>
                </a:lnTo>
                <a:lnTo>
                  <a:pt x="7550338" y="3989152"/>
                </a:lnTo>
                <a:close/>
                <a:moveTo>
                  <a:pt x="6988663" y="3989152"/>
                </a:moveTo>
                <a:lnTo>
                  <a:pt x="6988663" y="4255852"/>
                </a:lnTo>
                <a:lnTo>
                  <a:pt x="7259817" y="4255852"/>
                </a:lnTo>
                <a:lnTo>
                  <a:pt x="7259817" y="3989152"/>
                </a:lnTo>
                <a:close/>
                <a:moveTo>
                  <a:pt x="6698141" y="3989152"/>
                </a:moveTo>
                <a:lnTo>
                  <a:pt x="6698141" y="4255852"/>
                </a:lnTo>
                <a:lnTo>
                  <a:pt x="6969295" y="4255852"/>
                </a:lnTo>
                <a:lnTo>
                  <a:pt x="6969295" y="3989152"/>
                </a:lnTo>
                <a:close/>
                <a:moveTo>
                  <a:pt x="6407619" y="3989152"/>
                </a:moveTo>
                <a:lnTo>
                  <a:pt x="6407619" y="4255852"/>
                </a:lnTo>
                <a:lnTo>
                  <a:pt x="6678773" y="4255852"/>
                </a:lnTo>
                <a:lnTo>
                  <a:pt x="6678773" y="3989152"/>
                </a:lnTo>
                <a:close/>
                <a:moveTo>
                  <a:pt x="6117097" y="3989152"/>
                </a:moveTo>
                <a:lnTo>
                  <a:pt x="6117097" y="4255852"/>
                </a:lnTo>
                <a:lnTo>
                  <a:pt x="6388251" y="4255852"/>
                </a:lnTo>
                <a:lnTo>
                  <a:pt x="6388251" y="3989152"/>
                </a:lnTo>
                <a:close/>
                <a:moveTo>
                  <a:pt x="5826576" y="3989152"/>
                </a:moveTo>
                <a:lnTo>
                  <a:pt x="5826576" y="4255852"/>
                </a:lnTo>
                <a:lnTo>
                  <a:pt x="6097729" y="4255852"/>
                </a:lnTo>
                <a:lnTo>
                  <a:pt x="6097729" y="3989152"/>
                </a:lnTo>
                <a:close/>
                <a:moveTo>
                  <a:pt x="5536054" y="3989152"/>
                </a:moveTo>
                <a:lnTo>
                  <a:pt x="5536054" y="4255852"/>
                </a:lnTo>
                <a:lnTo>
                  <a:pt x="5807208" y="4255852"/>
                </a:lnTo>
                <a:lnTo>
                  <a:pt x="5807208" y="3989152"/>
                </a:lnTo>
                <a:close/>
                <a:moveTo>
                  <a:pt x="5247147" y="3989152"/>
                </a:moveTo>
                <a:lnTo>
                  <a:pt x="5247147" y="4255852"/>
                </a:lnTo>
                <a:lnTo>
                  <a:pt x="5516686" y="4255852"/>
                </a:lnTo>
                <a:lnTo>
                  <a:pt x="5516686" y="3989152"/>
                </a:lnTo>
                <a:close/>
                <a:moveTo>
                  <a:pt x="4956625" y="3989152"/>
                </a:moveTo>
                <a:lnTo>
                  <a:pt x="4956625" y="4255852"/>
                </a:lnTo>
                <a:lnTo>
                  <a:pt x="5227779" y="4255852"/>
                </a:lnTo>
                <a:lnTo>
                  <a:pt x="5227779" y="3989152"/>
                </a:lnTo>
                <a:close/>
                <a:moveTo>
                  <a:pt x="4666103" y="3989152"/>
                </a:moveTo>
                <a:lnTo>
                  <a:pt x="4666103" y="4255852"/>
                </a:lnTo>
                <a:lnTo>
                  <a:pt x="4937257" y="4255852"/>
                </a:lnTo>
                <a:lnTo>
                  <a:pt x="4937257" y="3989152"/>
                </a:lnTo>
                <a:close/>
                <a:moveTo>
                  <a:pt x="4375581" y="3989152"/>
                </a:moveTo>
                <a:lnTo>
                  <a:pt x="4375581" y="4255852"/>
                </a:lnTo>
                <a:lnTo>
                  <a:pt x="4646735" y="4255852"/>
                </a:lnTo>
                <a:lnTo>
                  <a:pt x="4646735" y="3989152"/>
                </a:lnTo>
                <a:close/>
                <a:moveTo>
                  <a:pt x="4085059" y="3989152"/>
                </a:moveTo>
                <a:lnTo>
                  <a:pt x="4085059" y="4255852"/>
                </a:lnTo>
                <a:lnTo>
                  <a:pt x="4356213" y="4255852"/>
                </a:lnTo>
                <a:lnTo>
                  <a:pt x="4356213" y="3989152"/>
                </a:lnTo>
                <a:close/>
                <a:moveTo>
                  <a:pt x="3794538" y="3989152"/>
                </a:moveTo>
                <a:lnTo>
                  <a:pt x="3794538" y="4255852"/>
                </a:lnTo>
                <a:lnTo>
                  <a:pt x="4065691" y="4255852"/>
                </a:lnTo>
                <a:lnTo>
                  <a:pt x="4065691" y="3989152"/>
                </a:lnTo>
                <a:close/>
                <a:moveTo>
                  <a:pt x="3504016" y="3989152"/>
                </a:moveTo>
                <a:lnTo>
                  <a:pt x="3504016" y="4255852"/>
                </a:lnTo>
                <a:lnTo>
                  <a:pt x="3775170" y="4255852"/>
                </a:lnTo>
                <a:lnTo>
                  <a:pt x="3775170" y="3989152"/>
                </a:lnTo>
                <a:close/>
                <a:moveTo>
                  <a:pt x="3213494" y="3989152"/>
                </a:moveTo>
                <a:lnTo>
                  <a:pt x="3213494" y="4255852"/>
                </a:lnTo>
                <a:lnTo>
                  <a:pt x="3484648" y="4255852"/>
                </a:lnTo>
                <a:lnTo>
                  <a:pt x="3484648" y="3989152"/>
                </a:lnTo>
                <a:close/>
                <a:moveTo>
                  <a:pt x="2922972" y="3989152"/>
                </a:moveTo>
                <a:lnTo>
                  <a:pt x="2922972" y="4255852"/>
                </a:lnTo>
                <a:lnTo>
                  <a:pt x="3194126" y="4255852"/>
                </a:lnTo>
                <a:lnTo>
                  <a:pt x="3194126" y="3989152"/>
                </a:lnTo>
                <a:close/>
                <a:moveTo>
                  <a:pt x="2632451" y="3989152"/>
                </a:moveTo>
                <a:lnTo>
                  <a:pt x="2632451" y="4255852"/>
                </a:lnTo>
                <a:lnTo>
                  <a:pt x="2903604" y="4255852"/>
                </a:lnTo>
                <a:lnTo>
                  <a:pt x="2903604" y="3989152"/>
                </a:lnTo>
                <a:close/>
                <a:moveTo>
                  <a:pt x="2341929" y="3989152"/>
                </a:moveTo>
                <a:lnTo>
                  <a:pt x="2341929" y="4255852"/>
                </a:lnTo>
                <a:lnTo>
                  <a:pt x="2613083" y="4255852"/>
                </a:lnTo>
                <a:lnTo>
                  <a:pt x="2613083" y="3989152"/>
                </a:lnTo>
                <a:close/>
                <a:moveTo>
                  <a:pt x="2051407" y="3989152"/>
                </a:moveTo>
                <a:lnTo>
                  <a:pt x="2051407" y="4255852"/>
                </a:lnTo>
                <a:lnTo>
                  <a:pt x="2322561" y="4255852"/>
                </a:lnTo>
                <a:lnTo>
                  <a:pt x="2322561" y="3989152"/>
                </a:lnTo>
                <a:close/>
                <a:moveTo>
                  <a:pt x="1760886" y="3989152"/>
                </a:moveTo>
                <a:lnTo>
                  <a:pt x="1760886" y="4255852"/>
                </a:lnTo>
                <a:lnTo>
                  <a:pt x="2032039" y="4255852"/>
                </a:lnTo>
                <a:lnTo>
                  <a:pt x="2032039" y="3989152"/>
                </a:lnTo>
                <a:close/>
                <a:moveTo>
                  <a:pt x="1471977" y="3989152"/>
                </a:moveTo>
                <a:lnTo>
                  <a:pt x="1471977" y="4255852"/>
                </a:lnTo>
                <a:lnTo>
                  <a:pt x="1743131" y="4255852"/>
                </a:lnTo>
                <a:lnTo>
                  <a:pt x="1743131" y="3989152"/>
                </a:lnTo>
                <a:close/>
                <a:moveTo>
                  <a:pt x="1181455" y="3989152"/>
                </a:moveTo>
                <a:lnTo>
                  <a:pt x="1181455" y="4255852"/>
                </a:lnTo>
                <a:lnTo>
                  <a:pt x="1452609" y="4255852"/>
                </a:lnTo>
                <a:lnTo>
                  <a:pt x="1452609" y="3989152"/>
                </a:lnTo>
                <a:close/>
                <a:moveTo>
                  <a:pt x="890933" y="3989152"/>
                </a:moveTo>
                <a:lnTo>
                  <a:pt x="890933" y="4255852"/>
                </a:lnTo>
                <a:lnTo>
                  <a:pt x="1162087" y="4255852"/>
                </a:lnTo>
                <a:lnTo>
                  <a:pt x="1162087" y="3989152"/>
                </a:lnTo>
                <a:close/>
                <a:moveTo>
                  <a:pt x="600412" y="3989152"/>
                </a:moveTo>
                <a:lnTo>
                  <a:pt x="600412" y="4255852"/>
                </a:lnTo>
                <a:lnTo>
                  <a:pt x="871565" y="4255852"/>
                </a:lnTo>
                <a:lnTo>
                  <a:pt x="871565" y="3989152"/>
                </a:lnTo>
                <a:close/>
                <a:moveTo>
                  <a:pt x="309890" y="3989152"/>
                </a:moveTo>
                <a:lnTo>
                  <a:pt x="309890" y="4255852"/>
                </a:lnTo>
                <a:lnTo>
                  <a:pt x="581044" y="4255852"/>
                </a:lnTo>
                <a:lnTo>
                  <a:pt x="581044" y="3989152"/>
                </a:lnTo>
                <a:close/>
                <a:moveTo>
                  <a:pt x="19368" y="3989152"/>
                </a:moveTo>
                <a:lnTo>
                  <a:pt x="19368" y="4255852"/>
                </a:lnTo>
                <a:lnTo>
                  <a:pt x="290522" y="4255852"/>
                </a:lnTo>
                <a:lnTo>
                  <a:pt x="290522" y="3989152"/>
                </a:lnTo>
                <a:close/>
                <a:moveTo>
                  <a:pt x="11925920" y="3703402"/>
                </a:moveTo>
                <a:lnTo>
                  <a:pt x="11925920" y="3970102"/>
                </a:lnTo>
                <a:lnTo>
                  <a:pt x="12197073" y="3970102"/>
                </a:lnTo>
                <a:lnTo>
                  <a:pt x="12197073" y="3703402"/>
                </a:lnTo>
                <a:close/>
                <a:moveTo>
                  <a:pt x="11635398" y="3703402"/>
                </a:moveTo>
                <a:lnTo>
                  <a:pt x="11635398" y="3970102"/>
                </a:lnTo>
                <a:lnTo>
                  <a:pt x="11906552" y="3970102"/>
                </a:lnTo>
                <a:lnTo>
                  <a:pt x="11906552" y="3703402"/>
                </a:lnTo>
                <a:close/>
                <a:moveTo>
                  <a:pt x="11344876" y="3703402"/>
                </a:moveTo>
                <a:lnTo>
                  <a:pt x="11344876" y="3970102"/>
                </a:lnTo>
                <a:lnTo>
                  <a:pt x="11616030" y="3970102"/>
                </a:lnTo>
                <a:lnTo>
                  <a:pt x="11616030" y="3703402"/>
                </a:lnTo>
                <a:close/>
                <a:moveTo>
                  <a:pt x="11054354" y="3703402"/>
                </a:moveTo>
                <a:lnTo>
                  <a:pt x="11054354" y="3970102"/>
                </a:lnTo>
                <a:lnTo>
                  <a:pt x="11325508" y="3970102"/>
                </a:lnTo>
                <a:lnTo>
                  <a:pt x="11325508" y="3703402"/>
                </a:lnTo>
                <a:close/>
                <a:moveTo>
                  <a:pt x="10763832" y="3703402"/>
                </a:moveTo>
                <a:lnTo>
                  <a:pt x="10763832" y="3970102"/>
                </a:lnTo>
                <a:lnTo>
                  <a:pt x="11034986" y="3970102"/>
                </a:lnTo>
                <a:lnTo>
                  <a:pt x="11034986" y="3703402"/>
                </a:lnTo>
                <a:close/>
                <a:moveTo>
                  <a:pt x="10473311" y="3703402"/>
                </a:moveTo>
                <a:lnTo>
                  <a:pt x="10473311" y="3970102"/>
                </a:lnTo>
                <a:lnTo>
                  <a:pt x="10744464" y="3970102"/>
                </a:lnTo>
                <a:lnTo>
                  <a:pt x="10744464" y="3703402"/>
                </a:lnTo>
                <a:close/>
                <a:moveTo>
                  <a:pt x="10182789" y="3703402"/>
                </a:moveTo>
                <a:lnTo>
                  <a:pt x="10182789" y="3970102"/>
                </a:lnTo>
                <a:lnTo>
                  <a:pt x="10453943" y="3970102"/>
                </a:lnTo>
                <a:lnTo>
                  <a:pt x="10453943" y="3703402"/>
                </a:lnTo>
                <a:close/>
                <a:moveTo>
                  <a:pt x="9892267" y="3703402"/>
                </a:moveTo>
                <a:lnTo>
                  <a:pt x="9892267" y="3970102"/>
                </a:lnTo>
                <a:lnTo>
                  <a:pt x="10163421" y="3970102"/>
                </a:lnTo>
                <a:lnTo>
                  <a:pt x="10163421" y="3703402"/>
                </a:lnTo>
                <a:close/>
                <a:moveTo>
                  <a:pt x="9601745" y="3703402"/>
                </a:moveTo>
                <a:lnTo>
                  <a:pt x="9601745" y="3970102"/>
                </a:lnTo>
                <a:lnTo>
                  <a:pt x="9872899" y="3970102"/>
                </a:lnTo>
                <a:lnTo>
                  <a:pt x="9872899" y="3703402"/>
                </a:lnTo>
                <a:close/>
                <a:moveTo>
                  <a:pt x="9311224" y="3703402"/>
                </a:moveTo>
                <a:lnTo>
                  <a:pt x="9311224" y="3970102"/>
                </a:lnTo>
                <a:lnTo>
                  <a:pt x="9582377" y="3970102"/>
                </a:lnTo>
                <a:lnTo>
                  <a:pt x="9582377" y="3703402"/>
                </a:lnTo>
                <a:close/>
                <a:moveTo>
                  <a:pt x="9020702" y="3703402"/>
                </a:moveTo>
                <a:lnTo>
                  <a:pt x="9020702" y="3970102"/>
                </a:lnTo>
                <a:lnTo>
                  <a:pt x="9291856" y="3970102"/>
                </a:lnTo>
                <a:lnTo>
                  <a:pt x="9291856" y="3703402"/>
                </a:lnTo>
                <a:close/>
                <a:moveTo>
                  <a:pt x="8731793" y="3703402"/>
                </a:moveTo>
                <a:lnTo>
                  <a:pt x="8731793" y="3970102"/>
                </a:lnTo>
                <a:lnTo>
                  <a:pt x="9001334" y="3970102"/>
                </a:lnTo>
                <a:lnTo>
                  <a:pt x="9001334" y="3703402"/>
                </a:lnTo>
                <a:close/>
                <a:moveTo>
                  <a:pt x="8441272" y="3703402"/>
                </a:moveTo>
                <a:lnTo>
                  <a:pt x="8441272" y="3970102"/>
                </a:lnTo>
                <a:lnTo>
                  <a:pt x="8712425" y="3970102"/>
                </a:lnTo>
                <a:lnTo>
                  <a:pt x="8712425" y="3703402"/>
                </a:lnTo>
                <a:close/>
                <a:moveTo>
                  <a:pt x="8150750" y="3703402"/>
                </a:moveTo>
                <a:lnTo>
                  <a:pt x="8150750" y="3970102"/>
                </a:lnTo>
                <a:lnTo>
                  <a:pt x="8421904" y="3970102"/>
                </a:lnTo>
                <a:lnTo>
                  <a:pt x="8421904" y="3703402"/>
                </a:lnTo>
                <a:close/>
                <a:moveTo>
                  <a:pt x="7860228" y="3703402"/>
                </a:moveTo>
                <a:lnTo>
                  <a:pt x="7860228" y="3970102"/>
                </a:lnTo>
                <a:lnTo>
                  <a:pt x="8131382" y="3970102"/>
                </a:lnTo>
                <a:lnTo>
                  <a:pt x="8131382" y="3703402"/>
                </a:lnTo>
                <a:close/>
                <a:moveTo>
                  <a:pt x="7569706" y="3703402"/>
                </a:moveTo>
                <a:lnTo>
                  <a:pt x="7569706" y="3970102"/>
                </a:lnTo>
                <a:lnTo>
                  <a:pt x="7840860" y="3970102"/>
                </a:lnTo>
                <a:lnTo>
                  <a:pt x="7840860" y="3703402"/>
                </a:lnTo>
                <a:close/>
                <a:moveTo>
                  <a:pt x="7279185" y="3703402"/>
                </a:moveTo>
                <a:lnTo>
                  <a:pt x="7279185" y="3970102"/>
                </a:lnTo>
                <a:lnTo>
                  <a:pt x="7550338" y="3970102"/>
                </a:lnTo>
                <a:lnTo>
                  <a:pt x="7550338" y="3703402"/>
                </a:lnTo>
                <a:close/>
                <a:moveTo>
                  <a:pt x="6988663" y="3703402"/>
                </a:moveTo>
                <a:lnTo>
                  <a:pt x="6988663" y="3970102"/>
                </a:lnTo>
                <a:lnTo>
                  <a:pt x="7259817" y="3970102"/>
                </a:lnTo>
                <a:lnTo>
                  <a:pt x="7259817" y="3703402"/>
                </a:lnTo>
                <a:close/>
                <a:moveTo>
                  <a:pt x="6698141" y="3703402"/>
                </a:moveTo>
                <a:lnTo>
                  <a:pt x="6698141" y="3970102"/>
                </a:lnTo>
                <a:lnTo>
                  <a:pt x="6969295" y="3970102"/>
                </a:lnTo>
                <a:lnTo>
                  <a:pt x="6969295" y="3703402"/>
                </a:lnTo>
                <a:close/>
                <a:moveTo>
                  <a:pt x="6407619" y="3703402"/>
                </a:moveTo>
                <a:lnTo>
                  <a:pt x="6407619" y="3970102"/>
                </a:lnTo>
                <a:lnTo>
                  <a:pt x="6678773" y="3970102"/>
                </a:lnTo>
                <a:lnTo>
                  <a:pt x="6678773" y="3703402"/>
                </a:lnTo>
                <a:close/>
                <a:moveTo>
                  <a:pt x="6117097" y="3703402"/>
                </a:moveTo>
                <a:lnTo>
                  <a:pt x="6117097" y="3970102"/>
                </a:lnTo>
                <a:lnTo>
                  <a:pt x="6388251" y="3970102"/>
                </a:lnTo>
                <a:lnTo>
                  <a:pt x="6388251" y="3703402"/>
                </a:lnTo>
                <a:close/>
                <a:moveTo>
                  <a:pt x="5826576" y="3703402"/>
                </a:moveTo>
                <a:lnTo>
                  <a:pt x="5826576" y="3970102"/>
                </a:lnTo>
                <a:lnTo>
                  <a:pt x="6097729" y="3970102"/>
                </a:lnTo>
                <a:lnTo>
                  <a:pt x="6097729" y="3703402"/>
                </a:lnTo>
                <a:close/>
                <a:moveTo>
                  <a:pt x="5536054" y="3703402"/>
                </a:moveTo>
                <a:lnTo>
                  <a:pt x="5536054" y="3970102"/>
                </a:lnTo>
                <a:lnTo>
                  <a:pt x="5807208" y="3970102"/>
                </a:lnTo>
                <a:lnTo>
                  <a:pt x="5807208" y="3703402"/>
                </a:lnTo>
                <a:close/>
                <a:moveTo>
                  <a:pt x="5247147" y="3703402"/>
                </a:moveTo>
                <a:lnTo>
                  <a:pt x="5247147" y="3970102"/>
                </a:lnTo>
                <a:lnTo>
                  <a:pt x="5516686" y="3970102"/>
                </a:lnTo>
                <a:lnTo>
                  <a:pt x="5516686" y="3703402"/>
                </a:lnTo>
                <a:close/>
                <a:moveTo>
                  <a:pt x="4956625" y="3703402"/>
                </a:moveTo>
                <a:lnTo>
                  <a:pt x="4956625" y="3970102"/>
                </a:lnTo>
                <a:lnTo>
                  <a:pt x="5227779" y="3970102"/>
                </a:lnTo>
                <a:lnTo>
                  <a:pt x="5227779" y="3703402"/>
                </a:lnTo>
                <a:close/>
                <a:moveTo>
                  <a:pt x="4666103" y="3703402"/>
                </a:moveTo>
                <a:lnTo>
                  <a:pt x="4666103" y="3970102"/>
                </a:lnTo>
                <a:lnTo>
                  <a:pt x="4937257" y="3970102"/>
                </a:lnTo>
                <a:lnTo>
                  <a:pt x="4937257" y="3703402"/>
                </a:lnTo>
                <a:close/>
                <a:moveTo>
                  <a:pt x="4375581" y="3703402"/>
                </a:moveTo>
                <a:lnTo>
                  <a:pt x="4375581" y="3970102"/>
                </a:lnTo>
                <a:lnTo>
                  <a:pt x="4646735" y="3970102"/>
                </a:lnTo>
                <a:lnTo>
                  <a:pt x="4646735" y="3703402"/>
                </a:lnTo>
                <a:close/>
                <a:moveTo>
                  <a:pt x="4085059" y="3703402"/>
                </a:moveTo>
                <a:lnTo>
                  <a:pt x="4085059" y="3970102"/>
                </a:lnTo>
                <a:lnTo>
                  <a:pt x="4356213" y="3970102"/>
                </a:lnTo>
                <a:lnTo>
                  <a:pt x="4356213" y="3703402"/>
                </a:lnTo>
                <a:close/>
                <a:moveTo>
                  <a:pt x="3794538" y="3703402"/>
                </a:moveTo>
                <a:lnTo>
                  <a:pt x="3794538" y="3970102"/>
                </a:lnTo>
                <a:lnTo>
                  <a:pt x="4065691" y="3970102"/>
                </a:lnTo>
                <a:lnTo>
                  <a:pt x="4065691" y="3703402"/>
                </a:lnTo>
                <a:close/>
                <a:moveTo>
                  <a:pt x="3504016" y="3703402"/>
                </a:moveTo>
                <a:lnTo>
                  <a:pt x="3504016" y="3970102"/>
                </a:lnTo>
                <a:lnTo>
                  <a:pt x="3775170" y="3970102"/>
                </a:lnTo>
                <a:lnTo>
                  <a:pt x="3775170" y="3703402"/>
                </a:lnTo>
                <a:close/>
                <a:moveTo>
                  <a:pt x="3213494" y="3703402"/>
                </a:moveTo>
                <a:lnTo>
                  <a:pt x="3213494" y="3970102"/>
                </a:lnTo>
                <a:lnTo>
                  <a:pt x="3484648" y="3970102"/>
                </a:lnTo>
                <a:lnTo>
                  <a:pt x="3484648" y="3703402"/>
                </a:lnTo>
                <a:close/>
                <a:moveTo>
                  <a:pt x="2922972" y="3703402"/>
                </a:moveTo>
                <a:lnTo>
                  <a:pt x="2922972" y="3970102"/>
                </a:lnTo>
                <a:lnTo>
                  <a:pt x="3194126" y="3970102"/>
                </a:lnTo>
                <a:lnTo>
                  <a:pt x="3194126" y="3703402"/>
                </a:lnTo>
                <a:close/>
                <a:moveTo>
                  <a:pt x="2632451" y="3703402"/>
                </a:moveTo>
                <a:lnTo>
                  <a:pt x="2632451" y="3970102"/>
                </a:lnTo>
                <a:lnTo>
                  <a:pt x="2903604" y="3970102"/>
                </a:lnTo>
                <a:lnTo>
                  <a:pt x="2903604" y="3703402"/>
                </a:lnTo>
                <a:close/>
                <a:moveTo>
                  <a:pt x="2341929" y="3703402"/>
                </a:moveTo>
                <a:lnTo>
                  <a:pt x="2341929" y="3970102"/>
                </a:lnTo>
                <a:lnTo>
                  <a:pt x="2613083" y="3970102"/>
                </a:lnTo>
                <a:lnTo>
                  <a:pt x="2613083" y="3703402"/>
                </a:lnTo>
                <a:close/>
                <a:moveTo>
                  <a:pt x="2051407" y="3703402"/>
                </a:moveTo>
                <a:lnTo>
                  <a:pt x="2051407" y="3970102"/>
                </a:lnTo>
                <a:lnTo>
                  <a:pt x="2322561" y="3970102"/>
                </a:lnTo>
                <a:lnTo>
                  <a:pt x="2322561" y="3703402"/>
                </a:lnTo>
                <a:close/>
                <a:moveTo>
                  <a:pt x="1760886" y="3703402"/>
                </a:moveTo>
                <a:lnTo>
                  <a:pt x="1760886" y="3970102"/>
                </a:lnTo>
                <a:lnTo>
                  <a:pt x="2032039" y="3970102"/>
                </a:lnTo>
                <a:lnTo>
                  <a:pt x="2032039" y="3703402"/>
                </a:lnTo>
                <a:close/>
                <a:moveTo>
                  <a:pt x="1471977" y="3703402"/>
                </a:moveTo>
                <a:lnTo>
                  <a:pt x="1471977" y="3970102"/>
                </a:lnTo>
                <a:lnTo>
                  <a:pt x="1743131" y="3970102"/>
                </a:lnTo>
                <a:lnTo>
                  <a:pt x="1743131" y="3703402"/>
                </a:lnTo>
                <a:close/>
                <a:moveTo>
                  <a:pt x="1181455" y="3703402"/>
                </a:moveTo>
                <a:lnTo>
                  <a:pt x="1181455" y="3970102"/>
                </a:lnTo>
                <a:lnTo>
                  <a:pt x="1452609" y="3970102"/>
                </a:lnTo>
                <a:lnTo>
                  <a:pt x="1452609" y="3703402"/>
                </a:lnTo>
                <a:close/>
                <a:moveTo>
                  <a:pt x="890933" y="3703402"/>
                </a:moveTo>
                <a:lnTo>
                  <a:pt x="890933" y="3970102"/>
                </a:lnTo>
                <a:lnTo>
                  <a:pt x="1162087" y="3970102"/>
                </a:lnTo>
                <a:lnTo>
                  <a:pt x="1162087" y="3703402"/>
                </a:lnTo>
                <a:close/>
                <a:moveTo>
                  <a:pt x="600412" y="3703402"/>
                </a:moveTo>
                <a:lnTo>
                  <a:pt x="600412" y="3970102"/>
                </a:lnTo>
                <a:lnTo>
                  <a:pt x="871565" y="3970102"/>
                </a:lnTo>
                <a:lnTo>
                  <a:pt x="871565" y="3703402"/>
                </a:lnTo>
                <a:close/>
                <a:moveTo>
                  <a:pt x="309890" y="3703402"/>
                </a:moveTo>
                <a:lnTo>
                  <a:pt x="309890" y="3970102"/>
                </a:lnTo>
                <a:lnTo>
                  <a:pt x="581044" y="3970102"/>
                </a:lnTo>
                <a:lnTo>
                  <a:pt x="581044" y="3703402"/>
                </a:lnTo>
                <a:close/>
                <a:moveTo>
                  <a:pt x="19368" y="3703402"/>
                </a:moveTo>
                <a:lnTo>
                  <a:pt x="19368" y="3970102"/>
                </a:lnTo>
                <a:lnTo>
                  <a:pt x="290522" y="3970102"/>
                </a:lnTo>
                <a:lnTo>
                  <a:pt x="290522" y="3703402"/>
                </a:lnTo>
                <a:close/>
                <a:moveTo>
                  <a:pt x="11925920" y="3417652"/>
                </a:moveTo>
                <a:lnTo>
                  <a:pt x="11925920" y="3684352"/>
                </a:lnTo>
                <a:lnTo>
                  <a:pt x="12197073" y="3684352"/>
                </a:lnTo>
                <a:lnTo>
                  <a:pt x="12197073" y="3417652"/>
                </a:lnTo>
                <a:close/>
                <a:moveTo>
                  <a:pt x="11635398" y="3417652"/>
                </a:moveTo>
                <a:lnTo>
                  <a:pt x="11635398" y="3684352"/>
                </a:lnTo>
                <a:lnTo>
                  <a:pt x="11906552" y="3684352"/>
                </a:lnTo>
                <a:lnTo>
                  <a:pt x="11906552" y="3417652"/>
                </a:lnTo>
                <a:close/>
                <a:moveTo>
                  <a:pt x="11344876" y="3417652"/>
                </a:moveTo>
                <a:lnTo>
                  <a:pt x="11344876" y="3684352"/>
                </a:lnTo>
                <a:lnTo>
                  <a:pt x="11616030" y="3684352"/>
                </a:lnTo>
                <a:lnTo>
                  <a:pt x="11616030" y="3417652"/>
                </a:lnTo>
                <a:close/>
                <a:moveTo>
                  <a:pt x="11054354" y="3417652"/>
                </a:moveTo>
                <a:lnTo>
                  <a:pt x="11054354" y="3684352"/>
                </a:lnTo>
                <a:lnTo>
                  <a:pt x="11325508" y="3684352"/>
                </a:lnTo>
                <a:lnTo>
                  <a:pt x="11325508" y="3417652"/>
                </a:lnTo>
                <a:close/>
                <a:moveTo>
                  <a:pt x="10763832" y="3417652"/>
                </a:moveTo>
                <a:lnTo>
                  <a:pt x="10763832" y="3684352"/>
                </a:lnTo>
                <a:lnTo>
                  <a:pt x="11034986" y="3684352"/>
                </a:lnTo>
                <a:lnTo>
                  <a:pt x="11034986" y="3417652"/>
                </a:lnTo>
                <a:close/>
                <a:moveTo>
                  <a:pt x="10473311" y="3417652"/>
                </a:moveTo>
                <a:lnTo>
                  <a:pt x="10473311" y="3684352"/>
                </a:lnTo>
                <a:lnTo>
                  <a:pt x="10744464" y="3684352"/>
                </a:lnTo>
                <a:lnTo>
                  <a:pt x="10744464" y="3417652"/>
                </a:lnTo>
                <a:close/>
                <a:moveTo>
                  <a:pt x="10182789" y="3417652"/>
                </a:moveTo>
                <a:lnTo>
                  <a:pt x="10182789" y="3684352"/>
                </a:lnTo>
                <a:lnTo>
                  <a:pt x="10453943" y="3684352"/>
                </a:lnTo>
                <a:lnTo>
                  <a:pt x="10453943" y="3417652"/>
                </a:lnTo>
                <a:close/>
                <a:moveTo>
                  <a:pt x="9892267" y="3417652"/>
                </a:moveTo>
                <a:lnTo>
                  <a:pt x="9892267" y="3684352"/>
                </a:lnTo>
                <a:lnTo>
                  <a:pt x="10163421" y="3684352"/>
                </a:lnTo>
                <a:lnTo>
                  <a:pt x="10163421" y="3417652"/>
                </a:lnTo>
                <a:close/>
                <a:moveTo>
                  <a:pt x="9601745" y="3417652"/>
                </a:moveTo>
                <a:lnTo>
                  <a:pt x="9601745" y="3684352"/>
                </a:lnTo>
                <a:lnTo>
                  <a:pt x="9872899" y="3684352"/>
                </a:lnTo>
                <a:lnTo>
                  <a:pt x="9872899" y="3417652"/>
                </a:lnTo>
                <a:close/>
                <a:moveTo>
                  <a:pt x="9311224" y="3417652"/>
                </a:moveTo>
                <a:lnTo>
                  <a:pt x="9311224" y="3684352"/>
                </a:lnTo>
                <a:lnTo>
                  <a:pt x="9582377" y="3684352"/>
                </a:lnTo>
                <a:lnTo>
                  <a:pt x="9582377" y="3417652"/>
                </a:lnTo>
                <a:close/>
                <a:moveTo>
                  <a:pt x="9020702" y="3417652"/>
                </a:moveTo>
                <a:lnTo>
                  <a:pt x="9020702" y="3684352"/>
                </a:lnTo>
                <a:lnTo>
                  <a:pt x="9291856" y="3684352"/>
                </a:lnTo>
                <a:lnTo>
                  <a:pt x="9291856" y="3417652"/>
                </a:lnTo>
                <a:close/>
                <a:moveTo>
                  <a:pt x="8731793" y="3417652"/>
                </a:moveTo>
                <a:lnTo>
                  <a:pt x="8731793" y="3684352"/>
                </a:lnTo>
                <a:lnTo>
                  <a:pt x="9001334" y="3684352"/>
                </a:lnTo>
                <a:lnTo>
                  <a:pt x="9001334" y="3417652"/>
                </a:lnTo>
                <a:close/>
                <a:moveTo>
                  <a:pt x="8441272" y="3417652"/>
                </a:moveTo>
                <a:lnTo>
                  <a:pt x="8441272" y="3684352"/>
                </a:lnTo>
                <a:lnTo>
                  <a:pt x="8712425" y="3684352"/>
                </a:lnTo>
                <a:lnTo>
                  <a:pt x="8712425" y="3417652"/>
                </a:lnTo>
                <a:close/>
                <a:moveTo>
                  <a:pt x="8150750" y="3417652"/>
                </a:moveTo>
                <a:lnTo>
                  <a:pt x="8150750" y="3684352"/>
                </a:lnTo>
                <a:lnTo>
                  <a:pt x="8421904" y="3684352"/>
                </a:lnTo>
                <a:lnTo>
                  <a:pt x="8421904" y="3417652"/>
                </a:lnTo>
                <a:close/>
                <a:moveTo>
                  <a:pt x="7860228" y="3417652"/>
                </a:moveTo>
                <a:lnTo>
                  <a:pt x="7860228" y="3684352"/>
                </a:lnTo>
                <a:lnTo>
                  <a:pt x="8131382" y="3684352"/>
                </a:lnTo>
                <a:lnTo>
                  <a:pt x="8131382" y="3417652"/>
                </a:lnTo>
                <a:close/>
                <a:moveTo>
                  <a:pt x="7569706" y="3417652"/>
                </a:moveTo>
                <a:lnTo>
                  <a:pt x="7569706" y="3684352"/>
                </a:lnTo>
                <a:lnTo>
                  <a:pt x="7840860" y="3684352"/>
                </a:lnTo>
                <a:lnTo>
                  <a:pt x="7840860" y="3417652"/>
                </a:lnTo>
                <a:close/>
                <a:moveTo>
                  <a:pt x="7279185" y="3417652"/>
                </a:moveTo>
                <a:lnTo>
                  <a:pt x="7279185" y="3684352"/>
                </a:lnTo>
                <a:lnTo>
                  <a:pt x="7550338" y="3684352"/>
                </a:lnTo>
                <a:lnTo>
                  <a:pt x="7550338" y="3417652"/>
                </a:lnTo>
                <a:close/>
                <a:moveTo>
                  <a:pt x="6988663" y="3417652"/>
                </a:moveTo>
                <a:lnTo>
                  <a:pt x="6988663" y="3684352"/>
                </a:lnTo>
                <a:lnTo>
                  <a:pt x="7259817" y="3684352"/>
                </a:lnTo>
                <a:lnTo>
                  <a:pt x="7259817" y="3417652"/>
                </a:lnTo>
                <a:close/>
                <a:moveTo>
                  <a:pt x="6698141" y="3417652"/>
                </a:moveTo>
                <a:lnTo>
                  <a:pt x="6698141" y="3684352"/>
                </a:lnTo>
                <a:lnTo>
                  <a:pt x="6969295" y="3684352"/>
                </a:lnTo>
                <a:lnTo>
                  <a:pt x="6969295" y="3417652"/>
                </a:lnTo>
                <a:close/>
                <a:moveTo>
                  <a:pt x="6407619" y="3417652"/>
                </a:moveTo>
                <a:lnTo>
                  <a:pt x="6407619" y="3684352"/>
                </a:lnTo>
                <a:lnTo>
                  <a:pt x="6678773" y="3684352"/>
                </a:lnTo>
                <a:lnTo>
                  <a:pt x="6678773" y="3417652"/>
                </a:lnTo>
                <a:close/>
                <a:moveTo>
                  <a:pt x="6117097" y="3417652"/>
                </a:moveTo>
                <a:lnTo>
                  <a:pt x="6117097" y="3684352"/>
                </a:lnTo>
                <a:lnTo>
                  <a:pt x="6388251" y="3684352"/>
                </a:lnTo>
                <a:lnTo>
                  <a:pt x="6388251" y="3417652"/>
                </a:lnTo>
                <a:close/>
                <a:moveTo>
                  <a:pt x="5826576" y="3417652"/>
                </a:moveTo>
                <a:lnTo>
                  <a:pt x="5826576" y="3684352"/>
                </a:lnTo>
                <a:lnTo>
                  <a:pt x="6097729" y="3684352"/>
                </a:lnTo>
                <a:lnTo>
                  <a:pt x="6097729" y="3417652"/>
                </a:lnTo>
                <a:close/>
                <a:moveTo>
                  <a:pt x="5536054" y="3417652"/>
                </a:moveTo>
                <a:lnTo>
                  <a:pt x="5536054" y="3684352"/>
                </a:lnTo>
                <a:lnTo>
                  <a:pt x="5807208" y="3684352"/>
                </a:lnTo>
                <a:lnTo>
                  <a:pt x="5807208" y="3417652"/>
                </a:lnTo>
                <a:close/>
                <a:moveTo>
                  <a:pt x="5247147" y="3417652"/>
                </a:moveTo>
                <a:lnTo>
                  <a:pt x="5247147" y="3684352"/>
                </a:lnTo>
                <a:lnTo>
                  <a:pt x="5516686" y="3684352"/>
                </a:lnTo>
                <a:lnTo>
                  <a:pt x="5516686" y="3417652"/>
                </a:lnTo>
                <a:close/>
                <a:moveTo>
                  <a:pt x="4956625" y="3417652"/>
                </a:moveTo>
                <a:lnTo>
                  <a:pt x="4956625" y="3684352"/>
                </a:lnTo>
                <a:lnTo>
                  <a:pt x="5227779" y="3684352"/>
                </a:lnTo>
                <a:lnTo>
                  <a:pt x="5227779" y="3417652"/>
                </a:lnTo>
                <a:close/>
                <a:moveTo>
                  <a:pt x="4666103" y="3417652"/>
                </a:moveTo>
                <a:lnTo>
                  <a:pt x="4666103" y="3684352"/>
                </a:lnTo>
                <a:lnTo>
                  <a:pt x="4937257" y="3684352"/>
                </a:lnTo>
                <a:lnTo>
                  <a:pt x="4937257" y="3417652"/>
                </a:lnTo>
                <a:close/>
                <a:moveTo>
                  <a:pt x="4375581" y="3417652"/>
                </a:moveTo>
                <a:lnTo>
                  <a:pt x="4375581" y="3684352"/>
                </a:lnTo>
                <a:lnTo>
                  <a:pt x="4646735" y="3684352"/>
                </a:lnTo>
                <a:lnTo>
                  <a:pt x="4646735" y="3417652"/>
                </a:lnTo>
                <a:close/>
                <a:moveTo>
                  <a:pt x="4085059" y="3417652"/>
                </a:moveTo>
                <a:lnTo>
                  <a:pt x="4085059" y="3684352"/>
                </a:lnTo>
                <a:lnTo>
                  <a:pt x="4356213" y="3684352"/>
                </a:lnTo>
                <a:lnTo>
                  <a:pt x="4356213" y="3417652"/>
                </a:lnTo>
                <a:close/>
                <a:moveTo>
                  <a:pt x="3794538" y="3417652"/>
                </a:moveTo>
                <a:lnTo>
                  <a:pt x="3794538" y="3684352"/>
                </a:lnTo>
                <a:lnTo>
                  <a:pt x="4065691" y="3684352"/>
                </a:lnTo>
                <a:lnTo>
                  <a:pt x="4065691" y="3417652"/>
                </a:lnTo>
                <a:close/>
                <a:moveTo>
                  <a:pt x="3504016" y="3417652"/>
                </a:moveTo>
                <a:lnTo>
                  <a:pt x="3504016" y="3684352"/>
                </a:lnTo>
                <a:lnTo>
                  <a:pt x="3775170" y="3684352"/>
                </a:lnTo>
                <a:lnTo>
                  <a:pt x="3775170" y="3417652"/>
                </a:lnTo>
                <a:close/>
                <a:moveTo>
                  <a:pt x="3213494" y="3417652"/>
                </a:moveTo>
                <a:lnTo>
                  <a:pt x="3213494" y="3684352"/>
                </a:lnTo>
                <a:lnTo>
                  <a:pt x="3484648" y="3684352"/>
                </a:lnTo>
                <a:lnTo>
                  <a:pt x="3484648" y="3417652"/>
                </a:lnTo>
                <a:close/>
                <a:moveTo>
                  <a:pt x="2922972" y="3417652"/>
                </a:moveTo>
                <a:lnTo>
                  <a:pt x="2922972" y="3684352"/>
                </a:lnTo>
                <a:lnTo>
                  <a:pt x="3194126" y="3684352"/>
                </a:lnTo>
                <a:lnTo>
                  <a:pt x="3194126" y="3417652"/>
                </a:lnTo>
                <a:close/>
                <a:moveTo>
                  <a:pt x="2632451" y="3417652"/>
                </a:moveTo>
                <a:lnTo>
                  <a:pt x="2632451" y="3684352"/>
                </a:lnTo>
                <a:lnTo>
                  <a:pt x="2903604" y="3684352"/>
                </a:lnTo>
                <a:lnTo>
                  <a:pt x="2903604" y="3417652"/>
                </a:lnTo>
                <a:close/>
                <a:moveTo>
                  <a:pt x="2341929" y="3417652"/>
                </a:moveTo>
                <a:lnTo>
                  <a:pt x="2341929" y="3684352"/>
                </a:lnTo>
                <a:lnTo>
                  <a:pt x="2613083" y="3684352"/>
                </a:lnTo>
                <a:lnTo>
                  <a:pt x="2613083" y="3417652"/>
                </a:lnTo>
                <a:close/>
                <a:moveTo>
                  <a:pt x="2051407" y="3417652"/>
                </a:moveTo>
                <a:lnTo>
                  <a:pt x="2051407" y="3684352"/>
                </a:lnTo>
                <a:lnTo>
                  <a:pt x="2322561" y="3684352"/>
                </a:lnTo>
                <a:lnTo>
                  <a:pt x="2322561" y="3417652"/>
                </a:lnTo>
                <a:close/>
                <a:moveTo>
                  <a:pt x="1760886" y="3417652"/>
                </a:moveTo>
                <a:lnTo>
                  <a:pt x="1760886" y="3684352"/>
                </a:lnTo>
                <a:lnTo>
                  <a:pt x="2032039" y="3684352"/>
                </a:lnTo>
                <a:lnTo>
                  <a:pt x="2032039" y="3417652"/>
                </a:lnTo>
                <a:close/>
                <a:moveTo>
                  <a:pt x="1471977" y="3417652"/>
                </a:moveTo>
                <a:lnTo>
                  <a:pt x="1471977" y="3684352"/>
                </a:lnTo>
                <a:lnTo>
                  <a:pt x="1743131" y="3684352"/>
                </a:lnTo>
                <a:lnTo>
                  <a:pt x="1743131" y="3417652"/>
                </a:lnTo>
                <a:close/>
                <a:moveTo>
                  <a:pt x="1181455" y="3417652"/>
                </a:moveTo>
                <a:lnTo>
                  <a:pt x="1181455" y="3684352"/>
                </a:lnTo>
                <a:lnTo>
                  <a:pt x="1452609" y="3684352"/>
                </a:lnTo>
                <a:lnTo>
                  <a:pt x="1452609" y="3417652"/>
                </a:lnTo>
                <a:close/>
                <a:moveTo>
                  <a:pt x="890933" y="3417652"/>
                </a:moveTo>
                <a:lnTo>
                  <a:pt x="890933" y="3684352"/>
                </a:lnTo>
                <a:lnTo>
                  <a:pt x="1162087" y="3684352"/>
                </a:lnTo>
                <a:lnTo>
                  <a:pt x="1162087" y="3417652"/>
                </a:lnTo>
                <a:close/>
                <a:moveTo>
                  <a:pt x="600412" y="3417652"/>
                </a:moveTo>
                <a:lnTo>
                  <a:pt x="600412" y="3684352"/>
                </a:lnTo>
                <a:lnTo>
                  <a:pt x="871565" y="3684352"/>
                </a:lnTo>
                <a:lnTo>
                  <a:pt x="871565" y="3417652"/>
                </a:lnTo>
                <a:close/>
                <a:moveTo>
                  <a:pt x="309890" y="3417652"/>
                </a:moveTo>
                <a:lnTo>
                  <a:pt x="309890" y="3684352"/>
                </a:lnTo>
                <a:lnTo>
                  <a:pt x="581044" y="3684352"/>
                </a:lnTo>
                <a:lnTo>
                  <a:pt x="581044" y="3417652"/>
                </a:lnTo>
                <a:close/>
                <a:moveTo>
                  <a:pt x="19368" y="3417652"/>
                </a:moveTo>
                <a:lnTo>
                  <a:pt x="19368" y="3684352"/>
                </a:lnTo>
                <a:lnTo>
                  <a:pt x="290522" y="3684352"/>
                </a:lnTo>
                <a:lnTo>
                  <a:pt x="290522" y="3417652"/>
                </a:lnTo>
                <a:close/>
                <a:moveTo>
                  <a:pt x="11925920" y="3131902"/>
                </a:moveTo>
                <a:lnTo>
                  <a:pt x="11925920" y="3398602"/>
                </a:lnTo>
                <a:lnTo>
                  <a:pt x="12197073" y="3398602"/>
                </a:lnTo>
                <a:lnTo>
                  <a:pt x="12197073" y="3131902"/>
                </a:lnTo>
                <a:close/>
                <a:moveTo>
                  <a:pt x="11635398" y="3131902"/>
                </a:moveTo>
                <a:lnTo>
                  <a:pt x="11635398" y="3398602"/>
                </a:lnTo>
                <a:lnTo>
                  <a:pt x="11906552" y="3398602"/>
                </a:lnTo>
                <a:lnTo>
                  <a:pt x="11906552" y="3131902"/>
                </a:lnTo>
                <a:close/>
                <a:moveTo>
                  <a:pt x="11344876" y="3131902"/>
                </a:moveTo>
                <a:lnTo>
                  <a:pt x="11344876" y="3398602"/>
                </a:lnTo>
                <a:lnTo>
                  <a:pt x="11616030" y="3398602"/>
                </a:lnTo>
                <a:lnTo>
                  <a:pt x="11616030" y="3131902"/>
                </a:lnTo>
                <a:close/>
                <a:moveTo>
                  <a:pt x="11054354" y="3131902"/>
                </a:moveTo>
                <a:lnTo>
                  <a:pt x="11054354" y="3398602"/>
                </a:lnTo>
                <a:lnTo>
                  <a:pt x="11325508" y="3398602"/>
                </a:lnTo>
                <a:lnTo>
                  <a:pt x="11325508" y="3131902"/>
                </a:lnTo>
                <a:close/>
                <a:moveTo>
                  <a:pt x="10763832" y="3131902"/>
                </a:moveTo>
                <a:lnTo>
                  <a:pt x="10763832" y="3398602"/>
                </a:lnTo>
                <a:lnTo>
                  <a:pt x="11034986" y="3398602"/>
                </a:lnTo>
                <a:lnTo>
                  <a:pt x="11034986" y="3131902"/>
                </a:lnTo>
                <a:close/>
                <a:moveTo>
                  <a:pt x="10473311" y="3131902"/>
                </a:moveTo>
                <a:lnTo>
                  <a:pt x="10473311" y="3398602"/>
                </a:lnTo>
                <a:lnTo>
                  <a:pt x="10744464" y="3398602"/>
                </a:lnTo>
                <a:lnTo>
                  <a:pt x="10744464" y="3131902"/>
                </a:lnTo>
                <a:close/>
                <a:moveTo>
                  <a:pt x="10182789" y="3131902"/>
                </a:moveTo>
                <a:lnTo>
                  <a:pt x="10182789" y="3398602"/>
                </a:lnTo>
                <a:lnTo>
                  <a:pt x="10453943" y="3398602"/>
                </a:lnTo>
                <a:lnTo>
                  <a:pt x="10453943" y="3131902"/>
                </a:lnTo>
                <a:close/>
                <a:moveTo>
                  <a:pt x="9892267" y="3131902"/>
                </a:moveTo>
                <a:lnTo>
                  <a:pt x="9892267" y="3398602"/>
                </a:lnTo>
                <a:lnTo>
                  <a:pt x="10163421" y="3398602"/>
                </a:lnTo>
                <a:lnTo>
                  <a:pt x="10163421" y="3131902"/>
                </a:lnTo>
                <a:close/>
                <a:moveTo>
                  <a:pt x="9601745" y="3131902"/>
                </a:moveTo>
                <a:lnTo>
                  <a:pt x="9601745" y="3398602"/>
                </a:lnTo>
                <a:lnTo>
                  <a:pt x="9872899" y="3398602"/>
                </a:lnTo>
                <a:lnTo>
                  <a:pt x="9872899" y="3131902"/>
                </a:lnTo>
                <a:close/>
                <a:moveTo>
                  <a:pt x="9311224" y="3131902"/>
                </a:moveTo>
                <a:lnTo>
                  <a:pt x="9311224" y="3398602"/>
                </a:lnTo>
                <a:lnTo>
                  <a:pt x="9582377" y="3398602"/>
                </a:lnTo>
                <a:lnTo>
                  <a:pt x="9582377" y="3131902"/>
                </a:lnTo>
                <a:close/>
                <a:moveTo>
                  <a:pt x="9020702" y="3131902"/>
                </a:moveTo>
                <a:lnTo>
                  <a:pt x="9020702" y="3398602"/>
                </a:lnTo>
                <a:lnTo>
                  <a:pt x="9291856" y="3398602"/>
                </a:lnTo>
                <a:lnTo>
                  <a:pt x="9291856" y="3131902"/>
                </a:lnTo>
                <a:close/>
                <a:moveTo>
                  <a:pt x="8731793" y="3131902"/>
                </a:moveTo>
                <a:lnTo>
                  <a:pt x="8731793" y="3398602"/>
                </a:lnTo>
                <a:lnTo>
                  <a:pt x="9001334" y="3398602"/>
                </a:lnTo>
                <a:lnTo>
                  <a:pt x="9001334" y="3131902"/>
                </a:lnTo>
                <a:close/>
                <a:moveTo>
                  <a:pt x="8441272" y="3131902"/>
                </a:moveTo>
                <a:lnTo>
                  <a:pt x="8441272" y="3398602"/>
                </a:lnTo>
                <a:lnTo>
                  <a:pt x="8712425" y="3398602"/>
                </a:lnTo>
                <a:lnTo>
                  <a:pt x="8712425" y="3131902"/>
                </a:lnTo>
                <a:close/>
                <a:moveTo>
                  <a:pt x="8150750" y="3131902"/>
                </a:moveTo>
                <a:lnTo>
                  <a:pt x="8150750" y="3398602"/>
                </a:lnTo>
                <a:lnTo>
                  <a:pt x="8421904" y="3398602"/>
                </a:lnTo>
                <a:lnTo>
                  <a:pt x="8421904" y="3131902"/>
                </a:lnTo>
                <a:close/>
                <a:moveTo>
                  <a:pt x="7860228" y="3131902"/>
                </a:moveTo>
                <a:lnTo>
                  <a:pt x="7860228" y="3398602"/>
                </a:lnTo>
                <a:lnTo>
                  <a:pt x="8131382" y="3398602"/>
                </a:lnTo>
                <a:lnTo>
                  <a:pt x="8131382" y="3131902"/>
                </a:lnTo>
                <a:close/>
                <a:moveTo>
                  <a:pt x="7569706" y="3131902"/>
                </a:moveTo>
                <a:lnTo>
                  <a:pt x="7569706" y="3398602"/>
                </a:lnTo>
                <a:lnTo>
                  <a:pt x="7840860" y="3398602"/>
                </a:lnTo>
                <a:lnTo>
                  <a:pt x="7840860" y="3131902"/>
                </a:lnTo>
                <a:close/>
                <a:moveTo>
                  <a:pt x="7279185" y="3131902"/>
                </a:moveTo>
                <a:lnTo>
                  <a:pt x="7279185" y="3398602"/>
                </a:lnTo>
                <a:lnTo>
                  <a:pt x="7550338" y="3398602"/>
                </a:lnTo>
                <a:lnTo>
                  <a:pt x="7550338" y="3131902"/>
                </a:lnTo>
                <a:close/>
                <a:moveTo>
                  <a:pt x="6988663" y="3131902"/>
                </a:moveTo>
                <a:lnTo>
                  <a:pt x="6988663" y="3398602"/>
                </a:lnTo>
                <a:lnTo>
                  <a:pt x="7259817" y="3398602"/>
                </a:lnTo>
                <a:lnTo>
                  <a:pt x="7259817" y="3131902"/>
                </a:lnTo>
                <a:close/>
                <a:moveTo>
                  <a:pt x="6698141" y="3131902"/>
                </a:moveTo>
                <a:lnTo>
                  <a:pt x="6698141" y="3398602"/>
                </a:lnTo>
                <a:lnTo>
                  <a:pt x="6969295" y="3398602"/>
                </a:lnTo>
                <a:lnTo>
                  <a:pt x="6969295" y="3131902"/>
                </a:lnTo>
                <a:close/>
                <a:moveTo>
                  <a:pt x="6407619" y="3131902"/>
                </a:moveTo>
                <a:lnTo>
                  <a:pt x="6407619" y="3398602"/>
                </a:lnTo>
                <a:lnTo>
                  <a:pt x="6678773" y="3398602"/>
                </a:lnTo>
                <a:lnTo>
                  <a:pt x="6678773" y="3131902"/>
                </a:lnTo>
                <a:close/>
                <a:moveTo>
                  <a:pt x="6117097" y="3131902"/>
                </a:moveTo>
                <a:lnTo>
                  <a:pt x="6117097" y="3398602"/>
                </a:lnTo>
                <a:lnTo>
                  <a:pt x="6388251" y="3398602"/>
                </a:lnTo>
                <a:lnTo>
                  <a:pt x="6388251" y="3131902"/>
                </a:lnTo>
                <a:close/>
                <a:moveTo>
                  <a:pt x="5826576" y="3131902"/>
                </a:moveTo>
                <a:lnTo>
                  <a:pt x="5826576" y="3398602"/>
                </a:lnTo>
                <a:lnTo>
                  <a:pt x="6097729" y="3398602"/>
                </a:lnTo>
                <a:lnTo>
                  <a:pt x="6097729" y="3131902"/>
                </a:lnTo>
                <a:close/>
                <a:moveTo>
                  <a:pt x="5536054" y="3131902"/>
                </a:moveTo>
                <a:lnTo>
                  <a:pt x="5536054" y="3398602"/>
                </a:lnTo>
                <a:lnTo>
                  <a:pt x="5807208" y="3398602"/>
                </a:lnTo>
                <a:lnTo>
                  <a:pt x="5807208" y="3131902"/>
                </a:lnTo>
                <a:close/>
                <a:moveTo>
                  <a:pt x="5247147" y="3131902"/>
                </a:moveTo>
                <a:lnTo>
                  <a:pt x="5247147" y="3398602"/>
                </a:lnTo>
                <a:lnTo>
                  <a:pt x="5516686" y="3398602"/>
                </a:lnTo>
                <a:lnTo>
                  <a:pt x="5516686" y="3131902"/>
                </a:lnTo>
                <a:close/>
                <a:moveTo>
                  <a:pt x="4956625" y="3131902"/>
                </a:moveTo>
                <a:lnTo>
                  <a:pt x="4956625" y="3398602"/>
                </a:lnTo>
                <a:lnTo>
                  <a:pt x="5227779" y="3398602"/>
                </a:lnTo>
                <a:lnTo>
                  <a:pt x="5227779" y="3131902"/>
                </a:lnTo>
                <a:close/>
                <a:moveTo>
                  <a:pt x="4666103" y="3131902"/>
                </a:moveTo>
                <a:lnTo>
                  <a:pt x="4666103" y="3398602"/>
                </a:lnTo>
                <a:lnTo>
                  <a:pt x="4937257" y="3398602"/>
                </a:lnTo>
                <a:lnTo>
                  <a:pt x="4937257" y="3131902"/>
                </a:lnTo>
                <a:close/>
                <a:moveTo>
                  <a:pt x="4375581" y="3131902"/>
                </a:moveTo>
                <a:lnTo>
                  <a:pt x="4375581" y="3398602"/>
                </a:lnTo>
                <a:lnTo>
                  <a:pt x="4646735" y="3398602"/>
                </a:lnTo>
                <a:lnTo>
                  <a:pt x="4646735" y="3131902"/>
                </a:lnTo>
                <a:close/>
                <a:moveTo>
                  <a:pt x="4085059" y="3131902"/>
                </a:moveTo>
                <a:lnTo>
                  <a:pt x="4085059" y="3398602"/>
                </a:lnTo>
                <a:lnTo>
                  <a:pt x="4356213" y="3398602"/>
                </a:lnTo>
                <a:lnTo>
                  <a:pt x="4356213" y="3131902"/>
                </a:lnTo>
                <a:close/>
                <a:moveTo>
                  <a:pt x="3794538" y="3131902"/>
                </a:moveTo>
                <a:lnTo>
                  <a:pt x="3794538" y="3398602"/>
                </a:lnTo>
                <a:lnTo>
                  <a:pt x="4065691" y="3398602"/>
                </a:lnTo>
                <a:lnTo>
                  <a:pt x="4065691" y="3131902"/>
                </a:lnTo>
                <a:close/>
                <a:moveTo>
                  <a:pt x="3504016" y="3131902"/>
                </a:moveTo>
                <a:lnTo>
                  <a:pt x="3504016" y="3398602"/>
                </a:lnTo>
                <a:lnTo>
                  <a:pt x="3775170" y="3398602"/>
                </a:lnTo>
                <a:lnTo>
                  <a:pt x="3775170" y="3131902"/>
                </a:lnTo>
                <a:close/>
                <a:moveTo>
                  <a:pt x="3213494" y="3131902"/>
                </a:moveTo>
                <a:lnTo>
                  <a:pt x="3213494" y="3398602"/>
                </a:lnTo>
                <a:lnTo>
                  <a:pt x="3484648" y="3398602"/>
                </a:lnTo>
                <a:lnTo>
                  <a:pt x="3484648" y="3131902"/>
                </a:lnTo>
                <a:close/>
                <a:moveTo>
                  <a:pt x="2922972" y="3131902"/>
                </a:moveTo>
                <a:lnTo>
                  <a:pt x="2922972" y="3398602"/>
                </a:lnTo>
                <a:lnTo>
                  <a:pt x="3194126" y="3398602"/>
                </a:lnTo>
                <a:lnTo>
                  <a:pt x="3194126" y="3131902"/>
                </a:lnTo>
                <a:close/>
                <a:moveTo>
                  <a:pt x="2632451" y="3131902"/>
                </a:moveTo>
                <a:lnTo>
                  <a:pt x="2632451" y="3398602"/>
                </a:lnTo>
                <a:lnTo>
                  <a:pt x="2903604" y="3398602"/>
                </a:lnTo>
                <a:lnTo>
                  <a:pt x="2903604" y="3131902"/>
                </a:lnTo>
                <a:close/>
                <a:moveTo>
                  <a:pt x="2341929" y="3131902"/>
                </a:moveTo>
                <a:lnTo>
                  <a:pt x="2341929" y="3398602"/>
                </a:lnTo>
                <a:lnTo>
                  <a:pt x="2613083" y="3398602"/>
                </a:lnTo>
                <a:lnTo>
                  <a:pt x="2613083" y="3131902"/>
                </a:lnTo>
                <a:close/>
                <a:moveTo>
                  <a:pt x="2051407" y="3131902"/>
                </a:moveTo>
                <a:lnTo>
                  <a:pt x="2051407" y="3398602"/>
                </a:lnTo>
                <a:lnTo>
                  <a:pt x="2322561" y="3398602"/>
                </a:lnTo>
                <a:lnTo>
                  <a:pt x="2322561" y="3131902"/>
                </a:lnTo>
                <a:close/>
                <a:moveTo>
                  <a:pt x="1760886" y="3131902"/>
                </a:moveTo>
                <a:lnTo>
                  <a:pt x="1760886" y="3398602"/>
                </a:lnTo>
                <a:lnTo>
                  <a:pt x="2032039" y="3398602"/>
                </a:lnTo>
                <a:lnTo>
                  <a:pt x="2032039" y="3131902"/>
                </a:lnTo>
                <a:close/>
                <a:moveTo>
                  <a:pt x="1471977" y="3131902"/>
                </a:moveTo>
                <a:lnTo>
                  <a:pt x="1471977" y="3398602"/>
                </a:lnTo>
                <a:lnTo>
                  <a:pt x="1743131" y="3398602"/>
                </a:lnTo>
                <a:lnTo>
                  <a:pt x="1743131" y="3131902"/>
                </a:lnTo>
                <a:close/>
                <a:moveTo>
                  <a:pt x="1181455" y="3131902"/>
                </a:moveTo>
                <a:lnTo>
                  <a:pt x="1181455" y="3398602"/>
                </a:lnTo>
                <a:lnTo>
                  <a:pt x="1452609" y="3398602"/>
                </a:lnTo>
                <a:lnTo>
                  <a:pt x="1452609" y="3131902"/>
                </a:lnTo>
                <a:close/>
                <a:moveTo>
                  <a:pt x="890933" y="3131902"/>
                </a:moveTo>
                <a:lnTo>
                  <a:pt x="890933" y="3398602"/>
                </a:lnTo>
                <a:lnTo>
                  <a:pt x="1162087" y="3398602"/>
                </a:lnTo>
                <a:lnTo>
                  <a:pt x="1162087" y="3131902"/>
                </a:lnTo>
                <a:close/>
                <a:moveTo>
                  <a:pt x="600412" y="3131902"/>
                </a:moveTo>
                <a:lnTo>
                  <a:pt x="600412" y="3398602"/>
                </a:lnTo>
                <a:lnTo>
                  <a:pt x="871565" y="3398602"/>
                </a:lnTo>
                <a:lnTo>
                  <a:pt x="871565" y="3131902"/>
                </a:lnTo>
                <a:close/>
                <a:moveTo>
                  <a:pt x="309890" y="3131902"/>
                </a:moveTo>
                <a:lnTo>
                  <a:pt x="309890" y="3398602"/>
                </a:lnTo>
                <a:lnTo>
                  <a:pt x="581044" y="3398602"/>
                </a:lnTo>
                <a:lnTo>
                  <a:pt x="581044" y="3131902"/>
                </a:lnTo>
                <a:close/>
                <a:moveTo>
                  <a:pt x="19368" y="3131902"/>
                </a:moveTo>
                <a:lnTo>
                  <a:pt x="19368" y="3398602"/>
                </a:lnTo>
                <a:lnTo>
                  <a:pt x="290522" y="3398602"/>
                </a:lnTo>
                <a:lnTo>
                  <a:pt x="290522" y="3131902"/>
                </a:lnTo>
                <a:close/>
                <a:moveTo>
                  <a:pt x="11925920" y="2846152"/>
                </a:moveTo>
                <a:lnTo>
                  <a:pt x="11925920" y="3112852"/>
                </a:lnTo>
                <a:lnTo>
                  <a:pt x="12197073" y="3112852"/>
                </a:lnTo>
                <a:lnTo>
                  <a:pt x="12197073" y="2846152"/>
                </a:lnTo>
                <a:close/>
                <a:moveTo>
                  <a:pt x="11635398" y="2846152"/>
                </a:moveTo>
                <a:lnTo>
                  <a:pt x="11635398" y="3112852"/>
                </a:lnTo>
                <a:lnTo>
                  <a:pt x="11906552" y="3112852"/>
                </a:lnTo>
                <a:lnTo>
                  <a:pt x="11906552" y="2846152"/>
                </a:lnTo>
                <a:close/>
                <a:moveTo>
                  <a:pt x="11344876" y="2846152"/>
                </a:moveTo>
                <a:lnTo>
                  <a:pt x="11344876" y="3112852"/>
                </a:lnTo>
                <a:lnTo>
                  <a:pt x="11616030" y="3112852"/>
                </a:lnTo>
                <a:lnTo>
                  <a:pt x="11616030" y="2846152"/>
                </a:lnTo>
                <a:close/>
                <a:moveTo>
                  <a:pt x="11054354" y="2846152"/>
                </a:moveTo>
                <a:lnTo>
                  <a:pt x="11054354" y="3112852"/>
                </a:lnTo>
                <a:lnTo>
                  <a:pt x="11325508" y="3112852"/>
                </a:lnTo>
                <a:lnTo>
                  <a:pt x="11325508" y="2846152"/>
                </a:lnTo>
                <a:close/>
                <a:moveTo>
                  <a:pt x="10763832" y="2846152"/>
                </a:moveTo>
                <a:lnTo>
                  <a:pt x="10763832" y="3112852"/>
                </a:lnTo>
                <a:lnTo>
                  <a:pt x="11034986" y="3112852"/>
                </a:lnTo>
                <a:lnTo>
                  <a:pt x="11034986" y="2846152"/>
                </a:lnTo>
                <a:close/>
                <a:moveTo>
                  <a:pt x="10473311" y="2846152"/>
                </a:moveTo>
                <a:lnTo>
                  <a:pt x="10473311" y="3112852"/>
                </a:lnTo>
                <a:lnTo>
                  <a:pt x="10744464" y="3112852"/>
                </a:lnTo>
                <a:lnTo>
                  <a:pt x="10744464" y="2846152"/>
                </a:lnTo>
                <a:close/>
                <a:moveTo>
                  <a:pt x="10182789" y="2846152"/>
                </a:moveTo>
                <a:lnTo>
                  <a:pt x="10182789" y="3112852"/>
                </a:lnTo>
                <a:lnTo>
                  <a:pt x="10453943" y="3112852"/>
                </a:lnTo>
                <a:lnTo>
                  <a:pt x="10453943" y="2846152"/>
                </a:lnTo>
                <a:close/>
                <a:moveTo>
                  <a:pt x="9892267" y="2846152"/>
                </a:moveTo>
                <a:lnTo>
                  <a:pt x="9892267" y="3112852"/>
                </a:lnTo>
                <a:lnTo>
                  <a:pt x="10163421" y="3112852"/>
                </a:lnTo>
                <a:lnTo>
                  <a:pt x="10163421" y="2846152"/>
                </a:lnTo>
                <a:close/>
                <a:moveTo>
                  <a:pt x="9601745" y="2846152"/>
                </a:moveTo>
                <a:lnTo>
                  <a:pt x="9601745" y="3112852"/>
                </a:lnTo>
                <a:lnTo>
                  <a:pt x="9872899" y="3112852"/>
                </a:lnTo>
                <a:lnTo>
                  <a:pt x="9872899" y="2846152"/>
                </a:lnTo>
                <a:close/>
                <a:moveTo>
                  <a:pt x="9311224" y="2846152"/>
                </a:moveTo>
                <a:lnTo>
                  <a:pt x="9311224" y="3112852"/>
                </a:lnTo>
                <a:lnTo>
                  <a:pt x="9582377" y="3112852"/>
                </a:lnTo>
                <a:lnTo>
                  <a:pt x="9582377" y="2846152"/>
                </a:lnTo>
                <a:close/>
                <a:moveTo>
                  <a:pt x="9020702" y="2846152"/>
                </a:moveTo>
                <a:lnTo>
                  <a:pt x="9020702" y="3112852"/>
                </a:lnTo>
                <a:lnTo>
                  <a:pt x="9291856" y="3112852"/>
                </a:lnTo>
                <a:lnTo>
                  <a:pt x="9291856" y="2846152"/>
                </a:lnTo>
                <a:close/>
                <a:moveTo>
                  <a:pt x="8731793" y="2846152"/>
                </a:moveTo>
                <a:lnTo>
                  <a:pt x="8731793" y="3112852"/>
                </a:lnTo>
                <a:lnTo>
                  <a:pt x="9001334" y="3112852"/>
                </a:lnTo>
                <a:lnTo>
                  <a:pt x="9001334" y="2846152"/>
                </a:lnTo>
                <a:close/>
                <a:moveTo>
                  <a:pt x="8441272" y="2846152"/>
                </a:moveTo>
                <a:lnTo>
                  <a:pt x="8441272" y="3112852"/>
                </a:lnTo>
                <a:lnTo>
                  <a:pt x="8712425" y="3112852"/>
                </a:lnTo>
                <a:lnTo>
                  <a:pt x="8712425" y="2846152"/>
                </a:lnTo>
                <a:close/>
                <a:moveTo>
                  <a:pt x="8150750" y="2846152"/>
                </a:moveTo>
                <a:lnTo>
                  <a:pt x="8150750" y="3112852"/>
                </a:lnTo>
                <a:lnTo>
                  <a:pt x="8421904" y="3112852"/>
                </a:lnTo>
                <a:lnTo>
                  <a:pt x="8421904" y="2846152"/>
                </a:lnTo>
                <a:close/>
                <a:moveTo>
                  <a:pt x="7860228" y="2846152"/>
                </a:moveTo>
                <a:lnTo>
                  <a:pt x="7860228" y="3112852"/>
                </a:lnTo>
                <a:lnTo>
                  <a:pt x="8131382" y="3112852"/>
                </a:lnTo>
                <a:lnTo>
                  <a:pt x="8131382" y="2846152"/>
                </a:lnTo>
                <a:close/>
                <a:moveTo>
                  <a:pt x="7569706" y="2846152"/>
                </a:moveTo>
                <a:lnTo>
                  <a:pt x="7569706" y="3112852"/>
                </a:lnTo>
                <a:lnTo>
                  <a:pt x="7840860" y="3112852"/>
                </a:lnTo>
                <a:lnTo>
                  <a:pt x="7840860" y="2846152"/>
                </a:lnTo>
                <a:close/>
                <a:moveTo>
                  <a:pt x="7279185" y="2846152"/>
                </a:moveTo>
                <a:lnTo>
                  <a:pt x="7279185" y="3112852"/>
                </a:lnTo>
                <a:lnTo>
                  <a:pt x="7550338" y="3112852"/>
                </a:lnTo>
                <a:lnTo>
                  <a:pt x="7550338" y="2846152"/>
                </a:lnTo>
                <a:close/>
                <a:moveTo>
                  <a:pt x="6988663" y="2846152"/>
                </a:moveTo>
                <a:lnTo>
                  <a:pt x="6988663" y="3112852"/>
                </a:lnTo>
                <a:lnTo>
                  <a:pt x="7259817" y="3112852"/>
                </a:lnTo>
                <a:lnTo>
                  <a:pt x="7259817" y="2846152"/>
                </a:lnTo>
                <a:close/>
                <a:moveTo>
                  <a:pt x="6698141" y="2846152"/>
                </a:moveTo>
                <a:lnTo>
                  <a:pt x="6698141" y="3112852"/>
                </a:lnTo>
                <a:lnTo>
                  <a:pt x="6969295" y="3112852"/>
                </a:lnTo>
                <a:lnTo>
                  <a:pt x="6969295" y="2846152"/>
                </a:lnTo>
                <a:close/>
                <a:moveTo>
                  <a:pt x="6407619" y="2846152"/>
                </a:moveTo>
                <a:lnTo>
                  <a:pt x="6407619" y="3112852"/>
                </a:lnTo>
                <a:lnTo>
                  <a:pt x="6678773" y="3112852"/>
                </a:lnTo>
                <a:lnTo>
                  <a:pt x="6678773" y="2846152"/>
                </a:lnTo>
                <a:close/>
                <a:moveTo>
                  <a:pt x="6117097" y="2846152"/>
                </a:moveTo>
                <a:lnTo>
                  <a:pt x="6117097" y="3112852"/>
                </a:lnTo>
                <a:lnTo>
                  <a:pt x="6388251" y="3112852"/>
                </a:lnTo>
                <a:lnTo>
                  <a:pt x="6388251" y="2846152"/>
                </a:lnTo>
                <a:close/>
                <a:moveTo>
                  <a:pt x="5826576" y="2846152"/>
                </a:moveTo>
                <a:lnTo>
                  <a:pt x="5826576" y="3112852"/>
                </a:lnTo>
                <a:lnTo>
                  <a:pt x="6097729" y="3112852"/>
                </a:lnTo>
                <a:lnTo>
                  <a:pt x="6097729" y="2846152"/>
                </a:lnTo>
                <a:close/>
                <a:moveTo>
                  <a:pt x="5536054" y="2846152"/>
                </a:moveTo>
                <a:lnTo>
                  <a:pt x="5536054" y="3112852"/>
                </a:lnTo>
                <a:lnTo>
                  <a:pt x="5807208" y="3112852"/>
                </a:lnTo>
                <a:lnTo>
                  <a:pt x="5807208" y="2846152"/>
                </a:lnTo>
                <a:close/>
                <a:moveTo>
                  <a:pt x="5247147" y="2846152"/>
                </a:moveTo>
                <a:lnTo>
                  <a:pt x="5247147" y="3112852"/>
                </a:lnTo>
                <a:lnTo>
                  <a:pt x="5516686" y="3112852"/>
                </a:lnTo>
                <a:lnTo>
                  <a:pt x="5516686" y="2846152"/>
                </a:lnTo>
                <a:close/>
                <a:moveTo>
                  <a:pt x="4956625" y="2846152"/>
                </a:moveTo>
                <a:lnTo>
                  <a:pt x="4956625" y="3112852"/>
                </a:lnTo>
                <a:lnTo>
                  <a:pt x="5227779" y="3112852"/>
                </a:lnTo>
                <a:lnTo>
                  <a:pt x="5227779" y="2846152"/>
                </a:lnTo>
                <a:close/>
                <a:moveTo>
                  <a:pt x="4666103" y="2846152"/>
                </a:moveTo>
                <a:lnTo>
                  <a:pt x="4666103" y="3112852"/>
                </a:lnTo>
                <a:lnTo>
                  <a:pt x="4937257" y="3112852"/>
                </a:lnTo>
                <a:lnTo>
                  <a:pt x="4937257" y="2846152"/>
                </a:lnTo>
                <a:close/>
                <a:moveTo>
                  <a:pt x="4375581" y="2846152"/>
                </a:moveTo>
                <a:lnTo>
                  <a:pt x="4375581" y="3112852"/>
                </a:lnTo>
                <a:lnTo>
                  <a:pt x="4646735" y="3112852"/>
                </a:lnTo>
                <a:lnTo>
                  <a:pt x="4646735" y="2846152"/>
                </a:lnTo>
                <a:close/>
                <a:moveTo>
                  <a:pt x="4085059" y="2846152"/>
                </a:moveTo>
                <a:lnTo>
                  <a:pt x="4085059" y="3112852"/>
                </a:lnTo>
                <a:lnTo>
                  <a:pt x="4356213" y="3112852"/>
                </a:lnTo>
                <a:lnTo>
                  <a:pt x="4356213" y="2846152"/>
                </a:lnTo>
                <a:close/>
                <a:moveTo>
                  <a:pt x="3794538" y="2846152"/>
                </a:moveTo>
                <a:lnTo>
                  <a:pt x="3794538" y="3112852"/>
                </a:lnTo>
                <a:lnTo>
                  <a:pt x="4065691" y="3112852"/>
                </a:lnTo>
                <a:lnTo>
                  <a:pt x="4065691" y="2846152"/>
                </a:lnTo>
                <a:close/>
                <a:moveTo>
                  <a:pt x="3504016" y="2846152"/>
                </a:moveTo>
                <a:lnTo>
                  <a:pt x="3504016" y="3112852"/>
                </a:lnTo>
                <a:lnTo>
                  <a:pt x="3775170" y="3112852"/>
                </a:lnTo>
                <a:lnTo>
                  <a:pt x="3775170" y="2846152"/>
                </a:lnTo>
                <a:close/>
                <a:moveTo>
                  <a:pt x="3213494" y="2846152"/>
                </a:moveTo>
                <a:lnTo>
                  <a:pt x="3213494" y="3112852"/>
                </a:lnTo>
                <a:lnTo>
                  <a:pt x="3484648" y="3112852"/>
                </a:lnTo>
                <a:lnTo>
                  <a:pt x="3484648" y="2846152"/>
                </a:lnTo>
                <a:close/>
                <a:moveTo>
                  <a:pt x="2922972" y="2846152"/>
                </a:moveTo>
                <a:lnTo>
                  <a:pt x="2922972" y="3112852"/>
                </a:lnTo>
                <a:lnTo>
                  <a:pt x="3194126" y="3112852"/>
                </a:lnTo>
                <a:lnTo>
                  <a:pt x="3194126" y="2846152"/>
                </a:lnTo>
                <a:close/>
                <a:moveTo>
                  <a:pt x="2632451" y="2846152"/>
                </a:moveTo>
                <a:lnTo>
                  <a:pt x="2632451" y="3112852"/>
                </a:lnTo>
                <a:lnTo>
                  <a:pt x="2903604" y="3112852"/>
                </a:lnTo>
                <a:lnTo>
                  <a:pt x="2903604" y="2846152"/>
                </a:lnTo>
                <a:close/>
                <a:moveTo>
                  <a:pt x="2341929" y="2846152"/>
                </a:moveTo>
                <a:lnTo>
                  <a:pt x="2341929" y="3112852"/>
                </a:lnTo>
                <a:lnTo>
                  <a:pt x="2613083" y="3112852"/>
                </a:lnTo>
                <a:lnTo>
                  <a:pt x="2613083" y="2846152"/>
                </a:lnTo>
                <a:close/>
                <a:moveTo>
                  <a:pt x="2051407" y="2846152"/>
                </a:moveTo>
                <a:lnTo>
                  <a:pt x="2051407" y="3112852"/>
                </a:lnTo>
                <a:lnTo>
                  <a:pt x="2322561" y="3112852"/>
                </a:lnTo>
                <a:lnTo>
                  <a:pt x="2322561" y="2846152"/>
                </a:lnTo>
                <a:close/>
                <a:moveTo>
                  <a:pt x="1760886" y="2846152"/>
                </a:moveTo>
                <a:lnTo>
                  <a:pt x="1760886" y="3112852"/>
                </a:lnTo>
                <a:lnTo>
                  <a:pt x="2032039" y="3112852"/>
                </a:lnTo>
                <a:lnTo>
                  <a:pt x="2032039" y="2846152"/>
                </a:lnTo>
                <a:close/>
                <a:moveTo>
                  <a:pt x="1471977" y="2846152"/>
                </a:moveTo>
                <a:lnTo>
                  <a:pt x="1471977" y="3112852"/>
                </a:lnTo>
                <a:lnTo>
                  <a:pt x="1743131" y="3112852"/>
                </a:lnTo>
                <a:lnTo>
                  <a:pt x="1743131" y="2846152"/>
                </a:lnTo>
                <a:close/>
                <a:moveTo>
                  <a:pt x="1181455" y="2846152"/>
                </a:moveTo>
                <a:lnTo>
                  <a:pt x="1181455" y="3112852"/>
                </a:lnTo>
                <a:lnTo>
                  <a:pt x="1452609" y="3112852"/>
                </a:lnTo>
                <a:lnTo>
                  <a:pt x="1452609" y="2846152"/>
                </a:lnTo>
                <a:close/>
                <a:moveTo>
                  <a:pt x="890933" y="2846152"/>
                </a:moveTo>
                <a:lnTo>
                  <a:pt x="890933" y="3112852"/>
                </a:lnTo>
                <a:lnTo>
                  <a:pt x="1162087" y="3112852"/>
                </a:lnTo>
                <a:lnTo>
                  <a:pt x="1162087" y="2846152"/>
                </a:lnTo>
                <a:close/>
                <a:moveTo>
                  <a:pt x="600412" y="2846152"/>
                </a:moveTo>
                <a:lnTo>
                  <a:pt x="600412" y="3112852"/>
                </a:lnTo>
                <a:lnTo>
                  <a:pt x="871565" y="3112852"/>
                </a:lnTo>
                <a:lnTo>
                  <a:pt x="871565" y="2846152"/>
                </a:lnTo>
                <a:close/>
                <a:moveTo>
                  <a:pt x="309890" y="2846152"/>
                </a:moveTo>
                <a:lnTo>
                  <a:pt x="309890" y="3112852"/>
                </a:lnTo>
                <a:lnTo>
                  <a:pt x="581044" y="3112852"/>
                </a:lnTo>
                <a:lnTo>
                  <a:pt x="581044" y="2846152"/>
                </a:lnTo>
                <a:close/>
                <a:moveTo>
                  <a:pt x="19368" y="2846152"/>
                </a:moveTo>
                <a:lnTo>
                  <a:pt x="19368" y="3112852"/>
                </a:lnTo>
                <a:lnTo>
                  <a:pt x="290522" y="3112852"/>
                </a:lnTo>
                <a:lnTo>
                  <a:pt x="290522" y="2846152"/>
                </a:lnTo>
                <a:close/>
                <a:moveTo>
                  <a:pt x="11925920" y="2560402"/>
                </a:moveTo>
                <a:lnTo>
                  <a:pt x="11925920" y="2827102"/>
                </a:lnTo>
                <a:lnTo>
                  <a:pt x="12197073" y="2827102"/>
                </a:lnTo>
                <a:lnTo>
                  <a:pt x="12197073" y="2560402"/>
                </a:lnTo>
                <a:close/>
                <a:moveTo>
                  <a:pt x="11635398" y="2560402"/>
                </a:moveTo>
                <a:lnTo>
                  <a:pt x="11635398" y="2827102"/>
                </a:lnTo>
                <a:lnTo>
                  <a:pt x="11906552" y="2827102"/>
                </a:lnTo>
                <a:lnTo>
                  <a:pt x="11906552" y="2560402"/>
                </a:lnTo>
                <a:close/>
                <a:moveTo>
                  <a:pt x="11344876" y="2560402"/>
                </a:moveTo>
                <a:lnTo>
                  <a:pt x="11344876" y="2827102"/>
                </a:lnTo>
                <a:lnTo>
                  <a:pt x="11616030" y="2827102"/>
                </a:lnTo>
                <a:lnTo>
                  <a:pt x="11616030" y="2560402"/>
                </a:lnTo>
                <a:close/>
                <a:moveTo>
                  <a:pt x="11054354" y="2560402"/>
                </a:moveTo>
                <a:lnTo>
                  <a:pt x="11054354" y="2827102"/>
                </a:lnTo>
                <a:lnTo>
                  <a:pt x="11325508" y="2827102"/>
                </a:lnTo>
                <a:lnTo>
                  <a:pt x="11325508" y="2560402"/>
                </a:lnTo>
                <a:close/>
                <a:moveTo>
                  <a:pt x="10763832" y="2560402"/>
                </a:moveTo>
                <a:lnTo>
                  <a:pt x="10763832" y="2827102"/>
                </a:lnTo>
                <a:lnTo>
                  <a:pt x="11034986" y="2827102"/>
                </a:lnTo>
                <a:lnTo>
                  <a:pt x="11034986" y="2560402"/>
                </a:lnTo>
                <a:close/>
                <a:moveTo>
                  <a:pt x="10473311" y="2560402"/>
                </a:moveTo>
                <a:lnTo>
                  <a:pt x="10473311" y="2827102"/>
                </a:lnTo>
                <a:lnTo>
                  <a:pt x="10744464" y="2827102"/>
                </a:lnTo>
                <a:lnTo>
                  <a:pt x="10744464" y="2560402"/>
                </a:lnTo>
                <a:close/>
                <a:moveTo>
                  <a:pt x="10182789" y="2560402"/>
                </a:moveTo>
                <a:lnTo>
                  <a:pt x="10182789" y="2827102"/>
                </a:lnTo>
                <a:lnTo>
                  <a:pt x="10453943" y="2827102"/>
                </a:lnTo>
                <a:lnTo>
                  <a:pt x="10453943" y="2560402"/>
                </a:lnTo>
                <a:close/>
                <a:moveTo>
                  <a:pt x="9892267" y="2560402"/>
                </a:moveTo>
                <a:lnTo>
                  <a:pt x="9892267" y="2827102"/>
                </a:lnTo>
                <a:lnTo>
                  <a:pt x="10163421" y="2827102"/>
                </a:lnTo>
                <a:lnTo>
                  <a:pt x="10163421" y="2560402"/>
                </a:lnTo>
                <a:close/>
                <a:moveTo>
                  <a:pt x="9601745" y="2560402"/>
                </a:moveTo>
                <a:lnTo>
                  <a:pt x="9601745" y="2827102"/>
                </a:lnTo>
                <a:lnTo>
                  <a:pt x="9872899" y="2827102"/>
                </a:lnTo>
                <a:lnTo>
                  <a:pt x="9872899" y="2560402"/>
                </a:lnTo>
                <a:close/>
                <a:moveTo>
                  <a:pt x="9311224" y="2560402"/>
                </a:moveTo>
                <a:lnTo>
                  <a:pt x="9311224" y="2827102"/>
                </a:lnTo>
                <a:lnTo>
                  <a:pt x="9582377" y="2827102"/>
                </a:lnTo>
                <a:lnTo>
                  <a:pt x="9582377" y="2560402"/>
                </a:lnTo>
                <a:close/>
                <a:moveTo>
                  <a:pt x="9020702" y="2560402"/>
                </a:moveTo>
                <a:lnTo>
                  <a:pt x="9020702" y="2827102"/>
                </a:lnTo>
                <a:lnTo>
                  <a:pt x="9291856" y="2827102"/>
                </a:lnTo>
                <a:lnTo>
                  <a:pt x="9291856" y="2560402"/>
                </a:lnTo>
                <a:close/>
                <a:moveTo>
                  <a:pt x="8731793" y="2560402"/>
                </a:moveTo>
                <a:lnTo>
                  <a:pt x="8731793" y="2827102"/>
                </a:lnTo>
                <a:lnTo>
                  <a:pt x="9001334" y="2827102"/>
                </a:lnTo>
                <a:lnTo>
                  <a:pt x="9001334" y="2560402"/>
                </a:lnTo>
                <a:close/>
                <a:moveTo>
                  <a:pt x="8441272" y="2560402"/>
                </a:moveTo>
                <a:lnTo>
                  <a:pt x="8441272" y="2827102"/>
                </a:lnTo>
                <a:lnTo>
                  <a:pt x="8712425" y="2827102"/>
                </a:lnTo>
                <a:lnTo>
                  <a:pt x="8712425" y="2560402"/>
                </a:lnTo>
                <a:close/>
                <a:moveTo>
                  <a:pt x="8150750" y="2560402"/>
                </a:moveTo>
                <a:lnTo>
                  <a:pt x="8150750" y="2827102"/>
                </a:lnTo>
                <a:lnTo>
                  <a:pt x="8421904" y="2827102"/>
                </a:lnTo>
                <a:lnTo>
                  <a:pt x="8421904" y="2560402"/>
                </a:lnTo>
                <a:close/>
                <a:moveTo>
                  <a:pt x="7860228" y="2560402"/>
                </a:moveTo>
                <a:lnTo>
                  <a:pt x="7860228" y="2827102"/>
                </a:lnTo>
                <a:lnTo>
                  <a:pt x="8131382" y="2827102"/>
                </a:lnTo>
                <a:lnTo>
                  <a:pt x="8131382" y="2560402"/>
                </a:lnTo>
                <a:close/>
                <a:moveTo>
                  <a:pt x="7569706" y="2560402"/>
                </a:moveTo>
                <a:lnTo>
                  <a:pt x="7569706" y="2827102"/>
                </a:lnTo>
                <a:lnTo>
                  <a:pt x="7840860" y="2827102"/>
                </a:lnTo>
                <a:lnTo>
                  <a:pt x="7840860" y="2560402"/>
                </a:lnTo>
                <a:close/>
                <a:moveTo>
                  <a:pt x="7279185" y="2560402"/>
                </a:moveTo>
                <a:lnTo>
                  <a:pt x="7279185" y="2827102"/>
                </a:lnTo>
                <a:lnTo>
                  <a:pt x="7550338" y="2827102"/>
                </a:lnTo>
                <a:lnTo>
                  <a:pt x="7550338" y="2560402"/>
                </a:lnTo>
                <a:close/>
                <a:moveTo>
                  <a:pt x="6988663" y="2560402"/>
                </a:moveTo>
                <a:lnTo>
                  <a:pt x="6988663" y="2827102"/>
                </a:lnTo>
                <a:lnTo>
                  <a:pt x="7259817" y="2827102"/>
                </a:lnTo>
                <a:lnTo>
                  <a:pt x="7259817" y="2560402"/>
                </a:lnTo>
                <a:close/>
                <a:moveTo>
                  <a:pt x="6698141" y="2560402"/>
                </a:moveTo>
                <a:lnTo>
                  <a:pt x="6698141" y="2827102"/>
                </a:lnTo>
                <a:lnTo>
                  <a:pt x="6969295" y="2827102"/>
                </a:lnTo>
                <a:lnTo>
                  <a:pt x="6969295" y="2560402"/>
                </a:lnTo>
                <a:close/>
                <a:moveTo>
                  <a:pt x="6407619" y="2560402"/>
                </a:moveTo>
                <a:lnTo>
                  <a:pt x="6407619" y="2827102"/>
                </a:lnTo>
                <a:lnTo>
                  <a:pt x="6678773" y="2827102"/>
                </a:lnTo>
                <a:lnTo>
                  <a:pt x="6678773" y="2560402"/>
                </a:lnTo>
                <a:close/>
                <a:moveTo>
                  <a:pt x="6117097" y="2560402"/>
                </a:moveTo>
                <a:lnTo>
                  <a:pt x="6117097" y="2827102"/>
                </a:lnTo>
                <a:lnTo>
                  <a:pt x="6388251" y="2827102"/>
                </a:lnTo>
                <a:lnTo>
                  <a:pt x="6388251" y="2560402"/>
                </a:lnTo>
                <a:close/>
                <a:moveTo>
                  <a:pt x="5826576" y="2560402"/>
                </a:moveTo>
                <a:lnTo>
                  <a:pt x="5826576" y="2827102"/>
                </a:lnTo>
                <a:lnTo>
                  <a:pt x="6097729" y="2827102"/>
                </a:lnTo>
                <a:lnTo>
                  <a:pt x="6097729" y="2560402"/>
                </a:lnTo>
                <a:close/>
                <a:moveTo>
                  <a:pt x="5536054" y="2560402"/>
                </a:moveTo>
                <a:lnTo>
                  <a:pt x="5536054" y="2827102"/>
                </a:lnTo>
                <a:lnTo>
                  <a:pt x="5807208" y="2827102"/>
                </a:lnTo>
                <a:lnTo>
                  <a:pt x="5807208" y="2560402"/>
                </a:lnTo>
                <a:close/>
                <a:moveTo>
                  <a:pt x="5247147" y="2560402"/>
                </a:moveTo>
                <a:lnTo>
                  <a:pt x="5247147" y="2827102"/>
                </a:lnTo>
                <a:lnTo>
                  <a:pt x="5516686" y="2827102"/>
                </a:lnTo>
                <a:lnTo>
                  <a:pt x="5516686" y="2560402"/>
                </a:lnTo>
                <a:close/>
                <a:moveTo>
                  <a:pt x="4956625" y="2560402"/>
                </a:moveTo>
                <a:lnTo>
                  <a:pt x="4956625" y="2827102"/>
                </a:lnTo>
                <a:lnTo>
                  <a:pt x="5227779" y="2827102"/>
                </a:lnTo>
                <a:lnTo>
                  <a:pt x="5227779" y="2560402"/>
                </a:lnTo>
                <a:close/>
                <a:moveTo>
                  <a:pt x="4666103" y="2560402"/>
                </a:moveTo>
                <a:lnTo>
                  <a:pt x="4666103" y="2827102"/>
                </a:lnTo>
                <a:lnTo>
                  <a:pt x="4937257" y="2827102"/>
                </a:lnTo>
                <a:lnTo>
                  <a:pt x="4937257" y="2560402"/>
                </a:lnTo>
                <a:close/>
                <a:moveTo>
                  <a:pt x="4375581" y="2560402"/>
                </a:moveTo>
                <a:lnTo>
                  <a:pt x="4375581" y="2827102"/>
                </a:lnTo>
                <a:lnTo>
                  <a:pt x="4646735" y="2827102"/>
                </a:lnTo>
                <a:lnTo>
                  <a:pt x="4646735" y="2560402"/>
                </a:lnTo>
                <a:close/>
                <a:moveTo>
                  <a:pt x="4085059" y="2560402"/>
                </a:moveTo>
                <a:lnTo>
                  <a:pt x="4085059" y="2827102"/>
                </a:lnTo>
                <a:lnTo>
                  <a:pt x="4356213" y="2827102"/>
                </a:lnTo>
                <a:lnTo>
                  <a:pt x="4356213" y="2560402"/>
                </a:lnTo>
                <a:close/>
                <a:moveTo>
                  <a:pt x="3794538" y="2560402"/>
                </a:moveTo>
                <a:lnTo>
                  <a:pt x="3794538" y="2827102"/>
                </a:lnTo>
                <a:lnTo>
                  <a:pt x="4065691" y="2827102"/>
                </a:lnTo>
                <a:lnTo>
                  <a:pt x="4065691" y="2560402"/>
                </a:lnTo>
                <a:close/>
                <a:moveTo>
                  <a:pt x="3504016" y="2560402"/>
                </a:moveTo>
                <a:lnTo>
                  <a:pt x="3504016" y="2827102"/>
                </a:lnTo>
                <a:lnTo>
                  <a:pt x="3775170" y="2827102"/>
                </a:lnTo>
                <a:lnTo>
                  <a:pt x="3775170" y="2560402"/>
                </a:lnTo>
                <a:close/>
                <a:moveTo>
                  <a:pt x="3213494" y="2560402"/>
                </a:moveTo>
                <a:lnTo>
                  <a:pt x="3213494" y="2827102"/>
                </a:lnTo>
                <a:lnTo>
                  <a:pt x="3484648" y="2827102"/>
                </a:lnTo>
                <a:lnTo>
                  <a:pt x="3484648" y="2560402"/>
                </a:lnTo>
                <a:close/>
                <a:moveTo>
                  <a:pt x="2922972" y="2560402"/>
                </a:moveTo>
                <a:lnTo>
                  <a:pt x="2922972" y="2827102"/>
                </a:lnTo>
                <a:lnTo>
                  <a:pt x="3194126" y="2827102"/>
                </a:lnTo>
                <a:lnTo>
                  <a:pt x="3194126" y="2560402"/>
                </a:lnTo>
                <a:close/>
                <a:moveTo>
                  <a:pt x="2632451" y="2560402"/>
                </a:moveTo>
                <a:lnTo>
                  <a:pt x="2632451" y="2827102"/>
                </a:lnTo>
                <a:lnTo>
                  <a:pt x="2903604" y="2827102"/>
                </a:lnTo>
                <a:lnTo>
                  <a:pt x="2903604" y="2560402"/>
                </a:lnTo>
                <a:close/>
                <a:moveTo>
                  <a:pt x="2341929" y="2560402"/>
                </a:moveTo>
                <a:lnTo>
                  <a:pt x="2341929" y="2827102"/>
                </a:lnTo>
                <a:lnTo>
                  <a:pt x="2613083" y="2827102"/>
                </a:lnTo>
                <a:lnTo>
                  <a:pt x="2613083" y="2560402"/>
                </a:lnTo>
                <a:close/>
                <a:moveTo>
                  <a:pt x="2051407" y="2560402"/>
                </a:moveTo>
                <a:lnTo>
                  <a:pt x="2051407" y="2827102"/>
                </a:lnTo>
                <a:lnTo>
                  <a:pt x="2322561" y="2827102"/>
                </a:lnTo>
                <a:lnTo>
                  <a:pt x="2322561" y="2560402"/>
                </a:lnTo>
                <a:close/>
                <a:moveTo>
                  <a:pt x="1760886" y="2560402"/>
                </a:moveTo>
                <a:lnTo>
                  <a:pt x="1760886" y="2827102"/>
                </a:lnTo>
                <a:lnTo>
                  <a:pt x="2032039" y="2827102"/>
                </a:lnTo>
                <a:lnTo>
                  <a:pt x="2032039" y="2560402"/>
                </a:lnTo>
                <a:close/>
                <a:moveTo>
                  <a:pt x="1471977" y="2560402"/>
                </a:moveTo>
                <a:lnTo>
                  <a:pt x="1471977" y="2827102"/>
                </a:lnTo>
                <a:lnTo>
                  <a:pt x="1743131" y="2827102"/>
                </a:lnTo>
                <a:lnTo>
                  <a:pt x="1743131" y="2560402"/>
                </a:lnTo>
                <a:close/>
                <a:moveTo>
                  <a:pt x="1181455" y="2560402"/>
                </a:moveTo>
                <a:lnTo>
                  <a:pt x="1181455" y="2827102"/>
                </a:lnTo>
                <a:lnTo>
                  <a:pt x="1452609" y="2827102"/>
                </a:lnTo>
                <a:lnTo>
                  <a:pt x="1452609" y="2560402"/>
                </a:lnTo>
                <a:close/>
                <a:moveTo>
                  <a:pt x="890933" y="2560402"/>
                </a:moveTo>
                <a:lnTo>
                  <a:pt x="890933" y="2827102"/>
                </a:lnTo>
                <a:lnTo>
                  <a:pt x="1162087" y="2827102"/>
                </a:lnTo>
                <a:lnTo>
                  <a:pt x="1162087" y="2560402"/>
                </a:lnTo>
                <a:close/>
                <a:moveTo>
                  <a:pt x="600412" y="2560402"/>
                </a:moveTo>
                <a:lnTo>
                  <a:pt x="600412" y="2827102"/>
                </a:lnTo>
                <a:lnTo>
                  <a:pt x="871565" y="2827102"/>
                </a:lnTo>
                <a:lnTo>
                  <a:pt x="871565" y="2560402"/>
                </a:lnTo>
                <a:close/>
                <a:moveTo>
                  <a:pt x="309890" y="2560402"/>
                </a:moveTo>
                <a:lnTo>
                  <a:pt x="309890" y="2827102"/>
                </a:lnTo>
                <a:lnTo>
                  <a:pt x="581044" y="2827102"/>
                </a:lnTo>
                <a:lnTo>
                  <a:pt x="581044" y="2560402"/>
                </a:lnTo>
                <a:close/>
                <a:moveTo>
                  <a:pt x="19368" y="2560402"/>
                </a:moveTo>
                <a:lnTo>
                  <a:pt x="19368" y="2827102"/>
                </a:lnTo>
                <a:lnTo>
                  <a:pt x="290522" y="2827102"/>
                </a:lnTo>
                <a:lnTo>
                  <a:pt x="290522" y="2560402"/>
                </a:lnTo>
                <a:close/>
                <a:moveTo>
                  <a:pt x="11925920" y="2274652"/>
                </a:moveTo>
                <a:lnTo>
                  <a:pt x="11925920" y="2541352"/>
                </a:lnTo>
                <a:lnTo>
                  <a:pt x="12197073" y="2541352"/>
                </a:lnTo>
                <a:lnTo>
                  <a:pt x="12197073" y="2274652"/>
                </a:lnTo>
                <a:close/>
                <a:moveTo>
                  <a:pt x="11635398" y="2274652"/>
                </a:moveTo>
                <a:lnTo>
                  <a:pt x="11635398" y="2541352"/>
                </a:lnTo>
                <a:lnTo>
                  <a:pt x="11906552" y="2541352"/>
                </a:lnTo>
                <a:lnTo>
                  <a:pt x="11906552" y="2274652"/>
                </a:lnTo>
                <a:close/>
                <a:moveTo>
                  <a:pt x="11344876" y="2274652"/>
                </a:moveTo>
                <a:lnTo>
                  <a:pt x="11344876" y="2541352"/>
                </a:lnTo>
                <a:lnTo>
                  <a:pt x="11616030" y="2541352"/>
                </a:lnTo>
                <a:lnTo>
                  <a:pt x="11616030" y="2274652"/>
                </a:lnTo>
                <a:close/>
                <a:moveTo>
                  <a:pt x="11054354" y="2274652"/>
                </a:moveTo>
                <a:lnTo>
                  <a:pt x="11054354" y="2541352"/>
                </a:lnTo>
                <a:lnTo>
                  <a:pt x="11325508" y="2541352"/>
                </a:lnTo>
                <a:lnTo>
                  <a:pt x="11325508" y="2274652"/>
                </a:lnTo>
                <a:close/>
                <a:moveTo>
                  <a:pt x="10763832" y="2274652"/>
                </a:moveTo>
                <a:lnTo>
                  <a:pt x="10763832" y="2541352"/>
                </a:lnTo>
                <a:lnTo>
                  <a:pt x="11034986" y="2541352"/>
                </a:lnTo>
                <a:lnTo>
                  <a:pt x="11034986" y="2274652"/>
                </a:lnTo>
                <a:close/>
                <a:moveTo>
                  <a:pt x="10473311" y="2274652"/>
                </a:moveTo>
                <a:lnTo>
                  <a:pt x="10473311" y="2541352"/>
                </a:lnTo>
                <a:lnTo>
                  <a:pt x="10744464" y="2541352"/>
                </a:lnTo>
                <a:lnTo>
                  <a:pt x="10744464" y="2274652"/>
                </a:lnTo>
                <a:close/>
                <a:moveTo>
                  <a:pt x="10182789" y="2274652"/>
                </a:moveTo>
                <a:lnTo>
                  <a:pt x="10182789" y="2541352"/>
                </a:lnTo>
                <a:lnTo>
                  <a:pt x="10453943" y="2541352"/>
                </a:lnTo>
                <a:lnTo>
                  <a:pt x="10453943" y="2274652"/>
                </a:lnTo>
                <a:close/>
                <a:moveTo>
                  <a:pt x="9892267" y="2274652"/>
                </a:moveTo>
                <a:lnTo>
                  <a:pt x="9892267" y="2541352"/>
                </a:lnTo>
                <a:lnTo>
                  <a:pt x="10163421" y="2541352"/>
                </a:lnTo>
                <a:lnTo>
                  <a:pt x="10163421" y="2274652"/>
                </a:lnTo>
                <a:close/>
                <a:moveTo>
                  <a:pt x="9601745" y="2274652"/>
                </a:moveTo>
                <a:lnTo>
                  <a:pt x="9601745" y="2541352"/>
                </a:lnTo>
                <a:lnTo>
                  <a:pt x="9872899" y="2541352"/>
                </a:lnTo>
                <a:lnTo>
                  <a:pt x="9872899" y="2274652"/>
                </a:lnTo>
                <a:close/>
                <a:moveTo>
                  <a:pt x="9311224" y="2274652"/>
                </a:moveTo>
                <a:lnTo>
                  <a:pt x="9311224" y="2541352"/>
                </a:lnTo>
                <a:lnTo>
                  <a:pt x="9582377" y="2541352"/>
                </a:lnTo>
                <a:lnTo>
                  <a:pt x="9582377" y="2274652"/>
                </a:lnTo>
                <a:close/>
                <a:moveTo>
                  <a:pt x="9020702" y="2274652"/>
                </a:moveTo>
                <a:lnTo>
                  <a:pt x="9020702" y="2541352"/>
                </a:lnTo>
                <a:lnTo>
                  <a:pt x="9291856" y="2541352"/>
                </a:lnTo>
                <a:lnTo>
                  <a:pt x="9291856" y="2274652"/>
                </a:lnTo>
                <a:close/>
                <a:moveTo>
                  <a:pt x="8731793" y="2274652"/>
                </a:moveTo>
                <a:lnTo>
                  <a:pt x="8731793" y="2541352"/>
                </a:lnTo>
                <a:lnTo>
                  <a:pt x="9001334" y="2541352"/>
                </a:lnTo>
                <a:lnTo>
                  <a:pt x="9001334" y="2274652"/>
                </a:lnTo>
                <a:close/>
                <a:moveTo>
                  <a:pt x="8441272" y="2274652"/>
                </a:moveTo>
                <a:lnTo>
                  <a:pt x="8441272" y="2541352"/>
                </a:lnTo>
                <a:lnTo>
                  <a:pt x="8712425" y="2541352"/>
                </a:lnTo>
                <a:lnTo>
                  <a:pt x="8712425" y="2274652"/>
                </a:lnTo>
                <a:close/>
                <a:moveTo>
                  <a:pt x="8150750" y="2274652"/>
                </a:moveTo>
                <a:lnTo>
                  <a:pt x="8150750" y="2541352"/>
                </a:lnTo>
                <a:lnTo>
                  <a:pt x="8421904" y="2541352"/>
                </a:lnTo>
                <a:lnTo>
                  <a:pt x="8421904" y="2274652"/>
                </a:lnTo>
                <a:close/>
                <a:moveTo>
                  <a:pt x="7860228" y="2274652"/>
                </a:moveTo>
                <a:lnTo>
                  <a:pt x="7860228" y="2541352"/>
                </a:lnTo>
                <a:lnTo>
                  <a:pt x="8131382" y="2541352"/>
                </a:lnTo>
                <a:lnTo>
                  <a:pt x="8131382" y="2274652"/>
                </a:lnTo>
                <a:close/>
                <a:moveTo>
                  <a:pt x="7569706" y="2274652"/>
                </a:moveTo>
                <a:lnTo>
                  <a:pt x="7569706" y="2541352"/>
                </a:lnTo>
                <a:lnTo>
                  <a:pt x="7840860" y="2541352"/>
                </a:lnTo>
                <a:lnTo>
                  <a:pt x="7840860" y="2274652"/>
                </a:lnTo>
                <a:close/>
                <a:moveTo>
                  <a:pt x="7279185" y="2274652"/>
                </a:moveTo>
                <a:lnTo>
                  <a:pt x="7279185" y="2541352"/>
                </a:lnTo>
                <a:lnTo>
                  <a:pt x="7550338" y="2541352"/>
                </a:lnTo>
                <a:lnTo>
                  <a:pt x="7550338" y="2274652"/>
                </a:lnTo>
                <a:close/>
                <a:moveTo>
                  <a:pt x="6988663" y="2274652"/>
                </a:moveTo>
                <a:lnTo>
                  <a:pt x="6988663" y="2541352"/>
                </a:lnTo>
                <a:lnTo>
                  <a:pt x="7259817" y="2541352"/>
                </a:lnTo>
                <a:lnTo>
                  <a:pt x="7259817" y="2274652"/>
                </a:lnTo>
                <a:close/>
                <a:moveTo>
                  <a:pt x="6698141" y="2274652"/>
                </a:moveTo>
                <a:lnTo>
                  <a:pt x="6698141" y="2541352"/>
                </a:lnTo>
                <a:lnTo>
                  <a:pt x="6969295" y="2541352"/>
                </a:lnTo>
                <a:lnTo>
                  <a:pt x="6969295" y="2274652"/>
                </a:lnTo>
                <a:close/>
                <a:moveTo>
                  <a:pt x="6407619" y="2274652"/>
                </a:moveTo>
                <a:lnTo>
                  <a:pt x="6407619" y="2541352"/>
                </a:lnTo>
                <a:lnTo>
                  <a:pt x="6678773" y="2541352"/>
                </a:lnTo>
                <a:lnTo>
                  <a:pt x="6678773" y="2274652"/>
                </a:lnTo>
                <a:close/>
                <a:moveTo>
                  <a:pt x="6117097" y="2274652"/>
                </a:moveTo>
                <a:lnTo>
                  <a:pt x="6117097" y="2541352"/>
                </a:lnTo>
                <a:lnTo>
                  <a:pt x="6388251" y="2541352"/>
                </a:lnTo>
                <a:lnTo>
                  <a:pt x="6388251" y="2274652"/>
                </a:lnTo>
                <a:close/>
                <a:moveTo>
                  <a:pt x="5826576" y="2274652"/>
                </a:moveTo>
                <a:lnTo>
                  <a:pt x="5826576" y="2541352"/>
                </a:lnTo>
                <a:lnTo>
                  <a:pt x="6097729" y="2541352"/>
                </a:lnTo>
                <a:lnTo>
                  <a:pt x="6097729" y="2274652"/>
                </a:lnTo>
                <a:close/>
                <a:moveTo>
                  <a:pt x="5536054" y="2274652"/>
                </a:moveTo>
                <a:lnTo>
                  <a:pt x="5536054" y="2541352"/>
                </a:lnTo>
                <a:lnTo>
                  <a:pt x="5807208" y="2541352"/>
                </a:lnTo>
                <a:lnTo>
                  <a:pt x="5807208" y="2274652"/>
                </a:lnTo>
                <a:close/>
                <a:moveTo>
                  <a:pt x="5247147" y="2274652"/>
                </a:moveTo>
                <a:lnTo>
                  <a:pt x="5247147" y="2541352"/>
                </a:lnTo>
                <a:lnTo>
                  <a:pt x="5516686" y="2541352"/>
                </a:lnTo>
                <a:lnTo>
                  <a:pt x="5516686" y="2274652"/>
                </a:lnTo>
                <a:close/>
                <a:moveTo>
                  <a:pt x="4956625" y="2274652"/>
                </a:moveTo>
                <a:lnTo>
                  <a:pt x="4956625" y="2541352"/>
                </a:lnTo>
                <a:lnTo>
                  <a:pt x="5227779" y="2541352"/>
                </a:lnTo>
                <a:lnTo>
                  <a:pt x="5227779" y="2274652"/>
                </a:lnTo>
                <a:close/>
                <a:moveTo>
                  <a:pt x="4666103" y="2274652"/>
                </a:moveTo>
                <a:lnTo>
                  <a:pt x="4666103" y="2541352"/>
                </a:lnTo>
                <a:lnTo>
                  <a:pt x="4937257" y="2541352"/>
                </a:lnTo>
                <a:lnTo>
                  <a:pt x="4937257" y="2274652"/>
                </a:lnTo>
                <a:close/>
                <a:moveTo>
                  <a:pt x="4375581" y="2274652"/>
                </a:moveTo>
                <a:lnTo>
                  <a:pt x="4375581" y="2541352"/>
                </a:lnTo>
                <a:lnTo>
                  <a:pt x="4646735" y="2541352"/>
                </a:lnTo>
                <a:lnTo>
                  <a:pt x="4646735" y="2274652"/>
                </a:lnTo>
                <a:close/>
                <a:moveTo>
                  <a:pt x="4085059" y="2274652"/>
                </a:moveTo>
                <a:lnTo>
                  <a:pt x="4085059" y="2541352"/>
                </a:lnTo>
                <a:lnTo>
                  <a:pt x="4356213" y="2541352"/>
                </a:lnTo>
                <a:lnTo>
                  <a:pt x="4356213" y="2274652"/>
                </a:lnTo>
                <a:close/>
                <a:moveTo>
                  <a:pt x="3794538" y="2274652"/>
                </a:moveTo>
                <a:lnTo>
                  <a:pt x="3794538" y="2541352"/>
                </a:lnTo>
                <a:lnTo>
                  <a:pt x="4065691" y="2541352"/>
                </a:lnTo>
                <a:lnTo>
                  <a:pt x="4065691" y="2274652"/>
                </a:lnTo>
                <a:close/>
                <a:moveTo>
                  <a:pt x="3504016" y="2274652"/>
                </a:moveTo>
                <a:lnTo>
                  <a:pt x="3504016" y="2541352"/>
                </a:lnTo>
                <a:lnTo>
                  <a:pt x="3775170" y="2541352"/>
                </a:lnTo>
                <a:lnTo>
                  <a:pt x="3775170" y="2274652"/>
                </a:lnTo>
                <a:close/>
                <a:moveTo>
                  <a:pt x="3213494" y="2274652"/>
                </a:moveTo>
                <a:lnTo>
                  <a:pt x="3213494" y="2541352"/>
                </a:lnTo>
                <a:lnTo>
                  <a:pt x="3484648" y="2541352"/>
                </a:lnTo>
                <a:lnTo>
                  <a:pt x="3484648" y="2274652"/>
                </a:lnTo>
                <a:close/>
                <a:moveTo>
                  <a:pt x="2922972" y="2274652"/>
                </a:moveTo>
                <a:lnTo>
                  <a:pt x="2922972" y="2541352"/>
                </a:lnTo>
                <a:lnTo>
                  <a:pt x="3194126" y="2541352"/>
                </a:lnTo>
                <a:lnTo>
                  <a:pt x="3194126" y="2274652"/>
                </a:lnTo>
                <a:close/>
                <a:moveTo>
                  <a:pt x="2632451" y="2274652"/>
                </a:moveTo>
                <a:lnTo>
                  <a:pt x="2632451" y="2541352"/>
                </a:lnTo>
                <a:lnTo>
                  <a:pt x="2903604" y="2541352"/>
                </a:lnTo>
                <a:lnTo>
                  <a:pt x="2903604" y="2274652"/>
                </a:lnTo>
                <a:close/>
                <a:moveTo>
                  <a:pt x="2341929" y="2274652"/>
                </a:moveTo>
                <a:lnTo>
                  <a:pt x="2341929" y="2541352"/>
                </a:lnTo>
                <a:lnTo>
                  <a:pt x="2613083" y="2541352"/>
                </a:lnTo>
                <a:lnTo>
                  <a:pt x="2613083" y="2274652"/>
                </a:lnTo>
                <a:close/>
                <a:moveTo>
                  <a:pt x="2051407" y="2274652"/>
                </a:moveTo>
                <a:lnTo>
                  <a:pt x="2051407" y="2541352"/>
                </a:lnTo>
                <a:lnTo>
                  <a:pt x="2322561" y="2541352"/>
                </a:lnTo>
                <a:lnTo>
                  <a:pt x="2322561" y="2274652"/>
                </a:lnTo>
                <a:close/>
                <a:moveTo>
                  <a:pt x="1760886" y="2274652"/>
                </a:moveTo>
                <a:lnTo>
                  <a:pt x="1760886" y="2541352"/>
                </a:lnTo>
                <a:lnTo>
                  <a:pt x="2032039" y="2541352"/>
                </a:lnTo>
                <a:lnTo>
                  <a:pt x="2032039" y="2274652"/>
                </a:lnTo>
                <a:close/>
                <a:moveTo>
                  <a:pt x="1471977" y="2274652"/>
                </a:moveTo>
                <a:lnTo>
                  <a:pt x="1471977" y="2541352"/>
                </a:lnTo>
                <a:lnTo>
                  <a:pt x="1743131" y="2541352"/>
                </a:lnTo>
                <a:lnTo>
                  <a:pt x="1743131" y="2274652"/>
                </a:lnTo>
                <a:close/>
                <a:moveTo>
                  <a:pt x="1181455" y="2274652"/>
                </a:moveTo>
                <a:lnTo>
                  <a:pt x="1181455" y="2541352"/>
                </a:lnTo>
                <a:lnTo>
                  <a:pt x="1452609" y="2541352"/>
                </a:lnTo>
                <a:lnTo>
                  <a:pt x="1452609" y="2274652"/>
                </a:lnTo>
                <a:close/>
                <a:moveTo>
                  <a:pt x="890933" y="2274652"/>
                </a:moveTo>
                <a:lnTo>
                  <a:pt x="890933" y="2541352"/>
                </a:lnTo>
                <a:lnTo>
                  <a:pt x="1162087" y="2541352"/>
                </a:lnTo>
                <a:lnTo>
                  <a:pt x="1162087" y="2274652"/>
                </a:lnTo>
                <a:close/>
                <a:moveTo>
                  <a:pt x="600412" y="2274652"/>
                </a:moveTo>
                <a:lnTo>
                  <a:pt x="600412" y="2541352"/>
                </a:lnTo>
                <a:lnTo>
                  <a:pt x="871565" y="2541352"/>
                </a:lnTo>
                <a:lnTo>
                  <a:pt x="871565" y="2274652"/>
                </a:lnTo>
                <a:close/>
                <a:moveTo>
                  <a:pt x="309890" y="2274652"/>
                </a:moveTo>
                <a:lnTo>
                  <a:pt x="309890" y="2541352"/>
                </a:lnTo>
                <a:lnTo>
                  <a:pt x="581044" y="2541352"/>
                </a:lnTo>
                <a:lnTo>
                  <a:pt x="581044" y="2274652"/>
                </a:lnTo>
                <a:close/>
                <a:moveTo>
                  <a:pt x="19368" y="2274652"/>
                </a:moveTo>
                <a:lnTo>
                  <a:pt x="19368" y="2541352"/>
                </a:lnTo>
                <a:lnTo>
                  <a:pt x="290522" y="2541352"/>
                </a:lnTo>
                <a:lnTo>
                  <a:pt x="290522" y="2274652"/>
                </a:lnTo>
                <a:close/>
                <a:moveTo>
                  <a:pt x="11925920" y="1988902"/>
                </a:moveTo>
                <a:lnTo>
                  <a:pt x="11925920" y="2255602"/>
                </a:lnTo>
                <a:lnTo>
                  <a:pt x="12197073" y="2255602"/>
                </a:lnTo>
                <a:lnTo>
                  <a:pt x="12197073" y="1988902"/>
                </a:lnTo>
                <a:close/>
                <a:moveTo>
                  <a:pt x="11635398" y="1988902"/>
                </a:moveTo>
                <a:lnTo>
                  <a:pt x="11635398" y="2255602"/>
                </a:lnTo>
                <a:lnTo>
                  <a:pt x="11906552" y="2255602"/>
                </a:lnTo>
                <a:lnTo>
                  <a:pt x="11906552" y="1988902"/>
                </a:lnTo>
                <a:close/>
                <a:moveTo>
                  <a:pt x="11344876" y="1988902"/>
                </a:moveTo>
                <a:lnTo>
                  <a:pt x="11344876" y="2255602"/>
                </a:lnTo>
                <a:lnTo>
                  <a:pt x="11616030" y="2255602"/>
                </a:lnTo>
                <a:lnTo>
                  <a:pt x="11616030" y="1988902"/>
                </a:lnTo>
                <a:close/>
                <a:moveTo>
                  <a:pt x="11054354" y="1988902"/>
                </a:moveTo>
                <a:lnTo>
                  <a:pt x="11054354" y="2255602"/>
                </a:lnTo>
                <a:lnTo>
                  <a:pt x="11325508" y="2255602"/>
                </a:lnTo>
                <a:lnTo>
                  <a:pt x="11325508" y="1988902"/>
                </a:lnTo>
                <a:close/>
                <a:moveTo>
                  <a:pt x="10763832" y="1988902"/>
                </a:moveTo>
                <a:lnTo>
                  <a:pt x="10763832" y="2255602"/>
                </a:lnTo>
                <a:lnTo>
                  <a:pt x="11034986" y="2255602"/>
                </a:lnTo>
                <a:lnTo>
                  <a:pt x="11034986" y="1988902"/>
                </a:lnTo>
                <a:close/>
                <a:moveTo>
                  <a:pt x="10473311" y="1988902"/>
                </a:moveTo>
                <a:lnTo>
                  <a:pt x="10473311" y="2255602"/>
                </a:lnTo>
                <a:lnTo>
                  <a:pt x="10744464" y="2255602"/>
                </a:lnTo>
                <a:lnTo>
                  <a:pt x="10744464" y="1988902"/>
                </a:lnTo>
                <a:close/>
                <a:moveTo>
                  <a:pt x="10182789" y="1988902"/>
                </a:moveTo>
                <a:lnTo>
                  <a:pt x="10182789" y="2255602"/>
                </a:lnTo>
                <a:lnTo>
                  <a:pt x="10453943" y="2255602"/>
                </a:lnTo>
                <a:lnTo>
                  <a:pt x="10453943" y="1988902"/>
                </a:lnTo>
                <a:close/>
                <a:moveTo>
                  <a:pt x="9892267" y="1988902"/>
                </a:moveTo>
                <a:lnTo>
                  <a:pt x="9892267" y="2255602"/>
                </a:lnTo>
                <a:lnTo>
                  <a:pt x="10163421" y="2255602"/>
                </a:lnTo>
                <a:lnTo>
                  <a:pt x="10163421" y="1988902"/>
                </a:lnTo>
                <a:close/>
                <a:moveTo>
                  <a:pt x="9601745" y="1988902"/>
                </a:moveTo>
                <a:lnTo>
                  <a:pt x="9601745" y="2255602"/>
                </a:lnTo>
                <a:lnTo>
                  <a:pt x="9872899" y="2255602"/>
                </a:lnTo>
                <a:lnTo>
                  <a:pt x="9872899" y="1988902"/>
                </a:lnTo>
                <a:close/>
                <a:moveTo>
                  <a:pt x="9311224" y="1988902"/>
                </a:moveTo>
                <a:lnTo>
                  <a:pt x="9311224" y="2255602"/>
                </a:lnTo>
                <a:lnTo>
                  <a:pt x="9582377" y="2255602"/>
                </a:lnTo>
                <a:lnTo>
                  <a:pt x="9582377" y="1988902"/>
                </a:lnTo>
                <a:close/>
                <a:moveTo>
                  <a:pt x="9020702" y="1988902"/>
                </a:moveTo>
                <a:lnTo>
                  <a:pt x="9020702" y="2255602"/>
                </a:lnTo>
                <a:lnTo>
                  <a:pt x="9291856" y="2255602"/>
                </a:lnTo>
                <a:lnTo>
                  <a:pt x="9291856" y="1988902"/>
                </a:lnTo>
                <a:close/>
                <a:moveTo>
                  <a:pt x="8731793" y="1988902"/>
                </a:moveTo>
                <a:lnTo>
                  <a:pt x="8731793" y="2255602"/>
                </a:lnTo>
                <a:lnTo>
                  <a:pt x="9001334" y="2255602"/>
                </a:lnTo>
                <a:lnTo>
                  <a:pt x="9001334" y="1988902"/>
                </a:lnTo>
                <a:close/>
                <a:moveTo>
                  <a:pt x="8441272" y="1988902"/>
                </a:moveTo>
                <a:lnTo>
                  <a:pt x="8441272" y="2255602"/>
                </a:lnTo>
                <a:lnTo>
                  <a:pt x="8712425" y="2255602"/>
                </a:lnTo>
                <a:lnTo>
                  <a:pt x="8712425" y="1988902"/>
                </a:lnTo>
                <a:close/>
                <a:moveTo>
                  <a:pt x="8150750" y="1988902"/>
                </a:moveTo>
                <a:lnTo>
                  <a:pt x="8150750" y="2255602"/>
                </a:lnTo>
                <a:lnTo>
                  <a:pt x="8421904" y="2255602"/>
                </a:lnTo>
                <a:lnTo>
                  <a:pt x="8421904" y="1988902"/>
                </a:lnTo>
                <a:close/>
                <a:moveTo>
                  <a:pt x="7860228" y="1988902"/>
                </a:moveTo>
                <a:lnTo>
                  <a:pt x="7860228" y="2255602"/>
                </a:lnTo>
                <a:lnTo>
                  <a:pt x="8131382" y="2255602"/>
                </a:lnTo>
                <a:lnTo>
                  <a:pt x="8131382" y="1988902"/>
                </a:lnTo>
                <a:close/>
                <a:moveTo>
                  <a:pt x="7569706" y="1988902"/>
                </a:moveTo>
                <a:lnTo>
                  <a:pt x="7569706" y="2255602"/>
                </a:lnTo>
                <a:lnTo>
                  <a:pt x="7840860" y="2255602"/>
                </a:lnTo>
                <a:lnTo>
                  <a:pt x="7840860" y="1988902"/>
                </a:lnTo>
                <a:close/>
                <a:moveTo>
                  <a:pt x="7279185" y="1988902"/>
                </a:moveTo>
                <a:lnTo>
                  <a:pt x="7279185" y="2255602"/>
                </a:lnTo>
                <a:lnTo>
                  <a:pt x="7550338" y="2255602"/>
                </a:lnTo>
                <a:lnTo>
                  <a:pt x="7550338" y="1988902"/>
                </a:lnTo>
                <a:close/>
                <a:moveTo>
                  <a:pt x="6988663" y="1988902"/>
                </a:moveTo>
                <a:lnTo>
                  <a:pt x="6988663" y="2255602"/>
                </a:lnTo>
                <a:lnTo>
                  <a:pt x="7259817" y="2255602"/>
                </a:lnTo>
                <a:lnTo>
                  <a:pt x="7259817" y="1988902"/>
                </a:lnTo>
                <a:close/>
                <a:moveTo>
                  <a:pt x="6698141" y="1988902"/>
                </a:moveTo>
                <a:lnTo>
                  <a:pt x="6698141" y="2255602"/>
                </a:lnTo>
                <a:lnTo>
                  <a:pt x="6969295" y="2255602"/>
                </a:lnTo>
                <a:lnTo>
                  <a:pt x="6969295" y="1988902"/>
                </a:lnTo>
                <a:close/>
                <a:moveTo>
                  <a:pt x="6407619" y="1988902"/>
                </a:moveTo>
                <a:lnTo>
                  <a:pt x="6407619" y="2255602"/>
                </a:lnTo>
                <a:lnTo>
                  <a:pt x="6678773" y="2255602"/>
                </a:lnTo>
                <a:lnTo>
                  <a:pt x="6678773" y="1988902"/>
                </a:lnTo>
                <a:close/>
                <a:moveTo>
                  <a:pt x="6117097" y="1988902"/>
                </a:moveTo>
                <a:lnTo>
                  <a:pt x="6117097" y="2255602"/>
                </a:lnTo>
                <a:lnTo>
                  <a:pt x="6388251" y="2255602"/>
                </a:lnTo>
                <a:lnTo>
                  <a:pt x="6388251" y="1988902"/>
                </a:lnTo>
                <a:close/>
                <a:moveTo>
                  <a:pt x="5826576" y="1988902"/>
                </a:moveTo>
                <a:lnTo>
                  <a:pt x="5826576" y="2255602"/>
                </a:lnTo>
                <a:lnTo>
                  <a:pt x="6097729" y="2255602"/>
                </a:lnTo>
                <a:lnTo>
                  <a:pt x="6097729" y="1988902"/>
                </a:lnTo>
                <a:close/>
                <a:moveTo>
                  <a:pt x="5536054" y="1988902"/>
                </a:moveTo>
                <a:lnTo>
                  <a:pt x="5536054" y="2255602"/>
                </a:lnTo>
                <a:lnTo>
                  <a:pt x="5807208" y="2255602"/>
                </a:lnTo>
                <a:lnTo>
                  <a:pt x="5807208" y="1988902"/>
                </a:lnTo>
                <a:close/>
                <a:moveTo>
                  <a:pt x="5247147" y="1988902"/>
                </a:moveTo>
                <a:lnTo>
                  <a:pt x="5247147" y="2255602"/>
                </a:lnTo>
                <a:lnTo>
                  <a:pt x="5516686" y="2255602"/>
                </a:lnTo>
                <a:lnTo>
                  <a:pt x="5516686" y="1988902"/>
                </a:lnTo>
                <a:close/>
                <a:moveTo>
                  <a:pt x="4956625" y="1988902"/>
                </a:moveTo>
                <a:lnTo>
                  <a:pt x="4956625" y="2255602"/>
                </a:lnTo>
                <a:lnTo>
                  <a:pt x="5227779" y="2255602"/>
                </a:lnTo>
                <a:lnTo>
                  <a:pt x="5227779" y="1988902"/>
                </a:lnTo>
                <a:close/>
                <a:moveTo>
                  <a:pt x="4666103" y="1988902"/>
                </a:moveTo>
                <a:lnTo>
                  <a:pt x="4666103" y="2255602"/>
                </a:lnTo>
                <a:lnTo>
                  <a:pt x="4937257" y="2255602"/>
                </a:lnTo>
                <a:lnTo>
                  <a:pt x="4937257" y="1988902"/>
                </a:lnTo>
                <a:close/>
                <a:moveTo>
                  <a:pt x="4375581" y="1988902"/>
                </a:moveTo>
                <a:lnTo>
                  <a:pt x="4375581" y="2255602"/>
                </a:lnTo>
                <a:lnTo>
                  <a:pt x="4646735" y="2255602"/>
                </a:lnTo>
                <a:lnTo>
                  <a:pt x="4646735" y="1988902"/>
                </a:lnTo>
                <a:close/>
                <a:moveTo>
                  <a:pt x="4085059" y="1988902"/>
                </a:moveTo>
                <a:lnTo>
                  <a:pt x="4085059" y="2255602"/>
                </a:lnTo>
                <a:lnTo>
                  <a:pt x="4356213" y="2255602"/>
                </a:lnTo>
                <a:lnTo>
                  <a:pt x="4356213" y="1988902"/>
                </a:lnTo>
                <a:close/>
                <a:moveTo>
                  <a:pt x="3794538" y="1988902"/>
                </a:moveTo>
                <a:lnTo>
                  <a:pt x="3794538" y="2255602"/>
                </a:lnTo>
                <a:lnTo>
                  <a:pt x="4065691" y="2255602"/>
                </a:lnTo>
                <a:lnTo>
                  <a:pt x="4065691" y="1988902"/>
                </a:lnTo>
                <a:close/>
                <a:moveTo>
                  <a:pt x="3504016" y="1988902"/>
                </a:moveTo>
                <a:lnTo>
                  <a:pt x="3504016" y="2255602"/>
                </a:lnTo>
                <a:lnTo>
                  <a:pt x="3775170" y="2255602"/>
                </a:lnTo>
                <a:lnTo>
                  <a:pt x="3775170" y="1988902"/>
                </a:lnTo>
                <a:close/>
                <a:moveTo>
                  <a:pt x="3213494" y="1988902"/>
                </a:moveTo>
                <a:lnTo>
                  <a:pt x="3213494" y="2255602"/>
                </a:lnTo>
                <a:lnTo>
                  <a:pt x="3484648" y="2255602"/>
                </a:lnTo>
                <a:lnTo>
                  <a:pt x="3484648" y="1988902"/>
                </a:lnTo>
                <a:close/>
                <a:moveTo>
                  <a:pt x="2922972" y="1988902"/>
                </a:moveTo>
                <a:lnTo>
                  <a:pt x="2922972" y="2255602"/>
                </a:lnTo>
                <a:lnTo>
                  <a:pt x="3194126" y="2255602"/>
                </a:lnTo>
                <a:lnTo>
                  <a:pt x="3194126" y="1988902"/>
                </a:lnTo>
                <a:close/>
                <a:moveTo>
                  <a:pt x="2632451" y="1988902"/>
                </a:moveTo>
                <a:lnTo>
                  <a:pt x="2632451" y="2255602"/>
                </a:lnTo>
                <a:lnTo>
                  <a:pt x="2903604" y="2255602"/>
                </a:lnTo>
                <a:lnTo>
                  <a:pt x="2903604" y="1988902"/>
                </a:lnTo>
                <a:close/>
                <a:moveTo>
                  <a:pt x="2341929" y="1988902"/>
                </a:moveTo>
                <a:lnTo>
                  <a:pt x="2341929" y="2255602"/>
                </a:lnTo>
                <a:lnTo>
                  <a:pt x="2613083" y="2255602"/>
                </a:lnTo>
                <a:lnTo>
                  <a:pt x="2613083" y="1988902"/>
                </a:lnTo>
                <a:close/>
                <a:moveTo>
                  <a:pt x="2051407" y="1988902"/>
                </a:moveTo>
                <a:lnTo>
                  <a:pt x="2051407" y="2255602"/>
                </a:lnTo>
                <a:lnTo>
                  <a:pt x="2322561" y="2255602"/>
                </a:lnTo>
                <a:lnTo>
                  <a:pt x="2322561" y="1988902"/>
                </a:lnTo>
                <a:close/>
                <a:moveTo>
                  <a:pt x="1760886" y="1988902"/>
                </a:moveTo>
                <a:lnTo>
                  <a:pt x="1760886" y="2255602"/>
                </a:lnTo>
                <a:lnTo>
                  <a:pt x="2032039" y="2255602"/>
                </a:lnTo>
                <a:lnTo>
                  <a:pt x="2032039" y="1988902"/>
                </a:lnTo>
                <a:close/>
                <a:moveTo>
                  <a:pt x="1471977" y="1988902"/>
                </a:moveTo>
                <a:lnTo>
                  <a:pt x="1471977" y="2255602"/>
                </a:lnTo>
                <a:lnTo>
                  <a:pt x="1743131" y="2255602"/>
                </a:lnTo>
                <a:lnTo>
                  <a:pt x="1743131" y="1988902"/>
                </a:lnTo>
                <a:close/>
                <a:moveTo>
                  <a:pt x="1181455" y="1988902"/>
                </a:moveTo>
                <a:lnTo>
                  <a:pt x="1181455" y="2255602"/>
                </a:lnTo>
                <a:lnTo>
                  <a:pt x="1452609" y="2255602"/>
                </a:lnTo>
                <a:lnTo>
                  <a:pt x="1452609" y="1988902"/>
                </a:lnTo>
                <a:close/>
                <a:moveTo>
                  <a:pt x="890933" y="1988902"/>
                </a:moveTo>
                <a:lnTo>
                  <a:pt x="890933" y="2255602"/>
                </a:lnTo>
                <a:lnTo>
                  <a:pt x="1162087" y="2255602"/>
                </a:lnTo>
                <a:lnTo>
                  <a:pt x="1162087" y="1988902"/>
                </a:lnTo>
                <a:close/>
                <a:moveTo>
                  <a:pt x="600412" y="1988902"/>
                </a:moveTo>
                <a:lnTo>
                  <a:pt x="600412" y="2255602"/>
                </a:lnTo>
                <a:lnTo>
                  <a:pt x="871565" y="2255602"/>
                </a:lnTo>
                <a:lnTo>
                  <a:pt x="871565" y="1988902"/>
                </a:lnTo>
                <a:close/>
                <a:moveTo>
                  <a:pt x="309890" y="1988902"/>
                </a:moveTo>
                <a:lnTo>
                  <a:pt x="309890" y="2255602"/>
                </a:lnTo>
                <a:lnTo>
                  <a:pt x="581044" y="2255602"/>
                </a:lnTo>
                <a:lnTo>
                  <a:pt x="581044" y="1988902"/>
                </a:lnTo>
                <a:close/>
                <a:moveTo>
                  <a:pt x="19368" y="1988902"/>
                </a:moveTo>
                <a:lnTo>
                  <a:pt x="19368" y="2255602"/>
                </a:lnTo>
                <a:lnTo>
                  <a:pt x="290522" y="2255602"/>
                </a:lnTo>
                <a:lnTo>
                  <a:pt x="290522" y="1988902"/>
                </a:lnTo>
                <a:close/>
                <a:moveTo>
                  <a:pt x="11925920" y="1703152"/>
                </a:moveTo>
                <a:lnTo>
                  <a:pt x="11925920" y="1969852"/>
                </a:lnTo>
                <a:lnTo>
                  <a:pt x="12197073" y="1969852"/>
                </a:lnTo>
                <a:lnTo>
                  <a:pt x="12197073" y="1703152"/>
                </a:lnTo>
                <a:close/>
                <a:moveTo>
                  <a:pt x="11635398" y="1703152"/>
                </a:moveTo>
                <a:lnTo>
                  <a:pt x="11635398" y="1969852"/>
                </a:lnTo>
                <a:lnTo>
                  <a:pt x="11906552" y="1969852"/>
                </a:lnTo>
                <a:lnTo>
                  <a:pt x="11906552" y="1703152"/>
                </a:lnTo>
                <a:close/>
                <a:moveTo>
                  <a:pt x="11344876" y="1703152"/>
                </a:moveTo>
                <a:lnTo>
                  <a:pt x="11344876" y="1969852"/>
                </a:lnTo>
                <a:lnTo>
                  <a:pt x="11616030" y="1969852"/>
                </a:lnTo>
                <a:lnTo>
                  <a:pt x="11616030" y="1703152"/>
                </a:lnTo>
                <a:close/>
                <a:moveTo>
                  <a:pt x="11054354" y="1703152"/>
                </a:moveTo>
                <a:lnTo>
                  <a:pt x="11054354" y="1969852"/>
                </a:lnTo>
                <a:lnTo>
                  <a:pt x="11325508" y="1969852"/>
                </a:lnTo>
                <a:lnTo>
                  <a:pt x="11325508" y="1703152"/>
                </a:lnTo>
                <a:close/>
                <a:moveTo>
                  <a:pt x="10763832" y="1703152"/>
                </a:moveTo>
                <a:lnTo>
                  <a:pt x="10763832" y="1969852"/>
                </a:lnTo>
                <a:lnTo>
                  <a:pt x="11034986" y="1969852"/>
                </a:lnTo>
                <a:lnTo>
                  <a:pt x="11034986" y="1703152"/>
                </a:lnTo>
                <a:close/>
                <a:moveTo>
                  <a:pt x="10473311" y="1703152"/>
                </a:moveTo>
                <a:lnTo>
                  <a:pt x="10473311" y="1969852"/>
                </a:lnTo>
                <a:lnTo>
                  <a:pt x="10744464" y="1969852"/>
                </a:lnTo>
                <a:lnTo>
                  <a:pt x="10744464" y="1703152"/>
                </a:lnTo>
                <a:close/>
                <a:moveTo>
                  <a:pt x="10182789" y="1703152"/>
                </a:moveTo>
                <a:lnTo>
                  <a:pt x="10182789" y="1969852"/>
                </a:lnTo>
                <a:lnTo>
                  <a:pt x="10453943" y="1969852"/>
                </a:lnTo>
                <a:lnTo>
                  <a:pt x="10453943" y="1703152"/>
                </a:lnTo>
                <a:close/>
                <a:moveTo>
                  <a:pt x="9892267" y="1703152"/>
                </a:moveTo>
                <a:lnTo>
                  <a:pt x="9892267" y="1969852"/>
                </a:lnTo>
                <a:lnTo>
                  <a:pt x="10163421" y="1969852"/>
                </a:lnTo>
                <a:lnTo>
                  <a:pt x="10163421" y="1703152"/>
                </a:lnTo>
                <a:close/>
                <a:moveTo>
                  <a:pt x="9601745" y="1703152"/>
                </a:moveTo>
                <a:lnTo>
                  <a:pt x="9601745" y="1969852"/>
                </a:lnTo>
                <a:lnTo>
                  <a:pt x="9872899" y="1969852"/>
                </a:lnTo>
                <a:lnTo>
                  <a:pt x="9872899" y="1703152"/>
                </a:lnTo>
                <a:close/>
                <a:moveTo>
                  <a:pt x="9311224" y="1703152"/>
                </a:moveTo>
                <a:lnTo>
                  <a:pt x="9311224" y="1969852"/>
                </a:lnTo>
                <a:lnTo>
                  <a:pt x="9582377" y="1969852"/>
                </a:lnTo>
                <a:lnTo>
                  <a:pt x="9582377" y="1703152"/>
                </a:lnTo>
                <a:close/>
                <a:moveTo>
                  <a:pt x="9020702" y="1703152"/>
                </a:moveTo>
                <a:lnTo>
                  <a:pt x="9020702" y="1969852"/>
                </a:lnTo>
                <a:lnTo>
                  <a:pt x="9291856" y="1969852"/>
                </a:lnTo>
                <a:lnTo>
                  <a:pt x="9291856" y="1703152"/>
                </a:lnTo>
                <a:close/>
                <a:moveTo>
                  <a:pt x="8731793" y="1703152"/>
                </a:moveTo>
                <a:lnTo>
                  <a:pt x="8731793" y="1969852"/>
                </a:lnTo>
                <a:lnTo>
                  <a:pt x="9001334" y="1969852"/>
                </a:lnTo>
                <a:lnTo>
                  <a:pt x="9001334" y="1703152"/>
                </a:lnTo>
                <a:close/>
                <a:moveTo>
                  <a:pt x="8441272" y="1703152"/>
                </a:moveTo>
                <a:lnTo>
                  <a:pt x="8441272" y="1969852"/>
                </a:lnTo>
                <a:lnTo>
                  <a:pt x="8712425" y="1969852"/>
                </a:lnTo>
                <a:lnTo>
                  <a:pt x="8712425" y="1703152"/>
                </a:lnTo>
                <a:close/>
                <a:moveTo>
                  <a:pt x="8150750" y="1703152"/>
                </a:moveTo>
                <a:lnTo>
                  <a:pt x="8150750" y="1969852"/>
                </a:lnTo>
                <a:lnTo>
                  <a:pt x="8421904" y="1969852"/>
                </a:lnTo>
                <a:lnTo>
                  <a:pt x="8421904" y="1703152"/>
                </a:lnTo>
                <a:close/>
                <a:moveTo>
                  <a:pt x="7860228" y="1703152"/>
                </a:moveTo>
                <a:lnTo>
                  <a:pt x="7860228" y="1969852"/>
                </a:lnTo>
                <a:lnTo>
                  <a:pt x="8131382" y="1969852"/>
                </a:lnTo>
                <a:lnTo>
                  <a:pt x="8131382" y="1703152"/>
                </a:lnTo>
                <a:close/>
                <a:moveTo>
                  <a:pt x="7569706" y="1703152"/>
                </a:moveTo>
                <a:lnTo>
                  <a:pt x="7569706" y="1969852"/>
                </a:lnTo>
                <a:lnTo>
                  <a:pt x="7840860" y="1969852"/>
                </a:lnTo>
                <a:lnTo>
                  <a:pt x="7840860" y="1703152"/>
                </a:lnTo>
                <a:close/>
                <a:moveTo>
                  <a:pt x="7279185" y="1703152"/>
                </a:moveTo>
                <a:lnTo>
                  <a:pt x="7279185" y="1969852"/>
                </a:lnTo>
                <a:lnTo>
                  <a:pt x="7550338" y="1969852"/>
                </a:lnTo>
                <a:lnTo>
                  <a:pt x="7550338" y="1703152"/>
                </a:lnTo>
                <a:close/>
                <a:moveTo>
                  <a:pt x="6988663" y="1703152"/>
                </a:moveTo>
                <a:lnTo>
                  <a:pt x="6988663" y="1969852"/>
                </a:lnTo>
                <a:lnTo>
                  <a:pt x="7259817" y="1969852"/>
                </a:lnTo>
                <a:lnTo>
                  <a:pt x="7259817" y="1703152"/>
                </a:lnTo>
                <a:close/>
                <a:moveTo>
                  <a:pt x="6698141" y="1703152"/>
                </a:moveTo>
                <a:lnTo>
                  <a:pt x="6698141" y="1969852"/>
                </a:lnTo>
                <a:lnTo>
                  <a:pt x="6969295" y="1969852"/>
                </a:lnTo>
                <a:lnTo>
                  <a:pt x="6969295" y="1703152"/>
                </a:lnTo>
                <a:close/>
                <a:moveTo>
                  <a:pt x="6407619" y="1703152"/>
                </a:moveTo>
                <a:lnTo>
                  <a:pt x="6407619" y="1969852"/>
                </a:lnTo>
                <a:lnTo>
                  <a:pt x="6678773" y="1969852"/>
                </a:lnTo>
                <a:lnTo>
                  <a:pt x="6678773" y="1703152"/>
                </a:lnTo>
                <a:close/>
                <a:moveTo>
                  <a:pt x="6117097" y="1703152"/>
                </a:moveTo>
                <a:lnTo>
                  <a:pt x="6117097" y="1969852"/>
                </a:lnTo>
                <a:lnTo>
                  <a:pt x="6388251" y="1969852"/>
                </a:lnTo>
                <a:lnTo>
                  <a:pt x="6388251" y="1703152"/>
                </a:lnTo>
                <a:close/>
                <a:moveTo>
                  <a:pt x="5826576" y="1703152"/>
                </a:moveTo>
                <a:lnTo>
                  <a:pt x="5826576" y="1969852"/>
                </a:lnTo>
                <a:lnTo>
                  <a:pt x="6097729" y="1969852"/>
                </a:lnTo>
                <a:lnTo>
                  <a:pt x="6097729" y="1703152"/>
                </a:lnTo>
                <a:close/>
                <a:moveTo>
                  <a:pt x="5536054" y="1703152"/>
                </a:moveTo>
                <a:lnTo>
                  <a:pt x="5536054" y="1969852"/>
                </a:lnTo>
                <a:lnTo>
                  <a:pt x="5807208" y="1969852"/>
                </a:lnTo>
                <a:lnTo>
                  <a:pt x="5807208" y="1703152"/>
                </a:lnTo>
                <a:close/>
                <a:moveTo>
                  <a:pt x="5247147" y="1703152"/>
                </a:moveTo>
                <a:lnTo>
                  <a:pt x="5247147" y="1969852"/>
                </a:lnTo>
                <a:lnTo>
                  <a:pt x="5516686" y="1969852"/>
                </a:lnTo>
                <a:lnTo>
                  <a:pt x="5516686" y="1703152"/>
                </a:lnTo>
                <a:close/>
                <a:moveTo>
                  <a:pt x="4956625" y="1703152"/>
                </a:moveTo>
                <a:lnTo>
                  <a:pt x="4956625" y="1969852"/>
                </a:lnTo>
                <a:lnTo>
                  <a:pt x="5227779" y="1969852"/>
                </a:lnTo>
                <a:lnTo>
                  <a:pt x="5227779" y="1703152"/>
                </a:lnTo>
                <a:close/>
                <a:moveTo>
                  <a:pt x="4666103" y="1703152"/>
                </a:moveTo>
                <a:lnTo>
                  <a:pt x="4666103" y="1969852"/>
                </a:lnTo>
                <a:lnTo>
                  <a:pt x="4937257" y="1969852"/>
                </a:lnTo>
                <a:lnTo>
                  <a:pt x="4937257" y="1703152"/>
                </a:lnTo>
                <a:close/>
                <a:moveTo>
                  <a:pt x="4375581" y="1703152"/>
                </a:moveTo>
                <a:lnTo>
                  <a:pt x="4375581" y="1969852"/>
                </a:lnTo>
                <a:lnTo>
                  <a:pt x="4646735" y="1969852"/>
                </a:lnTo>
                <a:lnTo>
                  <a:pt x="4646735" y="1703152"/>
                </a:lnTo>
                <a:close/>
                <a:moveTo>
                  <a:pt x="4085059" y="1703152"/>
                </a:moveTo>
                <a:lnTo>
                  <a:pt x="4085059" y="1969852"/>
                </a:lnTo>
                <a:lnTo>
                  <a:pt x="4356213" y="1969852"/>
                </a:lnTo>
                <a:lnTo>
                  <a:pt x="4356213" y="1703152"/>
                </a:lnTo>
                <a:close/>
                <a:moveTo>
                  <a:pt x="3794538" y="1703152"/>
                </a:moveTo>
                <a:lnTo>
                  <a:pt x="3794538" y="1969852"/>
                </a:lnTo>
                <a:lnTo>
                  <a:pt x="4065691" y="1969852"/>
                </a:lnTo>
                <a:lnTo>
                  <a:pt x="4065691" y="1703152"/>
                </a:lnTo>
                <a:close/>
                <a:moveTo>
                  <a:pt x="3504016" y="1703152"/>
                </a:moveTo>
                <a:lnTo>
                  <a:pt x="3504016" y="1969852"/>
                </a:lnTo>
                <a:lnTo>
                  <a:pt x="3775170" y="1969852"/>
                </a:lnTo>
                <a:lnTo>
                  <a:pt x="3775170" y="1703152"/>
                </a:lnTo>
                <a:close/>
                <a:moveTo>
                  <a:pt x="3213494" y="1703152"/>
                </a:moveTo>
                <a:lnTo>
                  <a:pt x="3213494" y="1969852"/>
                </a:lnTo>
                <a:lnTo>
                  <a:pt x="3484648" y="1969852"/>
                </a:lnTo>
                <a:lnTo>
                  <a:pt x="3484648" y="1703152"/>
                </a:lnTo>
                <a:close/>
                <a:moveTo>
                  <a:pt x="2922972" y="1703152"/>
                </a:moveTo>
                <a:lnTo>
                  <a:pt x="2922972" y="1969852"/>
                </a:lnTo>
                <a:lnTo>
                  <a:pt x="3194126" y="1969852"/>
                </a:lnTo>
                <a:lnTo>
                  <a:pt x="3194126" y="1703152"/>
                </a:lnTo>
                <a:close/>
                <a:moveTo>
                  <a:pt x="2632451" y="1703152"/>
                </a:moveTo>
                <a:lnTo>
                  <a:pt x="2632451" y="1969852"/>
                </a:lnTo>
                <a:lnTo>
                  <a:pt x="2903604" y="1969852"/>
                </a:lnTo>
                <a:lnTo>
                  <a:pt x="2903604" y="1703152"/>
                </a:lnTo>
                <a:close/>
                <a:moveTo>
                  <a:pt x="2341929" y="1703152"/>
                </a:moveTo>
                <a:lnTo>
                  <a:pt x="2341929" y="1969852"/>
                </a:lnTo>
                <a:lnTo>
                  <a:pt x="2613083" y="1969852"/>
                </a:lnTo>
                <a:lnTo>
                  <a:pt x="2613083" y="1703152"/>
                </a:lnTo>
                <a:close/>
                <a:moveTo>
                  <a:pt x="2051407" y="1703152"/>
                </a:moveTo>
                <a:lnTo>
                  <a:pt x="2051407" y="1969852"/>
                </a:lnTo>
                <a:lnTo>
                  <a:pt x="2322561" y="1969852"/>
                </a:lnTo>
                <a:lnTo>
                  <a:pt x="2322561" y="1703152"/>
                </a:lnTo>
                <a:close/>
                <a:moveTo>
                  <a:pt x="1760886" y="1703152"/>
                </a:moveTo>
                <a:lnTo>
                  <a:pt x="1760886" y="1969852"/>
                </a:lnTo>
                <a:lnTo>
                  <a:pt x="2032039" y="1969852"/>
                </a:lnTo>
                <a:lnTo>
                  <a:pt x="2032039" y="1703152"/>
                </a:lnTo>
                <a:close/>
                <a:moveTo>
                  <a:pt x="1471977" y="1703152"/>
                </a:moveTo>
                <a:lnTo>
                  <a:pt x="1471977" y="1969852"/>
                </a:lnTo>
                <a:lnTo>
                  <a:pt x="1743131" y="1969852"/>
                </a:lnTo>
                <a:lnTo>
                  <a:pt x="1743131" y="1703152"/>
                </a:lnTo>
                <a:close/>
                <a:moveTo>
                  <a:pt x="1181455" y="1703152"/>
                </a:moveTo>
                <a:lnTo>
                  <a:pt x="1181455" y="1969852"/>
                </a:lnTo>
                <a:lnTo>
                  <a:pt x="1452609" y="1969852"/>
                </a:lnTo>
                <a:lnTo>
                  <a:pt x="1452609" y="1703152"/>
                </a:lnTo>
                <a:close/>
                <a:moveTo>
                  <a:pt x="890933" y="1703152"/>
                </a:moveTo>
                <a:lnTo>
                  <a:pt x="890933" y="1969852"/>
                </a:lnTo>
                <a:lnTo>
                  <a:pt x="1162087" y="1969852"/>
                </a:lnTo>
                <a:lnTo>
                  <a:pt x="1162087" y="1703152"/>
                </a:lnTo>
                <a:close/>
                <a:moveTo>
                  <a:pt x="600412" y="1703152"/>
                </a:moveTo>
                <a:lnTo>
                  <a:pt x="600412" y="1969852"/>
                </a:lnTo>
                <a:lnTo>
                  <a:pt x="871565" y="1969852"/>
                </a:lnTo>
                <a:lnTo>
                  <a:pt x="871565" y="1703152"/>
                </a:lnTo>
                <a:close/>
                <a:moveTo>
                  <a:pt x="309890" y="1703152"/>
                </a:moveTo>
                <a:lnTo>
                  <a:pt x="309890" y="1969852"/>
                </a:lnTo>
                <a:lnTo>
                  <a:pt x="581044" y="1969852"/>
                </a:lnTo>
                <a:lnTo>
                  <a:pt x="581044" y="1703152"/>
                </a:lnTo>
                <a:close/>
                <a:moveTo>
                  <a:pt x="19368" y="1703152"/>
                </a:moveTo>
                <a:lnTo>
                  <a:pt x="19368" y="1969852"/>
                </a:lnTo>
                <a:lnTo>
                  <a:pt x="290522" y="1969852"/>
                </a:lnTo>
                <a:lnTo>
                  <a:pt x="290522" y="1703152"/>
                </a:lnTo>
                <a:close/>
                <a:moveTo>
                  <a:pt x="11925920" y="1417402"/>
                </a:moveTo>
                <a:lnTo>
                  <a:pt x="11925920" y="1684102"/>
                </a:lnTo>
                <a:lnTo>
                  <a:pt x="12197073" y="1684102"/>
                </a:lnTo>
                <a:lnTo>
                  <a:pt x="12197073" y="1417402"/>
                </a:lnTo>
                <a:close/>
                <a:moveTo>
                  <a:pt x="11635398" y="1417402"/>
                </a:moveTo>
                <a:lnTo>
                  <a:pt x="11635398" y="1684102"/>
                </a:lnTo>
                <a:lnTo>
                  <a:pt x="11906552" y="1684102"/>
                </a:lnTo>
                <a:lnTo>
                  <a:pt x="11906552" y="1417402"/>
                </a:lnTo>
                <a:close/>
                <a:moveTo>
                  <a:pt x="11344876" y="1417402"/>
                </a:moveTo>
                <a:lnTo>
                  <a:pt x="11344876" y="1684102"/>
                </a:lnTo>
                <a:lnTo>
                  <a:pt x="11616030" y="1684102"/>
                </a:lnTo>
                <a:lnTo>
                  <a:pt x="11616030" y="1417402"/>
                </a:lnTo>
                <a:close/>
                <a:moveTo>
                  <a:pt x="11054354" y="1417402"/>
                </a:moveTo>
                <a:lnTo>
                  <a:pt x="11054354" y="1684102"/>
                </a:lnTo>
                <a:lnTo>
                  <a:pt x="11325508" y="1684102"/>
                </a:lnTo>
                <a:lnTo>
                  <a:pt x="11325508" y="1417402"/>
                </a:lnTo>
                <a:close/>
                <a:moveTo>
                  <a:pt x="10763832" y="1417402"/>
                </a:moveTo>
                <a:lnTo>
                  <a:pt x="10763832" y="1684102"/>
                </a:lnTo>
                <a:lnTo>
                  <a:pt x="11034986" y="1684102"/>
                </a:lnTo>
                <a:lnTo>
                  <a:pt x="11034986" y="1417402"/>
                </a:lnTo>
                <a:close/>
                <a:moveTo>
                  <a:pt x="10473311" y="1417402"/>
                </a:moveTo>
                <a:lnTo>
                  <a:pt x="10473311" y="1684102"/>
                </a:lnTo>
                <a:lnTo>
                  <a:pt x="10744464" y="1684102"/>
                </a:lnTo>
                <a:lnTo>
                  <a:pt x="10744464" y="1417402"/>
                </a:lnTo>
                <a:close/>
                <a:moveTo>
                  <a:pt x="10182789" y="1417402"/>
                </a:moveTo>
                <a:lnTo>
                  <a:pt x="10182789" y="1684102"/>
                </a:lnTo>
                <a:lnTo>
                  <a:pt x="10453943" y="1684102"/>
                </a:lnTo>
                <a:lnTo>
                  <a:pt x="10453943" y="1417402"/>
                </a:lnTo>
                <a:close/>
                <a:moveTo>
                  <a:pt x="9892267" y="1417402"/>
                </a:moveTo>
                <a:lnTo>
                  <a:pt x="9892267" y="1684102"/>
                </a:lnTo>
                <a:lnTo>
                  <a:pt x="10163421" y="1684102"/>
                </a:lnTo>
                <a:lnTo>
                  <a:pt x="10163421" y="1417402"/>
                </a:lnTo>
                <a:close/>
                <a:moveTo>
                  <a:pt x="9601745" y="1417402"/>
                </a:moveTo>
                <a:lnTo>
                  <a:pt x="9601745" y="1684102"/>
                </a:lnTo>
                <a:lnTo>
                  <a:pt x="9872899" y="1684102"/>
                </a:lnTo>
                <a:lnTo>
                  <a:pt x="9872899" y="1417402"/>
                </a:lnTo>
                <a:close/>
                <a:moveTo>
                  <a:pt x="9311224" y="1417402"/>
                </a:moveTo>
                <a:lnTo>
                  <a:pt x="9311224" y="1684102"/>
                </a:lnTo>
                <a:lnTo>
                  <a:pt x="9582377" y="1684102"/>
                </a:lnTo>
                <a:lnTo>
                  <a:pt x="9582377" y="1417402"/>
                </a:lnTo>
                <a:close/>
                <a:moveTo>
                  <a:pt x="9020702" y="1417402"/>
                </a:moveTo>
                <a:lnTo>
                  <a:pt x="9020702" y="1684102"/>
                </a:lnTo>
                <a:lnTo>
                  <a:pt x="9291856" y="1684102"/>
                </a:lnTo>
                <a:lnTo>
                  <a:pt x="9291856" y="1417402"/>
                </a:lnTo>
                <a:close/>
                <a:moveTo>
                  <a:pt x="8731793" y="1417402"/>
                </a:moveTo>
                <a:lnTo>
                  <a:pt x="8731793" y="1684102"/>
                </a:lnTo>
                <a:lnTo>
                  <a:pt x="9001334" y="1684102"/>
                </a:lnTo>
                <a:lnTo>
                  <a:pt x="9001334" y="1417402"/>
                </a:lnTo>
                <a:close/>
                <a:moveTo>
                  <a:pt x="8441272" y="1417402"/>
                </a:moveTo>
                <a:lnTo>
                  <a:pt x="8441272" y="1684102"/>
                </a:lnTo>
                <a:lnTo>
                  <a:pt x="8712425" y="1684102"/>
                </a:lnTo>
                <a:lnTo>
                  <a:pt x="8712425" y="1417402"/>
                </a:lnTo>
                <a:close/>
                <a:moveTo>
                  <a:pt x="8150750" y="1417402"/>
                </a:moveTo>
                <a:lnTo>
                  <a:pt x="8150750" y="1684102"/>
                </a:lnTo>
                <a:lnTo>
                  <a:pt x="8421904" y="1684102"/>
                </a:lnTo>
                <a:lnTo>
                  <a:pt x="8421904" y="1417402"/>
                </a:lnTo>
                <a:close/>
                <a:moveTo>
                  <a:pt x="7860228" y="1417402"/>
                </a:moveTo>
                <a:lnTo>
                  <a:pt x="7860228" y="1684102"/>
                </a:lnTo>
                <a:lnTo>
                  <a:pt x="8131382" y="1684102"/>
                </a:lnTo>
                <a:lnTo>
                  <a:pt x="8131382" y="1417402"/>
                </a:lnTo>
                <a:close/>
                <a:moveTo>
                  <a:pt x="7569706" y="1417402"/>
                </a:moveTo>
                <a:lnTo>
                  <a:pt x="7569706" y="1684102"/>
                </a:lnTo>
                <a:lnTo>
                  <a:pt x="7840860" y="1684102"/>
                </a:lnTo>
                <a:lnTo>
                  <a:pt x="7840860" y="1417402"/>
                </a:lnTo>
                <a:close/>
                <a:moveTo>
                  <a:pt x="7279185" y="1417402"/>
                </a:moveTo>
                <a:lnTo>
                  <a:pt x="7279185" y="1684102"/>
                </a:lnTo>
                <a:lnTo>
                  <a:pt x="7550338" y="1684102"/>
                </a:lnTo>
                <a:lnTo>
                  <a:pt x="7550338" y="1417402"/>
                </a:lnTo>
                <a:close/>
                <a:moveTo>
                  <a:pt x="6988663" y="1417402"/>
                </a:moveTo>
                <a:lnTo>
                  <a:pt x="6988663" y="1684102"/>
                </a:lnTo>
                <a:lnTo>
                  <a:pt x="7259817" y="1684102"/>
                </a:lnTo>
                <a:lnTo>
                  <a:pt x="7259817" y="1417402"/>
                </a:lnTo>
                <a:close/>
                <a:moveTo>
                  <a:pt x="6698141" y="1417402"/>
                </a:moveTo>
                <a:lnTo>
                  <a:pt x="6698141" y="1684102"/>
                </a:lnTo>
                <a:lnTo>
                  <a:pt x="6969295" y="1684102"/>
                </a:lnTo>
                <a:lnTo>
                  <a:pt x="6969295" y="1417402"/>
                </a:lnTo>
                <a:close/>
                <a:moveTo>
                  <a:pt x="6407619" y="1417402"/>
                </a:moveTo>
                <a:lnTo>
                  <a:pt x="6407619" y="1684102"/>
                </a:lnTo>
                <a:lnTo>
                  <a:pt x="6678773" y="1684102"/>
                </a:lnTo>
                <a:lnTo>
                  <a:pt x="6678773" y="1417402"/>
                </a:lnTo>
                <a:close/>
                <a:moveTo>
                  <a:pt x="6117097" y="1417402"/>
                </a:moveTo>
                <a:lnTo>
                  <a:pt x="6117097" y="1684102"/>
                </a:lnTo>
                <a:lnTo>
                  <a:pt x="6388251" y="1684102"/>
                </a:lnTo>
                <a:lnTo>
                  <a:pt x="6388251" y="1417402"/>
                </a:lnTo>
                <a:close/>
                <a:moveTo>
                  <a:pt x="5826576" y="1417402"/>
                </a:moveTo>
                <a:lnTo>
                  <a:pt x="5826576" y="1684102"/>
                </a:lnTo>
                <a:lnTo>
                  <a:pt x="6097729" y="1684102"/>
                </a:lnTo>
                <a:lnTo>
                  <a:pt x="6097729" y="1417402"/>
                </a:lnTo>
                <a:close/>
                <a:moveTo>
                  <a:pt x="5536054" y="1417402"/>
                </a:moveTo>
                <a:lnTo>
                  <a:pt x="5536054" y="1684102"/>
                </a:lnTo>
                <a:lnTo>
                  <a:pt x="5807208" y="1684102"/>
                </a:lnTo>
                <a:lnTo>
                  <a:pt x="5807208" y="1417402"/>
                </a:lnTo>
                <a:close/>
                <a:moveTo>
                  <a:pt x="5247147" y="1417402"/>
                </a:moveTo>
                <a:lnTo>
                  <a:pt x="5247147" y="1684102"/>
                </a:lnTo>
                <a:lnTo>
                  <a:pt x="5516686" y="1684102"/>
                </a:lnTo>
                <a:lnTo>
                  <a:pt x="5516686" y="1417402"/>
                </a:lnTo>
                <a:close/>
                <a:moveTo>
                  <a:pt x="4956625" y="1417402"/>
                </a:moveTo>
                <a:lnTo>
                  <a:pt x="4956625" y="1684102"/>
                </a:lnTo>
                <a:lnTo>
                  <a:pt x="5227779" y="1684102"/>
                </a:lnTo>
                <a:lnTo>
                  <a:pt x="5227779" y="1417402"/>
                </a:lnTo>
                <a:close/>
                <a:moveTo>
                  <a:pt x="4666103" y="1417402"/>
                </a:moveTo>
                <a:lnTo>
                  <a:pt x="4666103" y="1684102"/>
                </a:lnTo>
                <a:lnTo>
                  <a:pt x="4937257" y="1684102"/>
                </a:lnTo>
                <a:lnTo>
                  <a:pt x="4937257" y="1417402"/>
                </a:lnTo>
                <a:close/>
                <a:moveTo>
                  <a:pt x="4375581" y="1417402"/>
                </a:moveTo>
                <a:lnTo>
                  <a:pt x="4375581" y="1684102"/>
                </a:lnTo>
                <a:lnTo>
                  <a:pt x="4646735" y="1684102"/>
                </a:lnTo>
                <a:lnTo>
                  <a:pt x="4646735" y="1417402"/>
                </a:lnTo>
                <a:close/>
                <a:moveTo>
                  <a:pt x="4085059" y="1417402"/>
                </a:moveTo>
                <a:lnTo>
                  <a:pt x="4085059" y="1684102"/>
                </a:lnTo>
                <a:lnTo>
                  <a:pt x="4356213" y="1684102"/>
                </a:lnTo>
                <a:lnTo>
                  <a:pt x="4356213" y="1417402"/>
                </a:lnTo>
                <a:close/>
                <a:moveTo>
                  <a:pt x="3794538" y="1417402"/>
                </a:moveTo>
                <a:lnTo>
                  <a:pt x="3794538" y="1684102"/>
                </a:lnTo>
                <a:lnTo>
                  <a:pt x="4065691" y="1684102"/>
                </a:lnTo>
                <a:lnTo>
                  <a:pt x="4065691" y="1417402"/>
                </a:lnTo>
                <a:close/>
                <a:moveTo>
                  <a:pt x="3504016" y="1417402"/>
                </a:moveTo>
                <a:lnTo>
                  <a:pt x="3504016" y="1684102"/>
                </a:lnTo>
                <a:lnTo>
                  <a:pt x="3775170" y="1684102"/>
                </a:lnTo>
                <a:lnTo>
                  <a:pt x="3775170" y="1417402"/>
                </a:lnTo>
                <a:close/>
                <a:moveTo>
                  <a:pt x="3213494" y="1417402"/>
                </a:moveTo>
                <a:lnTo>
                  <a:pt x="3213494" y="1684102"/>
                </a:lnTo>
                <a:lnTo>
                  <a:pt x="3484648" y="1684102"/>
                </a:lnTo>
                <a:lnTo>
                  <a:pt x="3484648" y="1417402"/>
                </a:lnTo>
                <a:close/>
                <a:moveTo>
                  <a:pt x="2922972" y="1417402"/>
                </a:moveTo>
                <a:lnTo>
                  <a:pt x="2922972" y="1684102"/>
                </a:lnTo>
                <a:lnTo>
                  <a:pt x="3194126" y="1684102"/>
                </a:lnTo>
                <a:lnTo>
                  <a:pt x="3194126" y="1417402"/>
                </a:lnTo>
                <a:close/>
                <a:moveTo>
                  <a:pt x="2632451" y="1417402"/>
                </a:moveTo>
                <a:lnTo>
                  <a:pt x="2632451" y="1684102"/>
                </a:lnTo>
                <a:lnTo>
                  <a:pt x="2903604" y="1684102"/>
                </a:lnTo>
                <a:lnTo>
                  <a:pt x="2903604" y="1417402"/>
                </a:lnTo>
                <a:close/>
                <a:moveTo>
                  <a:pt x="2341929" y="1417402"/>
                </a:moveTo>
                <a:lnTo>
                  <a:pt x="2341929" y="1684102"/>
                </a:lnTo>
                <a:lnTo>
                  <a:pt x="2613083" y="1684102"/>
                </a:lnTo>
                <a:lnTo>
                  <a:pt x="2613083" y="1417402"/>
                </a:lnTo>
                <a:close/>
                <a:moveTo>
                  <a:pt x="2051407" y="1417402"/>
                </a:moveTo>
                <a:lnTo>
                  <a:pt x="2051407" y="1684102"/>
                </a:lnTo>
                <a:lnTo>
                  <a:pt x="2322561" y="1684102"/>
                </a:lnTo>
                <a:lnTo>
                  <a:pt x="2322561" y="1417402"/>
                </a:lnTo>
                <a:close/>
                <a:moveTo>
                  <a:pt x="1760886" y="1417402"/>
                </a:moveTo>
                <a:lnTo>
                  <a:pt x="1760886" y="1684102"/>
                </a:lnTo>
                <a:lnTo>
                  <a:pt x="2032039" y="1684102"/>
                </a:lnTo>
                <a:lnTo>
                  <a:pt x="2032039" y="1417402"/>
                </a:lnTo>
                <a:close/>
                <a:moveTo>
                  <a:pt x="1471977" y="1417402"/>
                </a:moveTo>
                <a:lnTo>
                  <a:pt x="1471977" y="1684102"/>
                </a:lnTo>
                <a:lnTo>
                  <a:pt x="1743131" y="1684102"/>
                </a:lnTo>
                <a:lnTo>
                  <a:pt x="1743131" y="1417402"/>
                </a:lnTo>
                <a:close/>
                <a:moveTo>
                  <a:pt x="1181455" y="1417402"/>
                </a:moveTo>
                <a:lnTo>
                  <a:pt x="1181455" y="1684102"/>
                </a:lnTo>
                <a:lnTo>
                  <a:pt x="1452609" y="1684102"/>
                </a:lnTo>
                <a:lnTo>
                  <a:pt x="1452609" y="1417402"/>
                </a:lnTo>
                <a:close/>
                <a:moveTo>
                  <a:pt x="890933" y="1417402"/>
                </a:moveTo>
                <a:lnTo>
                  <a:pt x="890933" y="1684102"/>
                </a:lnTo>
                <a:lnTo>
                  <a:pt x="1162087" y="1684102"/>
                </a:lnTo>
                <a:lnTo>
                  <a:pt x="1162087" y="1417402"/>
                </a:lnTo>
                <a:close/>
                <a:moveTo>
                  <a:pt x="600412" y="1417402"/>
                </a:moveTo>
                <a:lnTo>
                  <a:pt x="600412" y="1684102"/>
                </a:lnTo>
                <a:lnTo>
                  <a:pt x="871565" y="1684102"/>
                </a:lnTo>
                <a:lnTo>
                  <a:pt x="871565" y="1417402"/>
                </a:lnTo>
                <a:close/>
                <a:moveTo>
                  <a:pt x="309890" y="1417402"/>
                </a:moveTo>
                <a:lnTo>
                  <a:pt x="309890" y="1684102"/>
                </a:lnTo>
                <a:lnTo>
                  <a:pt x="581044" y="1684102"/>
                </a:lnTo>
                <a:lnTo>
                  <a:pt x="581044" y="1417402"/>
                </a:lnTo>
                <a:close/>
                <a:moveTo>
                  <a:pt x="19368" y="1417402"/>
                </a:moveTo>
                <a:lnTo>
                  <a:pt x="19368" y="1684102"/>
                </a:lnTo>
                <a:lnTo>
                  <a:pt x="290522" y="1684102"/>
                </a:lnTo>
                <a:lnTo>
                  <a:pt x="290522" y="1417402"/>
                </a:lnTo>
                <a:close/>
                <a:moveTo>
                  <a:pt x="11925920" y="1131652"/>
                </a:moveTo>
                <a:lnTo>
                  <a:pt x="11925920" y="1398352"/>
                </a:lnTo>
                <a:lnTo>
                  <a:pt x="12197073" y="1398352"/>
                </a:lnTo>
                <a:lnTo>
                  <a:pt x="12197073" y="1131652"/>
                </a:lnTo>
                <a:close/>
                <a:moveTo>
                  <a:pt x="11635398" y="1131652"/>
                </a:moveTo>
                <a:lnTo>
                  <a:pt x="11635398" y="1398352"/>
                </a:lnTo>
                <a:lnTo>
                  <a:pt x="11906552" y="1398352"/>
                </a:lnTo>
                <a:lnTo>
                  <a:pt x="11906552" y="1131652"/>
                </a:lnTo>
                <a:close/>
                <a:moveTo>
                  <a:pt x="11344876" y="1131652"/>
                </a:moveTo>
                <a:lnTo>
                  <a:pt x="11344876" y="1398352"/>
                </a:lnTo>
                <a:lnTo>
                  <a:pt x="11616030" y="1398352"/>
                </a:lnTo>
                <a:lnTo>
                  <a:pt x="11616030" y="1131652"/>
                </a:lnTo>
                <a:close/>
                <a:moveTo>
                  <a:pt x="11054354" y="1131652"/>
                </a:moveTo>
                <a:lnTo>
                  <a:pt x="11054354" y="1398352"/>
                </a:lnTo>
                <a:lnTo>
                  <a:pt x="11325508" y="1398352"/>
                </a:lnTo>
                <a:lnTo>
                  <a:pt x="11325508" y="1131652"/>
                </a:lnTo>
                <a:close/>
                <a:moveTo>
                  <a:pt x="10763832" y="1131652"/>
                </a:moveTo>
                <a:lnTo>
                  <a:pt x="10763832" y="1398352"/>
                </a:lnTo>
                <a:lnTo>
                  <a:pt x="11034986" y="1398352"/>
                </a:lnTo>
                <a:lnTo>
                  <a:pt x="11034986" y="1131652"/>
                </a:lnTo>
                <a:close/>
                <a:moveTo>
                  <a:pt x="10473311" y="1131652"/>
                </a:moveTo>
                <a:lnTo>
                  <a:pt x="10473311" y="1398352"/>
                </a:lnTo>
                <a:lnTo>
                  <a:pt x="10744464" y="1398352"/>
                </a:lnTo>
                <a:lnTo>
                  <a:pt x="10744464" y="1131652"/>
                </a:lnTo>
                <a:close/>
                <a:moveTo>
                  <a:pt x="10182789" y="1131652"/>
                </a:moveTo>
                <a:lnTo>
                  <a:pt x="10182789" y="1398352"/>
                </a:lnTo>
                <a:lnTo>
                  <a:pt x="10453943" y="1398352"/>
                </a:lnTo>
                <a:lnTo>
                  <a:pt x="10453943" y="1131652"/>
                </a:lnTo>
                <a:close/>
                <a:moveTo>
                  <a:pt x="9892267" y="1131652"/>
                </a:moveTo>
                <a:lnTo>
                  <a:pt x="9892267" y="1398352"/>
                </a:lnTo>
                <a:lnTo>
                  <a:pt x="10163421" y="1398352"/>
                </a:lnTo>
                <a:lnTo>
                  <a:pt x="10163421" y="1131652"/>
                </a:lnTo>
                <a:close/>
                <a:moveTo>
                  <a:pt x="9601745" y="1131652"/>
                </a:moveTo>
                <a:lnTo>
                  <a:pt x="9601745" y="1398352"/>
                </a:lnTo>
                <a:lnTo>
                  <a:pt x="9872899" y="1398352"/>
                </a:lnTo>
                <a:lnTo>
                  <a:pt x="9872899" y="1131652"/>
                </a:lnTo>
                <a:close/>
                <a:moveTo>
                  <a:pt x="9311224" y="1131652"/>
                </a:moveTo>
                <a:lnTo>
                  <a:pt x="9311224" y="1398352"/>
                </a:lnTo>
                <a:lnTo>
                  <a:pt x="9582377" y="1398352"/>
                </a:lnTo>
                <a:lnTo>
                  <a:pt x="9582377" y="1131652"/>
                </a:lnTo>
                <a:close/>
                <a:moveTo>
                  <a:pt x="9020702" y="1131652"/>
                </a:moveTo>
                <a:lnTo>
                  <a:pt x="9020702" y="1398352"/>
                </a:lnTo>
                <a:lnTo>
                  <a:pt x="9291856" y="1398352"/>
                </a:lnTo>
                <a:lnTo>
                  <a:pt x="9291856" y="1131652"/>
                </a:lnTo>
                <a:close/>
                <a:moveTo>
                  <a:pt x="8731793" y="1131652"/>
                </a:moveTo>
                <a:lnTo>
                  <a:pt x="8731793" y="1398352"/>
                </a:lnTo>
                <a:lnTo>
                  <a:pt x="9001334" y="1398352"/>
                </a:lnTo>
                <a:lnTo>
                  <a:pt x="9001334" y="1131652"/>
                </a:lnTo>
                <a:close/>
                <a:moveTo>
                  <a:pt x="8441272" y="1131652"/>
                </a:moveTo>
                <a:lnTo>
                  <a:pt x="8441272" y="1398352"/>
                </a:lnTo>
                <a:lnTo>
                  <a:pt x="8712425" y="1398352"/>
                </a:lnTo>
                <a:lnTo>
                  <a:pt x="8712425" y="1131652"/>
                </a:lnTo>
                <a:close/>
                <a:moveTo>
                  <a:pt x="8150750" y="1131652"/>
                </a:moveTo>
                <a:lnTo>
                  <a:pt x="8150750" y="1398352"/>
                </a:lnTo>
                <a:lnTo>
                  <a:pt x="8421904" y="1398352"/>
                </a:lnTo>
                <a:lnTo>
                  <a:pt x="8421904" y="1131652"/>
                </a:lnTo>
                <a:close/>
                <a:moveTo>
                  <a:pt x="7860228" y="1131652"/>
                </a:moveTo>
                <a:lnTo>
                  <a:pt x="7860228" y="1398352"/>
                </a:lnTo>
                <a:lnTo>
                  <a:pt x="8131382" y="1398352"/>
                </a:lnTo>
                <a:lnTo>
                  <a:pt x="8131382" y="1131652"/>
                </a:lnTo>
                <a:close/>
                <a:moveTo>
                  <a:pt x="7569706" y="1131652"/>
                </a:moveTo>
                <a:lnTo>
                  <a:pt x="7569706" y="1398352"/>
                </a:lnTo>
                <a:lnTo>
                  <a:pt x="7840860" y="1398352"/>
                </a:lnTo>
                <a:lnTo>
                  <a:pt x="7840860" y="1131652"/>
                </a:lnTo>
                <a:close/>
                <a:moveTo>
                  <a:pt x="7279185" y="1131652"/>
                </a:moveTo>
                <a:lnTo>
                  <a:pt x="7279185" y="1398352"/>
                </a:lnTo>
                <a:lnTo>
                  <a:pt x="7550338" y="1398352"/>
                </a:lnTo>
                <a:lnTo>
                  <a:pt x="7550338" y="1131652"/>
                </a:lnTo>
                <a:close/>
                <a:moveTo>
                  <a:pt x="6988663" y="1131652"/>
                </a:moveTo>
                <a:lnTo>
                  <a:pt x="6988663" y="1398352"/>
                </a:lnTo>
                <a:lnTo>
                  <a:pt x="7259817" y="1398352"/>
                </a:lnTo>
                <a:lnTo>
                  <a:pt x="7259817" y="1131652"/>
                </a:lnTo>
                <a:close/>
                <a:moveTo>
                  <a:pt x="6698141" y="1131652"/>
                </a:moveTo>
                <a:lnTo>
                  <a:pt x="6698141" y="1398352"/>
                </a:lnTo>
                <a:lnTo>
                  <a:pt x="6969295" y="1398352"/>
                </a:lnTo>
                <a:lnTo>
                  <a:pt x="6969295" y="1131652"/>
                </a:lnTo>
                <a:close/>
                <a:moveTo>
                  <a:pt x="6407619" y="1131652"/>
                </a:moveTo>
                <a:lnTo>
                  <a:pt x="6407619" y="1398352"/>
                </a:lnTo>
                <a:lnTo>
                  <a:pt x="6678773" y="1398352"/>
                </a:lnTo>
                <a:lnTo>
                  <a:pt x="6678773" y="1131652"/>
                </a:lnTo>
                <a:close/>
                <a:moveTo>
                  <a:pt x="6117097" y="1131652"/>
                </a:moveTo>
                <a:lnTo>
                  <a:pt x="6117097" y="1398352"/>
                </a:lnTo>
                <a:lnTo>
                  <a:pt x="6388251" y="1398352"/>
                </a:lnTo>
                <a:lnTo>
                  <a:pt x="6388251" y="1131652"/>
                </a:lnTo>
                <a:close/>
                <a:moveTo>
                  <a:pt x="5826576" y="1131652"/>
                </a:moveTo>
                <a:lnTo>
                  <a:pt x="5826576" y="1398352"/>
                </a:lnTo>
                <a:lnTo>
                  <a:pt x="6097729" y="1398352"/>
                </a:lnTo>
                <a:lnTo>
                  <a:pt x="6097729" y="1131652"/>
                </a:lnTo>
                <a:close/>
                <a:moveTo>
                  <a:pt x="5536054" y="1131652"/>
                </a:moveTo>
                <a:lnTo>
                  <a:pt x="5536054" y="1398352"/>
                </a:lnTo>
                <a:lnTo>
                  <a:pt x="5807208" y="1398352"/>
                </a:lnTo>
                <a:lnTo>
                  <a:pt x="5807208" y="1131652"/>
                </a:lnTo>
                <a:close/>
                <a:moveTo>
                  <a:pt x="5247147" y="1131652"/>
                </a:moveTo>
                <a:lnTo>
                  <a:pt x="5247147" y="1398352"/>
                </a:lnTo>
                <a:lnTo>
                  <a:pt x="5516686" y="1398352"/>
                </a:lnTo>
                <a:lnTo>
                  <a:pt x="5516686" y="1131652"/>
                </a:lnTo>
                <a:close/>
                <a:moveTo>
                  <a:pt x="4956625" y="1131652"/>
                </a:moveTo>
                <a:lnTo>
                  <a:pt x="4956625" y="1398352"/>
                </a:lnTo>
                <a:lnTo>
                  <a:pt x="5227779" y="1398352"/>
                </a:lnTo>
                <a:lnTo>
                  <a:pt x="5227779" y="1131652"/>
                </a:lnTo>
                <a:close/>
                <a:moveTo>
                  <a:pt x="4666103" y="1131652"/>
                </a:moveTo>
                <a:lnTo>
                  <a:pt x="4666103" y="1398352"/>
                </a:lnTo>
                <a:lnTo>
                  <a:pt x="4937257" y="1398352"/>
                </a:lnTo>
                <a:lnTo>
                  <a:pt x="4937257" y="1131652"/>
                </a:lnTo>
                <a:close/>
                <a:moveTo>
                  <a:pt x="4375581" y="1131652"/>
                </a:moveTo>
                <a:lnTo>
                  <a:pt x="4375581" y="1398352"/>
                </a:lnTo>
                <a:lnTo>
                  <a:pt x="4646735" y="1398352"/>
                </a:lnTo>
                <a:lnTo>
                  <a:pt x="4646735" y="1131652"/>
                </a:lnTo>
                <a:close/>
                <a:moveTo>
                  <a:pt x="4085059" y="1131652"/>
                </a:moveTo>
                <a:lnTo>
                  <a:pt x="4085059" y="1398352"/>
                </a:lnTo>
                <a:lnTo>
                  <a:pt x="4356213" y="1398352"/>
                </a:lnTo>
                <a:lnTo>
                  <a:pt x="4356213" y="1131652"/>
                </a:lnTo>
                <a:close/>
                <a:moveTo>
                  <a:pt x="3794538" y="1131652"/>
                </a:moveTo>
                <a:lnTo>
                  <a:pt x="3794538" y="1398352"/>
                </a:lnTo>
                <a:lnTo>
                  <a:pt x="4065691" y="1398352"/>
                </a:lnTo>
                <a:lnTo>
                  <a:pt x="4065691" y="1131652"/>
                </a:lnTo>
                <a:close/>
                <a:moveTo>
                  <a:pt x="3504016" y="1131652"/>
                </a:moveTo>
                <a:lnTo>
                  <a:pt x="3504016" y="1398352"/>
                </a:lnTo>
                <a:lnTo>
                  <a:pt x="3775170" y="1398352"/>
                </a:lnTo>
                <a:lnTo>
                  <a:pt x="3775170" y="1131652"/>
                </a:lnTo>
                <a:close/>
                <a:moveTo>
                  <a:pt x="3213494" y="1131652"/>
                </a:moveTo>
                <a:lnTo>
                  <a:pt x="3213494" y="1398352"/>
                </a:lnTo>
                <a:lnTo>
                  <a:pt x="3484648" y="1398352"/>
                </a:lnTo>
                <a:lnTo>
                  <a:pt x="3484648" y="1131652"/>
                </a:lnTo>
                <a:close/>
                <a:moveTo>
                  <a:pt x="2922972" y="1131652"/>
                </a:moveTo>
                <a:lnTo>
                  <a:pt x="2922972" y="1398352"/>
                </a:lnTo>
                <a:lnTo>
                  <a:pt x="3194126" y="1398352"/>
                </a:lnTo>
                <a:lnTo>
                  <a:pt x="3194126" y="1131652"/>
                </a:lnTo>
                <a:close/>
                <a:moveTo>
                  <a:pt x="2632451" y="1131652"/>
                </a:moveTo>
                <a:lnTo>
                  <a:pt x="2632451" y="1398352"/>
                </a:lnTo>
                <a:lnTo>
                  <a:pt x="2903604" y="1398352"/>
                </a:lnTo>
                <a:lnTo>
                  <a:pt x="2903604" y="1131652"/>
                </a:lnTo>
                <a:close/>
                <a:moveTo>
                  <a:pt x="2341929" y="1131652"/>
                </a:moveTo>
                <a:lnTo>
                  <a:pt x="2341929" y="1398352"/>
                </a:lnTo>
                <a:lnTo>
                  <a:pt x="2613083" y="1398352"/>
                </a:lnTo>
                <a:lnTo>
                  <a:pt x="2613083" y="1131652"/>
                </a:lnTo>
                <a:close/>
                <a:moveTo>
                  <a:pt x="2051407" y="1131652"/>
                </a:moveTo>
                <a:lnTo>
                  <a:pt x="2051407" y="1398352"/>
                </a:lnTo>
                <a:lnTo>
                  <a:pt x="2322561" y="1398352"/>
                </a:lnTo>
                <a:lnTo>
                  <a:pt x="2322561" y="1131652"/>
                </a:lnTo>
                <a:close/>
                <a:moveTo>
                  <a:pt x="1760886" y="1131652"/>
                </a:moveTo>
                <a:lnTo>
                  <a:pt x="1760886" y="1398352"/>
                </a:lnTo>
                <a:lnTo>
                  <a:pt x="2032039" y="1398352"/>
                </a:lnTo>
                <a:lnTo>
                  <a:pt x="2032039" y="1131652"/>
                </a:lnTo>
                <a:close/>
                <a:moveTo>
                  <a:pt x="1471977" y="1131652"/>
                </a:moveTo>
                <a:lnTo>
                  <a:pt x="1471977" y="1398352"/>
                </a:lnTo>
                <a:lnTo>
                  <a:pt x="1743131" y="1398352"/>
                </a:lnTo>
                <a:lnTo>
                  <a:pt x="1743131" y="1131652"/>
                </a:lnTo>
                <a:close/>
                <a:moveTo>
                  <a:pt x="1181455" y="1131652"/>
                </a:moveTo>
                <a:lnTo>
                  <a:pt x="1181455" y="1398352"/>
                </a:lnTo>
                <a:lnTo>
                  <a:pt x="1452609" y="1398352"/>
                </a:lnTo>
                <a:lnTo>
                  <a:pt x="1452609" y="1131652"/>
                </a:lnTo>
                <a:close/>
                <a:moveTo>
                  <a:pt x="890933" y="1131652"/>
                </a:moveTo>
                <a:lnTo>
                  <a:pt x="890933" y="1398352"/>
                </a:lnTo>
                <a:lnTo>
                  <a:pt x="1162087" y="1398352"/>
                </a:lnTo>
                <a:lnTo>
                  <a:pt x="1162087" y="1131652"/>
                </a:lnTo>
                <a:close/>
                <a:moveTo>
                  <a:pt x="600412" y="1131652"/>
                </a:moveTo>
                <a:lnTo>
                  <a:pt x="600412" y="1398352"/>
                </a:lnTo>
                <a:lnTo>
                  <a:pt x="871565" y="1398352"/>
                </a:lnTo>
                <a:lnTo>
                  <a:pt x="871565" y="1131652"/>
                </a:lnTo>
                <a:close/>
                <a:moveTo>
                  <a:pt x="309890" y="1131652"/>
                </a:moveTo>
                <a:lnTo>
                  <a:pt x="309890" y="1398352"/>
                </a:lnTo>
                <a:lnTo>
                  <a:pt x="581044" y="1398352"/>
                </a:lnTo>
                <a:lnTo>
                  <a:pt x="581044" y="1131652"/>
                </a:lnTo>
                <a:close/>
                <a:moveTo>
                  <a:pt x="19368" y="1131652"/>
                </a:moveTo>
                <a:lnTo>
                  <a:pt x="19368" y="1398352"/>
                </a:lnTo>
                <a:lnTo>
                  <a:pt x="290522" y="1398352"/>
                </a:lnTo>
                <a:lnTo>
                  <a:pt x="290522" y="1131652"/>
                </a:lnTo>
                <a:close/>
                <a:moveTo>
                  <a:pt x="11925920" y="845902"/>
                </a:moveTo>
                <a:lnTo>
                  <a:pt x="11925920" y="1112602"/>
                </a:lnTo>
                <a:lnTo>
                  <a:pt x="12197073" y="1112602"/>
                </a:lnTo>
                <a:lnTo>
                  <a:pt x="12197073" y="845902"/>
                </a:lnTo>
                <a:close/>
                <a:moveTo>
                  <a:pt x="11635398" y="845902"/>
                </a:moveTo>
                <a:lnTo>
                  <a:pt x="11635398" y="1112602"/>
                </a:lnTo>
                <a:lnTo>
                  <a:pt x="11906552" y="1112602"/>
                </a:lnTo>
                <a:lnTo>
                  <a:pt x="11906552" y="845902"/>
                </a:lnTo>
                <a:close/>
                <a:moveTo>
                  <a:pt x="11344876" y="845902"/>
                </a:moveTo>
                <a:lnTo>
                  <a:pt x="11344876" y="1112602"/>
                </a:lnTo>
                <a:lnTo>
                  <a:pt x="11616030" y="1112602"/>
                </a:lnTo>
                <a:lnTo>
                  <a:pt x="11616030" y="845902"/>
                </a:lnTo>
                <a:close/>
                <a:moveTo>
                  <a:pt x="11054354" y="845902"/>
                </a:moveTo>
                <a:lnTo>
                  <a:pt x="11054354" y="1112602"/>
                </a:lnTo>
                <a:lnTo>
                  <a:pt x="11325508" y="1112602"/>
                </a:lnTo>
                <a:lnTo>
                  <a:pt x="11325508" y="845902"/>
                </a:lnTo>
                <a:close/>
                <a:moveTo>
                  <a:pt x="10763832" y="845902"/>
                </a:moveTo>
                <a:lnTo>
                  <a:pt x="10763832" y="1112602"/>
                </a:lnTo>
                <a:lnTo>
                  <a:pt x="11034986" y="1112602"/>
                </a:lnTo>
                <a:lnTo>
                  <a:pt x="11034986" y="845902"/>
                </a:lnTo>
                <a:close/>
                <a:moveTo>
                  <a:pt x="10473311" y="845902"/>
                </a:moveTo>
                <a:lnTo>
                  <a:pt x="10473311" y="1112602"/>
                </a:lnTo>
                <a:lnTo>
                  <a:pt x="10744464" y="1112602"/>
                </a:lnTo>
                <a:lnTo>
                  <a:pt x="10744464" y="845902"/>
                </a:lnTo>
                <a:close/>
                <a:moveTo>
                  <a:pt x="10182789" y="845902"/>
                </a:moveTo>
                <a:lnTo>
                  <a:pt x="10182789" y="1112602"/>
                </a:lnTo>
                <a:lnTo>
                  <a:pt x="10453943" y="1112602"/>
                </a:lnTo>
                <a:lnTo>
                  <a:pt x="10453943" y="845902"/>
                </a:lnTo>
                <a:close/>
                <a:moveTo>
                  <a:pt x="9892267" y="845902"/>
                </a:moveTo>
                <a:lnTo>
                  <a:pt x="9892267" y="1112602"/>
                </a:lnTo>
                <a:lnTo>
                  <a:pt x="10163421" y="1112602"/>
                </a:lnTo>
                <a:lnTo>
                  <a:pt x="10163421" y="845902"/>
                </a:lnTo>
                <a:close/>
                <a:moveTo>
                  <a:pt x="9601745" y="845902"/>
                </a:moveTo>
                <a:lnTo>
                  <a:pt x="9601745" y="1112602"/>
                </a:lnTo>
                <a:lnTo>
                  <a:pt x="9872899" y="1112602"/>
                </a:lnTo>
                <a:lnTo>
                  <a:pt x="9872899" y="845902"/>
                </a:lnTo>
                <a:close/>
                <a:moveTo>
                  <a:pt x="9311224" y="845902"/>
                </a:moveTo>
                <a:lnTo>
                  <a:pt x="9311224" y="1112602"/>
                </a:lnTo>
                <a:lnTo>
                  <a:pt x="9582377" y="1112602"/>
                </a:lnTo>
                <a:lnTo>
                  <a:pt x="9582377" y="845902"/>
                </a:lnTo>
                <a:close/>
                <a:moveTo>
                  <a:pt x="9020702" y="845902"/>
                </a:moveTo>
                <a:lnTo>
                  <a:pt x="9020702" y="1112602"/>
                </a:lnTo>
                <a:lnTo>
                  <a:pt x="9291856" y="1112602"/>
                </a:lnTo>
                <a:lnTo>
                  <a:pt x="9291856" y="845902"/>
                </a:lnTo>
                <a:close/>
                <a:moveTo>
                  <a:pt x="8731793" y="845902"/>
                </a:moveTo>
                <a:lnTo>
                  <a:pt x="8731793" y="1112602"/>
                </a:lnTo>
                <a:lnTo>
                  <a:pt x="9001334" y="1112602"/>
                </a:lnTo>
                <a:lnTo>
                  <a:pt x="9001334" y="845902"/>
                </a:lnTo>
                <a:close/>
                <a:moveTo>
                  <a:pt x="8441272" y="845902"/>
                </a:moveTo>
                <a:lnTo>
                  <a:pt x="8441272" y="1112602"/>
                </a:lnTo>
                <a:lnTo>
                  <a:pt x="8712425" y="1112602"/>
                </a:lnTo>
                <a:lnTo>
                  <a:pt x="8712425" y="845902"/>
                </a:lnTo>
                <a:close/>
                <a:moveTo>
                  <a:pt x="8150750" y="845902"/>
                </a:moveTo>
                <a:lnTo>
                  <a:pt x="8150750" y="1112602"/>
                </a:lnTo>
                <a:lnTo>
                  <a:pt x="8421904" y="1112602"/>
                </a:lnTo>
                <a:lnTo>
                  <a:pt x="8421904" y="845902"/>
                </a:lnTo>
                <a:close/>
                <a:moveTo>
                  <a:pt x="7860228" y="845902"/>
                </a:moveTo>
                <a:lnTo>
                  <a:pt x="7860228" y="1112602"/>
                </a:lnTo>
                <a:lnTo>
                  <a:pt x="8131382" y="1112602"/>
                </a:lnTo>
                <a:lnTo>
                  <a:pt x="8131382" y="845902"/>
                </a:lnTo>
                <a:close/>
                <a:moveTo>
                  <a:pt x="7569706" y="845902"/>
                </a:moveTo>
                <a:lnTo>
                  <a:pt x="7569706" y="1112602"/>
                </a:lnTo>
                <a:lnTo>
                  <a:pt x="7840860" y="1112602"/>
                </a:lnTo>
                <a:lnTo>
                  <a:pt x="7840860" y="845902"/>
                </a:lnTo>
                <a:close/>
                <a:moveTo>
                  <a:pt x="7279185" y="845902"/>
                </a:moveTo>
                <a:lnTo>
                  <a:pt x="7279185" y="1112602"/>
                </a:lnTo>
                <a:lnTo>
                  <a:pt x="7550338" y="1112602"/>
                </a:lnTo>
                <a:lnTo>
                  <a:pt x="7550338" y="845902"/>
                </a:lnTo>
                <a:close/>
                <a:moveTo>
                  <a:pt x="6988663" y="845902"/>
                </a:moveTo>
                <a:lnTo>
                  <a:pt x="6988663" y="1112602"/>
                </a:lnTo>
                <a:lnTo>
                  <a:pt x="7259817" y="1112602"/>
                </a:lnTo>
                <a:lnTo>
                  <a:pt x="7259817" y="845902"/>
                </a:lnTo>
                <a:close/>
                <a:moveTo>
                  <a:pt x="6698141" y="845902"/>
                </a:moveTo>
                <a:lnTo>
                  <a:pt x="6698141" y="1112602"/>
                </a:lnTo>
                <a:lnTo>
                  <a:pt x="6969295" y="1112602"/>
                </a:lnTo>
                <a:lnTo>
                  <a:pt x="6969295" y="845902"/>
                </a:lnTo>
                <a:close/>
                <a:moveTo>
                  <a:pt x="6407619" y="845902"/>
                </a:moveTo>
                <a:lnTo>
                  <a:pt x="6407619" y="1112602"/>
                </a:lnTo>
                <a:lnTo>
                  <a:pt x="6678773" y="1112602"/>
                </a:lnTo>
                <a:lnTo>
                  <a:pt x="6678773" y="845902"/>
                </a:lnTo>
                <a:close/>
                <a:moveTo>
                  <a:pt x="6117097" y="845902"/>
                </a:moveTo>
                <a:lnTo>
                  <a:pt x="6117097" y="1112602"/>
                </a:lnTo>
                <a:lnTo>
                  <a:pt x="6388251" y="1112602"/>
                </a:lnTo>
                <a:lnTo>
                  <a:pt x="6388251" y="845902"/>
                </a:lnTo>
                <a:close/>
                <a:moveTo>
                  <a:pt x="5826576" y="845902"/>
                </a:moveTo>
                <a:lnTo>
                  <a:pt x="5826576" y="1112602"/>
                </a:lnTo>
                <a:lnTo>
                  <a:pt x="6097729" y="1112602"/>
                </a:lnTo>
                <a:lnTo>
                  <a:pt x="6097729" y="845902"/>
                </a:lnTo>
                <a:close/>
                <a:moveTo>
                  <a:pt x="5536054" y="845902"/>
                </a:moveTo>
                <a:lnTo>
                  <a:pt x="5536054" y="1112602"/>
                </a:lnTo>
                <a:lnTo>
                  <a:pt x="5807208" y="1112602"/>
                </a:lnTo>
                <a:lnTo>
                  <a:pt x="5807208" y="845902"/>
                </a:lnTo>
                <a:close/>
                <a:moveTo>
                  <a:pt x="5247147" y="845902"/>
                </a:moveTo>
                <a:lnTo>
                  <a:pt x="5247147" y="1112602"/>
                </a:lnTo>
                <a:lnTo>
                  <a:pt x="5516686" y="1112602"/>
                </a:lnTo>
                <a:lnTo>
                  <a:pt x="5516686" y="845902"/>
                </a:lnTo>
                <a:close/>
                <a:moveTo>
                  <a:pt x="4956625" y="845902"/>
                </a:moveTo>
                <a:lnTo>
                  <a:pt x="4956625" y="1112602"/>
                </a:lnTo>
                <a:lnTo>
                  <a:pt x="5227779" y="1112602"/>
                </a:lnTo>
                <a:lnTo>
                  <a:pt x="5227779" y="845902"/>
                </a:lnTo>
                <a:close/>
                <a:moveTo>
                  <a:pt x="4666103" y="845902"/>
                </a:moveTo>
                <a:lnTo>
                  <a:pt x="4666103" y="1112602"/>
                </a:lnTo>
                <a:lnTo>
                  <a:pt x="4937257" y="1112602"/>
                </a:lnTo>
                <a:lnTo>
                  <a:pt x="4937257" y="845902"/>
                </a:lnTo>
                <a:close/>
                <a:moveTo>
                  <a:pt x="4375581" y="845902"/>
                </a:moveTo>
                <a:lnTo>
                  <a:pt x="4375581" y="1112602"/>
                </a:lnTo>
                <a:lnTo>
                  <a:pt x="4646735" y="1112602"/>
                </a:lnTo>
                <a:lnTo>
                  <a:pt x="4646735" y="845902"/>
                </a:lnTo>
                <a:close/>
                <a:moveTo>
                  <a:pt x="4085059" y="845902"/>
                </a:moveTo>
                <a:lnTo>
                  <a:pt x="4085059" y="1112602"/>
                </a:lnTo>
                <a:lnTo>
                  <a:pt x="4356213" y="1112602"/>
                </a:lnTo>
                <a:lnTo>
                  <a:pt x="4356213" y="845902"/>
                </a:lnTo>
                <a:close/>
                <a:moveTo>
                  <a:pt x="3794538" y="845902"/>
                </a:moveTo>
                <a:lnTo>
                  <a:pt x="3794538" y="1112602"/>
                </a:lnTo>
                <a:lnTo>
                  <a:pt x="4065691" y="1112602"/>
                </a:lnTo>
                <a:lnTo>
                  <a:pt x="4065691" y="845902"/>
                </a:lnTo>
                <a:close/>
                <a:moveTo>
                  <a:pt x="3504016" y="845902"/>
                </a:moveTo>
                <a:lnTo>
                  <a:pt x="3504016" y="1112602"/>
                </a:lnTo>
                <a:lnTo>
                  <a:pt x="3775170" y="1112602"/>
                </a:lnTo>
                <a:lnTo>
                  <a:pt x="3775170" y="845902"/>
                </a:lnTo>
                <a:close/>
                <a:moveTo>
                  <a:pt x="3213494" y="845902"/>
                </a:moveTo>
                <a:lnTo>
                  <a:pt x="3213494" y="1112602"/>
                </a:lnTo>
                <a:lnTo>
                  <a:pt x="3484648" y="1112602"/>
                </a:lnTo>
                <a:lnTo>
                  <a:pt x="3484648" y="845902"/>
                </a:lnTo>
                <a:close/>
                <a:moveTo>
                  <a:pt x="2922972" y="845902"/>
                </a:moveTo>
                <a:lnTo>
                  <a:pt x="2922972" y="1112602"/>
                </a:lnTo>
                <a:lnTo>
                  <a:pt x="3194126" y="1112602"/>
                </a:lnTo>
                <a:lnTo>
                  <a:pt x="3194126" y="845902"/>
                </a:lnTo>
                <a:close/>
                <a:moveTo>
                  <a:pt x="2632451" y="845902"/>
                </a:moveTo>
                <a:lnTo>
                  <a:pt x="2632451" y="1112602"/>
                </a:lnTo>
                <a:lnTo>
                  <a:pt x="2903604" y="1112602"/>
                </a:lnTo>
                <a:lnTo>
                  <a:pt x="2903604" y="845902"/>
                </a:lnTo>
                <a:close/>
                <a:moveTo>
                  <a:pt x="2341929" y="845902"/>
                </a:moveTo>
                <a:lnTo>
                  <a:pt x="2341929" y="1112602"/>
                </a:lnTo>
                <a:lnTo>
                  <a:pt x="2613083" y="1112602"/>
                </a:lnTo>
                <a:lnTo>
                  <a:pt x="2613083" y="845902"/>
                </a:lnTo>
                <a:close/>
                <a:moveTo>
                  <a:pt x="2051407" y="845902"/>
                </a:moveTo>
                <a:lnTo>
                  <a:pt x="2051407" y="1112602"/>
                </a:lnTo>
                <a:lnTo>
                  <a:pt x="2322561" y="1112602"/>
                </a:lnTo>
                <a:lnTo>
                  <a:pt x="2322561" y="845902"/>
                </a:lnTo>
                <a:close/>
                <a:moveTo>
                  <a:pt x="1760886" y="845902"/>
                </a:moveTo>
                <a:lnTo>
                  <a:pt x="1760886" y="1112602"/>
                </a:lnTo>
                <a:lnTo>
                  <a:pt x="2032039" y="1112602"/>
                </a:lnTo>
                <a:lnTo>
                  <a:pt x="2032039" y="845902"/>
                </a:lnTo>
                <a:close/>
                <a:moveTo>
                  <a:pt x="1471977" y="845902"/>
                </a:moveTo>
                <a:lnTo>
                  <a:pt x="1471977" y="1112602"/>
                </a:lnTo>
                <a:lnTo>
                  <a:pt x="1743131" y="1112602"/>
                </a:lnTo>
                <a:lnTo>
                  <a:pt x="1743131" y="845902"/>
                </a:lnTo>
                <a:close/>
                <a:moveTo>
                  <a:pt x="1181455" y="845902"/>
                </a:moveTo>
                <a:lnTo>
                  <a:pt x="1181455" y="1112602"/>
                </a:lnTo>
                <a:lnTo>
                  <a:pt x="1452609" y="1112602"/>
                </a:lnTo>
                <a:lnTo>
                  <a:pt x="1452609" y="845902"/>
                </a:lnTo>
                <a:close/>
                <a:moveTo>
                  <a:pt x="890933" y="845902"/>
                </a:moveTo>
                <a:lnTo>
                  <a:pt x="890933" y="1112602"/>
                </a:lnTo>
                <a:lnTo>
                  <a:pt x="1162087" y="1112602"/>
                </a:lnTo>
                <a:lnTo>
                  <a:pt x="1162087" y="845902"/>
                </a:lnTo>
                <a:close/>
                <a:moveTo>
                  <a:pt x="600412" y="845902"/>
                </a:moveTo>
                <a:lnTo>
                  <a:pt x="600412" y="1112602"/>
                </a:lnTo>
                <a:lnTo>
                  <a:pt x="871565" y="1112602"/>
                </a:lnTo>
                <a:lnTo>
                  <a:pt x="871565" y="845902"/>
                </a:lnTo>
                <a:close/>
                <a:moveTo>
                  <a:pt x="309890" y="845902"/>
                </a:moveTo>
                <a:lnTo>
                  <a:pt x="309890" y="1112602"/>
                </a:lnTo>
                <a:lnTo>
                  <a:pt x="581044" y="1112602"/>
                </a:lnTo>
                <a:lnTo>
                  <a:pt x="581044" y="845902"/>
                </a:lnTo>
                <a:close/>
                <a:moveTo>
                  <a:pt x="19368" y="845902"/>
                </a:moveTo>
                <a:lnTo>
                  <a:pt x="19368" y="1112602"/>
                </a:lnTo>
                <a:lnTo>
                  <a:pt x="290522" y="1112602"/>
                </a:lnTo>
                <a:lnTo>
                  <a:pt x="290522" y="845902"/>
                </a:lnTo>
                <a:close/>
                <a:moveTo>
                  <a:pt x="11925920" y="560152"/>
                </a:moveTo>
                <a:lnTo>
                  <a:pt x="11925920" y="826852"/>
                </a:lnTo>
                <a:lnTo>
                  <a:pt x="12197073" y="826852"/>
                </a:lnTo>
                <a:lnTo>
                  <a:pt x="12197073" y="560152"/>
                </a:lnTo>
                <a:close/>
                <a:moveTo>
                  <a:pt x="11635398" y="560152"/>
                </a:moveTo>
                <a:lnTo>
                  <a:pt x="11635398" y="826852"/>
                </a:lnTo>
                <a:lnTo>
                  <a:pt x="11906552" y="826852"/>
                </a:lnTo>
                <a:lnTo>
                  <a:pt x="11906552" y="560152"/>
                </a:lnTo>
                <a:close/>
                <a:moveTo>
                  <a:pt x="11344876" y="560152"/>
                </a:moveTo>
                <a:lnTo>
                  <a:pt x="11344876" y="826852"/>
                </a:lnTo>
                <a:lnTo>
                  <a:pt x="11616030" y="826852"/>
                </a:lnTo>
                <a:lnTo>
                  <a:pt x="11616030" y="560152"/>
                </a:lnTo>
                <a:close/>
                <a:moveTo>
                  <a:pt x="11054354" y="560152"/>
                </a:moveTo>
                <a:lnTo>
                  <a:pt x="11054354" y="826852"/>
                </a:lnTo>
                <a:lnTo>
                  <a:pt x="11325508" y="826852"/>
                </a:lnTo>
                <a:lnTo>
                  <a:pt x="11325508" y="560152"/>
                </a:lnTo>
                <a:close/>
                <a:moveTo>
                  <a:pt x="10763832" y="560152"/>
                </a:moveTo>
                <a:lnTo>
                  <a:pt x="10763832" y="826852"/>
                </a:lnTo>
                <a:lnTo>
                  <a:pt x="11034986" y="826852"/>
                </a:lnTo>
                <a:lnTo>
                  <a:pt x="11034986" y="560152"/>
                </a:lnTo>
                <a:close/>
                <a:moveTo>
                  <a:pt x="10473311" y="560152"/>
                </a:moveTo>
                <a:lnTo>
                  <a:pt x="10473311" y="826852"/>
                </a:lnTo>
                <a:lnTo>
                  <a:pt x="10744464" y="826852"/>
                </a:lnTo>
                <a:lnTo>
                  <a:pt x="10744464" y="560152"/>
                </a:lnTo>
                <a:close/>
                <a:moveTo>
                  <a:pt x="10182789" y="560152"/>
                </a:moveTo>
                <a:lnTo>
                  <a:pt x="10182789" y="826852"/>
                </a:lnTo>
                <a:lnTo>
                  <a:pt x="10453943" y="826852"/>
                </a:lnTo>
                <a:lnTo>
                  <a:pt x="10453943" y="560152"/>
                </a:lnTo>
                <a:close/>
                <a:moveTo>
                  <a:pt x="9892267" y="560152"/>
                </a:moveTo>
                <a:lnTo>
                  <a:pt x="9892267" y="826852"/>
                </a:lnTo>
                <a:lnTo>
                  <a:pt x="10163421" y="826852"/>
                </a:lnTo>
                <a:lnTo>
                  <a:pt x="10163421" y="560152"/>
                </a:lnTo>
                <a:close/>
                <a:moveTo>
                  <a:pt x="9601745" y="560152"/>
                </a:moveTo>
                <a:lnTo>
                  <a:pt x="9601745" y="826852"/>
                </a:lnTo>
                <a:lnTo>
                  <a:pt x="9872899" y="826852"/>
                </a:lnTo>
                <a:lnTo>
                  <a:pt x="9872899" y="560152"/>
                </a:lnTo>
                <a:close/>
                <a:moveTo>
                  <a:pt x="9311224" y="560152"/>
                </a:moveTo>
                <a:lnTo>
                  <a:pt x="9311224" y="826852"/>
                </a:lnTo>
                <a:lnTo>
                  <a:pt x="9582377" y="826852"/>
                </a:lnTo>
                <a:lnTo>
                  <a:pt x="9582377" y="560152"/>
                </a:lnTo>
                <a:close/>
                <a:moveTo>
                  <a:pt x="9020702" y="560152"/>
                </a:moveTo>
                <a:lnTo>
                  <a:pt x="9020702" y="826852"/>
                </a:lnTo>
                <a:lnTo>
                  <a:pt x="9291856" y="826852"/>
                </a:lnTo>
                <a:lnTo>
                  <a:pt x="9291856" y="560152"/>
                </a:lnTo>
                <a:close/>
                <a:moveTo>
                  <a:pt x="8731793" y="560152"/>
                </a:moveTo>
                <a:lnTo>
                  <a:pt x="8731793" y="826852"/>
                </a:lnTo>
                <a:lnTo>
                  <a:pt x="9001334" y="826852"/>
                </a:lnTo>
                <a:lnTo>
                  <a:pt x="9001334" y="560152"/>
                </a:lnTo>
                <a:close/>
                <a:moveTo>
                  <a:pt x="8441272" y="560152"/>
                </a:moveTo>
                <a:lnTo>
                  <a:pt x="8441272" y="826852"/>
                </a:lnTo>
                <a:lnTo>
                  <a:pt x="8712425" y="826852"/>
                </a:lnTo>
                <a:lnTo>
                  <a:pt x="8712425" y="560152"/>
                </a:lnTo>
                <a:close/>
                <a:moveTo>
                  <a:pt x="8150750" y="560152"/>
                </a:moveTo>
                <a:lnTo>
                  <a:pt x="8150750" y="826852"/>
                </a:lnTo>
                <a:lnTo>
                  <a:pt x="8421904" y="826852"/>
                </a:lnTo>
                <a:lnTo>
                  <a:pt x="8421904" y="560152"/>
                </a:lnTo>
                <a:close/>
                <a:moveTo>
                  <a:pt x="7860228" y="560152"/>
                </a:moveTo>
                <a:lnTo>
                  <a:pt x="7860228" y="826852"/>
                </a:lnTo>
                <a:lnTo>
                  <a:pt x="8131382" y="826852"/>
                </a:lnTo>
                <a:lnTo>
                  <a:pt x="8131382" y="560152"/>
                </a:lnTo>
                <a:close/>
                <a:moveTo>
                  <a:pt x="7569706" y="560152"/>
                </a:moveTo>
                <a:lnTo>
                  <a:pt x="7569706" y="826852"/>
                </a:lnTo>
                <a:lnTo>
                  <a:pt x="7840860" y="826852"/>
                </a:lnTo>
                <a:lnTo>
                  <a:pt x="7840860" y="560152"/>
                </a:lnTo>
                <a:close/>
                <a:moveTo>
                  <a:pt x="7279185" y="560152"/>
                </a:moveTo>
                <a:lnTo>
                  <a:pt x="7279185" y="826852"/>
                </a:lnTo>
                <a:lnTo>
                  <a:pt x="7550338" y="826852"/>
                </a:lnTo>
                <a:lnTo>
                  <a:pt x="7550338" y="560152"/>
                </a:lnTo>
                <a:close/>
                <a:moveTo>
                  <a:pt x="6988663" y="560152"/>
                </a:moveTo>
                <a:lnTo>
                  <a:pt x="6988663" y="826852"/>
                </a:lnTo>
                <a:lnTo>
                  <a:pt x="7259817" y="826852"/>
                </a:lnTo>
                <a:lnTo>
                  <a:pt x="7259817" y="560152"/>
                </a:lnTo>
                <a:close/>
                <a:moveTo>
                  <a:pt x="6698141" y="560152"/>
                </a:moveTo>
                <a:lnTo>
                  <a:pt x="6698141" y="826852"/>
                </a:lnTo>
                <a:lnTo>
                  <a:pt x="6969295" y="826852"/>
                </a:lnTo>
                <a:lnTo>
                  <a:pt x="6969295" y="560152"/>
                </a:lnTo>
                <a:close/>
                <a:moveTo>
                  <a:pt x="6407619" y="560152"/>
                </a:moveTo>
                <a:lnTo>
                  <a:pt x="6407619" y="826852"/>
                </a:lnTo>
                <a:lnTo>
                  <a:pt x="6678773" y="826852"/>
                </a:lnTo>
                <a:lnTo>
                  <a:pt x="6678773" y="560152"/>
                </a:lnTo>
                <a:close/>
                <a:moveTo>
                  <a:pt x="6117097" y="560152"/>
                </a:moveTo>
                <a:lnTo>
                  <a:pt x="6117097" y="826852"/>
                </a:lnTo>
                <a:lnTo>
                  <a:pt x="6388251" y="826852"/>
                </a:lnTo>
                <a:lnTo>
                  <a:pt x="6388251" y="560152"/>
                </a:lnTo>
                <a:close/>
                <a:moveTo>
                  <a:pt x="5826576" y="560152"/>
                </a:moveTo>
                <a:lnTo>
                  <a:pt x="5826576" y="826852"/>
                </a:lnTo>
                <a:lnTo>
                  <a:pt x="6097729" y="826852"/>
                </a:lnTo>
                <a:lnTo>
                  <a:pt x="6097729" y="560152"/>
                </a:lnTo>
                <a:close/>
                <a:moveTo>
                  <a:pt x="5536054" y="560152"/>
                </a:moveTo>
                <a:lnTo>
                  <a:pt x="5536054" y="826852"/>
                </a:lnTo>
                <a:lnTo>
                  <a:pt x="5807208" y="826852"/>
                </a:lnTo>
                <a:lnTo>
                  <a:pt x="5807208" y="560152"/>
                </a:lnTo>
                <a:close/>
                <a:moveTo>
                  <a:pt x="5247147" y="560152"/>
                </a:moveTo>
                <a:lnTo>
                  <a:pt x="5247147" y="826852"/>
                </a:lnTo>
                <a:lnTo>
                  <a:pt x="5516686" y="826852"/>
                </a:lnTo>
                <a:lnTo>
                  <a:pt x="5516686" y="560152"/>
                </a:lnTo>
                <a:close/>
                <a:moveTo>
                  <a:pt x="4956625" y="560152"/>
                </a:moveTo>
                <a:lnTo>
                  <a:pt x="4956625" y="826852"/>
                </a:lnTo>
                <a:lnTo>
                  <a:pt x="5227779" y="826852"/>
                </a:lnTo>
                <a:lnTo>
                  <a:pt x="5227779" y="560152"/>
                </a:lnTo>
                <a:close/>
                <a:moveTo>
                  <a:pt x="4666103" y="560152"/>
                </a:moveTo>
                <a:lnTo>
                  <a:pt x="4666103" y="826852"/>
                </a:lnTo>
                <a:lnTo>
                  <a:pt x="4937257" y="826852"/>
                </a:lnTo>
                <a:lnTo>
                  <a:pt x="4937257" y="560152"/>
                </a:lnTo>
                <a:close/>
                <a:moveTo>
                  <a:pt x="4375581" y="560152"/>
                </a:moveTo>
                <a:lnTo>
                  <a:pt x="4375581" y="826852"/>
                </a:lnTo>
                <a:lnTo>
                  <a:pt x="4646735" y="826852"/>
                </a:lnTo>
                <a:lnTo>
                  <a:pt x="4646735" y="560152"/>
                </a:lnTo>
                <a:close/>
                <a:moveTo>
                  <a:pt x="4085059" y="560152"/>
                </a:moveTo>
                <a:lnTo>
                  <a:pt x="4085059" y="826852"/>
                </a:lnTo>
                <a:lnTo>
                  <a:pt x="4356213" y="826852"/>
                </a:lnTo>
                <a:lnTo>
                  <a:pt x="4356213" y="560152"/>
                </a:lnTo>
                <a:close/>
                <a:moveTo>
                  <a:pt x="3794538" y="560152"/>
                </a:moveTo>
                <a:lnTo>
                  <a:pt x="3794538" y="826852"/>
                </a:lnTo>
                <a:lnTo>
                  <a:pt x="4065691" y="826852"/>
                </a:lnTo>
                <a:lnTo>
                  <a:pt x="4065691" y="560152"/>
                </a:lnTo>
                <a:close/>
                <a:moveTo>
                  <a:pt x="3504016" y="560152"/>
                </a:moveTo>
                <a:lnTo>
                  <a:pt x="3504016" y="826852"/>
                </a:lnTo>
                <a:lnTo>
                  <a:pt x="3775170" y="826852"/>
                </a:lnTo>
                <a:lnTo>
                  <a:pt x="3775170" y="560152"/>
                </a:lnTo>
                <a:close/>
                <a:moveTo>
                  <a:pt x="3213494" y="560152"/>
                </a:moveTo>
                <a:lnTo>
                  <a:pt x="3213494" y="826852"/>
                </a:lnTo>
                <a:lnTo>
                  <a:pt x="3484648" y="826852"/>
                </a:lnTo>
                <a:lnTo>
                  <a:pt x="3484648" y="560152"/>
                </a:lnTo>
                <a:close/>
                <a:moveTo>
                  <a:pt x="2922972" y="560152"/>
                </a:moveTo>
                <a:lnTo>
                  <a:pt x="2922972" y="826852"/>
                </a:lnTo>
                <a:lnTo>
                  <a:pt x="3194126" y="826852"/>
                </a:lnTo>
                <a:lnTo>
                  <a:pt x="3194126" y="560152"/>
                </a:lnTo>
                <a:close/>
                <a:moveTo>
                  <a:pt x="2632451" y="560152"/>
                </a:moveTo>
                <a:lnTo>
                  <a:pt x="2632451" y="826852"/>
                </a:lnTo>
                <a:lnTo>
                  <a:pt x="2903604" y="826852"/>
                </a:lnTo>
                <a:lnTo>
                  <a:pt x="2903604" y="560152"/>
                </a:lnTo>
                <a:close/>
                <a:moveTo>
                  <a:pt x="2341929" y="560152"/>
                </a:moveTo>
                <a:lnTo>
                  <a:pt x="2341929" y="826852"/>
                </a:lnTo>
                <a:lnTo>
                  <a:pt x="2613083" y="826852"/>
                </a:lnTo>
                <a:lnTo>
                  <a:pt x="2613083" y="560152"/>
                </a:lnTo>
                <a:close/>
                <a:moveTo>
                  <a:pt x="2051407" y="560152"/>
                </a:moveTo>
                <a:lnTo>
                  <a:pt x="2051407" y="826852"/>
                </a:lnTo>
                <a:lnTo>
                  <a:pt x="2322561" y="826852"/>
                </a:lnTo>
                <a:lnTo>
                  <a:pt x="2322561" y="560152"/>
                </a:lnTo>
                <a:close/>
                <a:moveTo>
                  <a:pt x="1760886" y="560152"/>
                </a:moveTo>
                <a:lnTo>
                  <a:pt x="1760886" y="826852"/>
                </a:lnTo>
                <a:lnTo>
                  <a:pt x="2032039" y="826852"/>
                </a:lnTo>
                <a:lnTo>
                  <a:pt x="2032039" y="560152"/>
                </a:lnTo>
                <a:close/>
                <a:moveTo>
                  <a:pt x="1471977" y="560152"/>
                </a:moveTo>
                <a:lnTo>
                  <a:pt x="1471977" y="826852"/>
                </a:lnTo>
                <a:lnTo>
                  <a:pt x="1743131" y="826852"/>
                </a:lnTo>
                <a:lnTo>
                  <a:pt x="1743131" y="560152"/>
                </a:lnTo>
                <a:close/>
                <a:moveTo>
                  <a:pt x="1181455" y="560152"/>
                </a:moveTo>
                <a:lnTo>
                  <a:pt x="1181455" y="826852"/>
                </a:lnTo>
                <a:lnTo>
                  <a:pt x="1452609" y="826852"/>
                </a:lnTo>
                <a:lnTo>
                  <a:pt x="1452609" y="560152"/>
                </a:lnTo>
                <a:close/>
                <a:moveTo>
                  <a:pt x="890933" y="560152"/>
                </a:moveTo>
                <a:lnTo>
                  <a:pt x="890933" y="826852"/>
                </a:lnTo>
                <a:lnTo>
                  <a:pt x="1162087" y="826852"/>
                </a:lnTo>
                <a:lnTo>
                  <a:pt x="1162087" y="560152"/>
                </a:lnTo>
                <a:close/>
                <a:moveTo>
                  <a:pt x="600412" y="560152"/>
                </a:moveTo>
                <a:lnTo>
                  <a:pt x="600412" y="826852"/>
                </a:lnTo>
                <a:lnTo>
                  <a:pt x="871565" y="826852"/>
                </a:lnTo>
                <a:lnTo>
                  <a:pt x="871565" y="560152"/>
                </a:lnTo>
                <a:close/>
                <a:moveTo>
                  <a:pt x="309890" y="560152"/>
                </a:moveTo>
                <a:lnTo>
                  <a:pt x="309890" y="826852"/>
                </a:lnTo>
                <a:lnTo>
                  <a:pt x="581044" y="826852"/>
                </a:lnTo>
                <a:lnTo>
                  <a:pt x="581044" y="560152"/>
                </a:lnTo>
                <a:close/>
                <a:moveTo>
                  <a:pt x="19368" y="560152"/>
                </a:moveTo>
                <a:lnTo>
                  <a:pt x="19368" y="826852"/>
                </a:lnTo>
                <a:lnTo>
                  <a:pt x="290522" y="826852"/>
                </a:lnTo>
                <a:lnTo>
                  <a:pt x="290522" y="560152"/>
                </a:lnTo>
                <a:close/>
                <a:moveTo>
                  <a:pt x="11925920" y="274402"/>
                </a:moveTo>
                <a:lnTo>
                  <a:pt x="11925920" y="541102"/>
                </a:lnTo>
                <a:lnTo>
                  <a:pt x="12197073" y="541102"/>
                </a:lnTo>
                <a:lnTo>
                  <a:pt x="12197073" y="274402"/>
                </a:lnTo>
                <a:close/>
                <a:moveTo>
                  <a:pt x="11635398" y="274402"/>
                </a:moveTo>
                <a:lnTo>
                  <a:pt x="11635398" y="541102"/>
                </a:lnTo>
                <a:lnTo>
                  <a:pt x="11906552" y="541102"/>
                </a:lnTo>
                <a:lnTo>
                  <a:pt x="11906552" y="274402"/>
                </a:lnTo>
                <a:close/>
                <a:moveTo>
                  <a:pt x="11344876" y="274402"/>
                </a:moveTo>
                <a:lnTo>
                  <a:pt x="11344876" y="541102"/>
                </a:lnTo>
                <a:lnTo>
                  <a:pt x="11616030" y="541102"/>
                </a:lnTo>
                <a:lnTo>
                  <a:pt x="11616030" y="274402"/>
                </a:lnTo>
                <a:close/>
                <a:moveTo>
                  <a:pt x="11054354" y="274402"/>
                </a:moveTo>
                <a:lnTo>
                  <a:pt x="11054354" y="541102"/>
                </a:lnTo>
                <a:lnTo>
                  <a:pt x="11325508" y="541102"/>
                </a:lnTo>
                <a:lnTo>
                  <a:pt x="11325508" y="274402"/>
                </a:lnTo>
                <a:close/>
                <a:moveTo>
                  <a:pt x="10763832" y="274402"/>
                </a:moveTo>
                <a:lnTo>
                  <a:pt x="10763832" y="541102"/>
                </a:lnTo>
                <a:lnTo>
                  <a:pt x="11034986" y="541102"/>
                </a:lnTo>
                <a:lnTo>
                  <a:pt x="11034986" y="274402"/>
                </a:lnTo>
                <a:close/>
                <a:moveTo>
                  <a:pt x="10473311" y="274402"/>
                </a:moveTo>
                <a:lnTo>
                  <a:pt x="10473311" y="541102"/>
                </a:lnTo>
                <a:lnTo>
                  <a:pt x="10744464" y="541102"/>
                </a:lnTo>
                <a:lnTo>
                  <a:pt x="10744464" y="274402"/>
                </a:lnTo>
                <a:close/>
                <a:moveTo>
                  <a:pt x="10182789" y="274402"/>
                </a:moveTo>
                <a:lnTo>
                  <a:pt x="10182789" y="541102"/>
                </a:lnTo>
                <a:lnTo>
                  <a:pt x="10453943" y="541102"/>
                </a:lnTo>
                <a:lnTo>
                  <a:pt x="10453943" y="274402"/>
                </a:lnTo>
                <a:close/>
                <a:moveTo>
                  <a:pt x="9892267" y="274402"/>
                </a:moveTo>
                <a:lnTo>
                  <a:pt x="9892267" y="541102"/>
                </a:lnTo>
                <a:lnTo>
                  <a:pt x="10163421" y="541102"/>
                </a:lnTo>
                <a:lnTo>
                  <a:pt x="10163421" y="274402"/>
                </a:lnTo>
                <a:close/>
                <a:moveTo>
                  <a:pt x="9601745" y="274402"/>
                </a:moveTo>
                <a:lnTo>
                  <a:pt x="9601745" y="541102"/>
                </a:lnTo>
                <a:lnTo>
                  <a:pt x="9872899" y="541102"/>
                </a:lnTo>
                <a:lnTo>
                  <a:pt x="9872899" y="274402"/>
                </a:lnTo>
                <a:close/>
                <a:moveTo>
                  <a:pt x="9311224" y="274402"/>
                </a:moveTo>
                <a:lnTo>
                  <a:pt x="9311224" y="541102"/>
                </a:lnTo>
                <a:lnTo>
                  <a:pt x="9582377" y="541102"/>
                </a:lnTo>
                <a:lnTo>
                  <a:pt x="9582377" y="274402"/>
                </a:lnTo>
                <a:close/>
                <a:moveTo>
                  <a:pt x="9020702" y="274402"/>
                </a:moveTo>
                <a:lnTo>
                  <a:pt x="9020702" y="541102"/>
                </a:lnTo>
                <a:lnTo>
                  <a:pt x="9291856" y="541102"/>
                </a:lnTo>
                <a:lnTo>
                  <a:pt x="9291856" y="274402"/>
                </a:lnTo>
                <a:close/>
                <a:moveTo>
                  <a:pt x="8731793" y="274402"/>
                </a:moveTo>
                <a:lnTo>
                  <a:pt x="8731793" y="541102"/>
                </a:lnTo>
                <a:lnTo>
                  <a:pt x="9001334" y="541102"/>
                </a:lnTo>
                <a:lnTo>
                  <a:pt x="9001334" y="274402"/>
                </a:lnTo>
                <a:close/>
                <a:moveTo>
                  <a:pt x="8441272" y="274402"/>
                </a:moveTo>
                <a:lnTo>
                  <a:pt x="8441272" y="541102"/>
                </a:lnTo>
                <a:lnTo>
                  <a:pt x="8712425" y="541102"/>
                </a:lnTo>
                <a:lnTo>
                  <a:pt x="8712425" y="274402"/>
                </a:lnTo>
                <a:close/>
                <a:moveTo>
                  <a:pt x="8150750" y="274402"/>
                </a:moveTo>
                <a:lnTo>
                  <a:pt x="8150750" y="541102"/>
                </a:lnTo>
                <a:lnTo>
                  <a:pt x="8421904" y="541102"/>
                </a:lnTo>
                <a:lnTo>
                  <a:pt x="8421904" y="274402"/>
                </a:lnTo>
                <a:close/>
                <a:moveTo>
                  <a:pt x="7860228" y="274402"/>
                </a:moveTo>
                <a:lnTo>
                  <a:pt x="7860228" y="541102"/>
                </a:lnTo>
                <a:lnTo>
                  <a:pt x="8131382" y="541102"/>
                </a:lnTo>
                <a:lnTo>
                  <a:pt x="8131382" y="274402"/>
                </a:lnTo>
                <a:close/>
                <a:moveTo>
                  <a:pt x="7569706" y="274402"/>
                </a:moveTo>
                <a:lnTo>
                  <a:pt x="7569706" y="541102"/>
                </a:lnTo>
                <a:lnTo>
                  <a:pt x="7840860" y="541102"/>
                </a:lnTo>
                <a:lnTo>
                  <a:pt x="7840860" y="274402"/>
                </a:lnTo>
                <a:close/>
                <a:moveTo>
                  <a:pt x="7279185" y="274402"/>
                </a:moveTo>
                <a:lnTo>
                  <a:pt x="7279185" y="541102"/>
                </a:lnTo>
                <a:lnTo>
                  <a:pt x="7550338" y="541102"/>
                </a:lnTo>
                <a:lnTo>
                  <a:pt x="7550338" y="274402"/>
                </a:lnTo>
                <a:close/>
                <a:moveTo>
                  <a:pt x="6988663" y="274402"/>
                </a:moveTo>
                <a:lnTo>
                  <a:pt x="6988663" y="541102"/>
                </a:lnTo>
                <a:lnTo>
                  <a:pt x="7259817" y="541102"/>
                </a:lnTo>
                <a:lnTo>
                  <a:pt x="7259817" y="274402"/>
                </a:lnTo>
                <a:close/>
                <a:moveTo>
                  <a:pt x="6698141" y="274402"/>
                </a:moveTo>
                <a:lnTo>
                  <a:pt x="6698141" y="541102"/>
                </a:lnTo>
                <a:lnTo>
                  <a:pt x="6969295" y="541102"/>
                </a:lnTo>
                <a:lnTo>
                  <a:pt x="6969295" y="274402"/>
                </a:lnTo>
                <a:close/>
                <a:moveTo>
                  <a:pt x="6407619" y="274402"/>
                </a:moveTo>
                <a:lnTo>
                  <a:pt x="6407619" y="541102"/>
                </a:lnTo>
                <a:lnTo>
                  <a:pt x="6678773" y="541102"/>
                </a:lnTo>
                <a:lnTo>
                  <a:pt x="6678773" y="274402"/>
                </a:lnTo>
                <a:close/>
                <a:moveTo>
                  <a:pt x="6117097" y="274402"/>
                </a:moveTo>
                <a:lnTo>
                  <a:pt x="6117097" y="541102"/>
                </a:lnTo>
                <a:lnTo>
                  <a:pt x="6388251" y="541102"/>
                </a:lnTo>
                <a:lnTo>
                  <a:pt x="6388251" y="274402"/>
                </a:lnTo>
                <a:close/>
                <a:moveTo>
                  <a:pt x="5826576" y="274402"/>
                </a:moveTo>
                <a:lnTo>
                  <a:pt x="5826576" y="541102"/>
                </a:lnTo>
                <a:lnTo>
                  <a:pt x="6097729" y="541102"/>
                </a:lnTo>
                <a:lnTo>
                  <a:pt x="6097729" y="274402"/>
                </a:lnTo>
                <a:close/>
                <a:moveTo>
                  <a:pt x="5536054" y="274402"/>
                </a:moveTo>
                <a:lnTo>
                  <a:pt x="5536054" y="541102"/>
                </a:lnTo>
                <a:lnTo>
                  <a:pt x="5807208" y="541102"/>
                </a:lnTo>
                <a:lnTo>
                  <a:pt x="5807208" y="274402"/>
                </a:lnTo>
                <a:close/>
                <a:moveTo>
                  <a:pt x="5247147" y="274402"/>
                </a:moveTo>
                <a:lnTo>
                  <a:pt x="5247147" y="541102"/>
                </a:lnTo>
                <a:lnTo>
                  <a:pt x="5516686" y="541102"/>
                </a:lnTo>
                <a:lnTo>
                  <a:pt x="5516686" y="274402"/>
                </a:lnTo>
                <a:close/>
                <a:moveTo>
                  <a:pt x="4956625" y="274402"/>
                </a:moveTo>
                <a:lnTo>
                  <a:pt x="4956625" y="541102"/>
                </a:lnTo>
                <a:lnTo>
                  <a:pt x="5227779" y="541102"/>
                </a:lnTo>
                <a:lnTo>
                  <a:pt x="5227779" y="274402"/>
                </a:lnTo>
                <a:close/>
                <a:moveTo>
                  <a:pt x="4666103" y="274402"/>
                </a:moveTo>
                <a:lnTo>
                  <a:pt x="4666103" y="541102"/>
                </a:lnTo>
                <a:lnTo>
                  <a:pt x="4937257" y="541102"/>
                </a:lnTo>
                <a:lnTo>
                  <a:pt x="4937257" y="274402"/>
                </a:lnTo>
                <a:close/>
                <a:moveTo>
                  <a:pt x="4375581" y="274402"/>
                </a:moveTo>
                <a:lnTo>
                  <a:pt x="4375581" y="541102"/>
                </a:lnTo>
                <a:lnTo>
                  <a:pt x="4646735" y="541102"/>
                </a:lnTo>
                <a:lnTo>
                  <a:pt x="4646735" y="274402"/>
                </a:lnTo>
                <a:close/>
                <a:moveTo>
                  <a:pt x="4085059" y="274402"/>
                </a:moveTo>
                <a:lnTo>
                  <a:pt x="4085059" y="541102"/>
                </a:lnTo>
                <a:lnTo>
                  <a:pt x="4356213" y="541102"/>
                </a:lnTo>
                <a:lnTo>
                  <a:pt x="4356213" y="274402"/>
                </a:lnTo>
                <a:close/>
                <a:moveTo>
                  <a:pt x="3794538" y="274402"/>
                </a:moveTo>
                <a:lnTo>
                  <a:pt x="3794538" y="541102"/>
                </a:lnTo>
                <a:lnTo>
                  <a:pt x="4065691" y="541102"/>
                </a:lnTo>
                <a:lnTo>
                  <a:pt x="4065691" y="274402"/>
                </a:lnTo>
                <a:close/>
                <a:moveTo>
                  <a:pt x="3504016" y="274402"/>
                </a:moveTo>
                <a:lnTo>
                  <a:pt x="3504016" y="541102"/>
                </a:lnTo>
                <a:lnTo>
                  <a:pt x="3775170" y="541102"/>
                </a:lnTo>
                <a:lnTo>
                  <a:pt x="3775170" y="274402"/>
                </a:lnTo>
                <a:close/>
                <a:moveTo>
                  <a:pt x="3213494" y="274402"/>
                </a:moveTo>
                <a:lnTo>
                  <a:pt x="3213494" y="541102"/>
                </a:lnTo>
                <a:lnTo>
                  <a:pt x="3484648" y="541102"/>
                </a:lnTo>
                <a:lnTo>
                  <a:pt x="3484648" y="274402"/>
                </a:lnTo>
                <a:close/>
                <a:moveTo>
                  <a:pt x="2922972" y="274402"/>
                </a:moveTo>
                <a:lnTo>
                  <a:pt x="2922972" y="541102"/>
                </a:lnTo>
                <a:lnTo>
                  <a:pt x="3194126" y="541102"/>
                </a:lnTo>
                <a:lnTo>
                  <a:pt x="3194126" y="274402"/>
                </a:lnTo>
                <a:close/>
                <a:moveTo>
                  <a:pt x="2632451" y="274402"/>
                </a:moveTo>
                <a:lnTo>
                  <a:pt x="2632451" y="541102"/>
                </a:lnTo>
                <a:lnTo>
                  <a:pt x="2903604" y="541102"/>
                </a:lnTo>
                <a:lnTo>
                  <a:pt x="2903604" y="274402"/>
                </a:lnTo>
                <a:close/>
                <a:moveTo>
                  <a:pt x="2341929" y="274402"/>
                </a:moveTo>
                <a:lnTo>
                  <a:pt x="2341929" y="541102"/>
                </a:lnTo>
                <a:lnTo>
                  <a:pt x="2613083" y="541102"/>
                </a:lnTo>
                <a:lnTo>
                  <a:pt x="2613083" y="274402"/>
                </a:lnTo>
                <a:close/>
                <a:moveTo>
                  <a:pt x="2051407" y="274402"/>
                </a:moveTo>
                <a:lnTo>
                  <a:pt x="2051407" y="541102"/>
                </a:lnTo>
                <a:lnTo>
                  <a:pt x="2322561" y="541102"/>
                </a:lnTo>
                <a:lnTo>
                  <a:pt x="2322561" y="274402"/>
                </a:lnTo>
                <a:close/>
                <a:moveTo>
                  <a:pt x="1760886" y="274402"/>
                </a:moveTo>
                <a:lnTo>
                  <a:pt x="1760886" y="541102"/>
                </a:lnTo>
                <a:lnTo>
                  <a:pt x="2032039" y="541102"/>
                </a:lnTo>
                <a:lnTo>
                  <a:pt x="2032039" y="274402"/>
                </a:lnTo>
                <a:close/>
                <a:moveTo>
                  <a:pt x="1471977" y="274402"/>
                </a:moveTo>
                <a:lnTo>
                  <a:pt x="1471977" y="541102"/>
                </a:lnTo>
                <a:lnTo>
                  <a:pt x="1743131" y="541102"/>
                </a:lnTo>
                <a:lnTo>
                  <a:pt x="1743131" y="274402"/>
                </a:lnTo>
                <a:close/>
                <a:moveTo>
                  <a:pt x="1181455" y="274402"/>
                </a:moveTo>
                <a:lnTo>
                  <a:pt x="1181455" y="541102"/>
                </a:lnTo>
                <a:lnTo>
                  <a:pt x="1452609" y="541102"/>
                </a:lnTo>
                <a:lnTo>
                  <a:pt x="1452609" y="274402"/>
                </a:lnTo>
                <a:close/>
                <a:moveTo>
                  <a:pt x="890933" y="274402"/>
                </a:moveTo>
                <a:lnTo>
                  <a:pt x="890933" y="541102"/>
                </a:lnTo>
                <a:lnTo>
                  <a:pt x="1162087" y="541102"/>
                </a:lnTo>
                <a:lnTo>
                  <a:pt x="1162087" y="274402"/>
                </a:lnTo>
                <a:close/>
                <a:moveTo>
                  <a:pt x="600412" y="274402"/>
                </a:moveTo>
                <a:lnTo>
                  <a:pt x="600412" y="541102"/>
                </a:lnTo>
                <a:lnTo>
                  <a:pt x="871565" y="541102"/>
                </a:lnTo>
                <a:lnTo>
                  <a:pt x="871565" y="274402"/>
                </a:lnTo>
                <a:close/>
                <a:moveTo>
                  <a:pt x="309890" y="274402"/>
                </a:moveTo>
                <a:lnTo>
                  <a:pt x="309890" y="541102"/>
                </a:lnTo>
                <a:lnTo>
                  <a:pt x="581044" y="541102"/>
                </a:lnTo>
                <a:lnTo>
                  <a:pt x="581044" y="274402"/>
                </a:lnTo>
                <a:close/>
                <a:moveTo>
                  <a:pt x="19368" y="274402"/>
                </a:moveTo>
                <a:lnTo>
                  <a:pt x="19368" y="541102"/>
                </a:lnTo>
                <a:lnTo>
                  <a:pt x="290522" y="541102"/>
                </a:lnTo>
                <a:lnTo>
                  <a:pt x="290522" y="274402"/>
                </a:lnTo>
                <a:close/>
                <a:moveTo>
                  <a:pt x="0" y="0"/>
                </a:moveTo>
                <a:lnTo>
                  <a:pt x="19368" y="0"/>
                </a:lnTo>
                <a:lnTo>
                  <a:pt x="19368" y="255352"/>
                </a:lnTo>
                <a:lnTo>
                  <a:pt x="290522" y="255352"/>
                </a:lnTo>
                <a:lnTo>
                  <a:pt x="290522" y="0"/>
                </a:lnTo>
                <a:lnTo>
                  <a:pt x="309890" y="0"/>
                </a:lnTo>
                <a:lnTo>
                  <a:pt x="309890" y="255352"/>
                </a:lnTo>
                <a:lnTo>
                  <a:pt x="581044" y="255352"/>
                </a:lnTo>
                <a:lnTo>
                  <a:pt x="581044" y="0"/>
                </a:lnTo>
                <a:lnTo>
                  <a:pt x="600412" y="0"/>
                </a:lnTo>
                <a:lnTo>
                  <a:pt x="600412" y="255352"/>
                </a:lnTo>
                <a:lnTo>
                  <a:pt x="871565" y="255352"/>
                </a:lnTo>
                <a:lnTo>
                  <a:pt x="871565" y="0"/>
                </a:lnTo>
                <a:lnTo>
                  <a:pt x="890933" y="0"/>
                </a:lnTo>
                <a:lnTo>
                  <a:pt x="890933" y="255352"/>
                </a:lnTo>
                <a:lnTo>
                  <a:pt x="1162087" y="255352"/>
                </a:lnTo>
                <a:lnTo>
                  <a:pt x="1162087" y="0"/>
                </a:lnTo>
                <a:lnTo>
                  <a:pt x="1181455" y="0"/>
                </a:lnTo>
                <a:lnTo>
                  <a:pt x="1181455" y="255352"/>
                </a:lnTo>
                <a:lnTo>
                  <a:pt x="1452609" y="255352"/>
                </a:lnTo>
                <a:lnTo>
                  <a:pt x="1452609" y="0"/>
                </a:lnTo>
                <a:lnTo>
                  <a:pt x="1471977" y="0"/>
                </a:lnTo>
                <a:lnTo>
                  <a:pt x="1471977" y="255352"/>
                </a:lnTo>
                <a:lnTo>
                  <a:pt x="1743131" y="255352"/>
                </a:lnTo>
                <a:lnTo>
                  <a:pt x="1743131" y="0"/>
                </a:lnTo>
                <a:lnTo>
                  <a:pt x="1760886" y="0"/>
                </a:lnTo>
                <a:lnTo>
                  <a:pt x="1760886" y="255352"/>
                </a:lnTo>
                <a:lnTo>
                  <a:pt x="2032039" y="255352"/>
                </a:lnTo>
                <a:lnTo>
                  <a:pt x="2032039" y="0"/>
                </a:lnTo>
                <a:lnTo>
                  <a:pt x="2051407" y="0"/>
                </a:lnTo>
                <a:lnTo>
                  <a:pt x="2051407" y="255352"/>
                </a:lnTo>
                <a:lnTo>
                  <a:pt x="2322561" y="255352"/>
                </a:lnTo>
                <a:lnTo>
                  <a:pt x="2322561" y="0"/>
                </a:lnTo>
                <a:lnTo>
                  <a:pt x="2341929" y="0"/>
                </a:lnTo>
                <a:lnTo>
                  <a:pt x="2341929" y="255352"/>
                </a:lnTo>
                <a:lnTo>
                  <a:pt x="2613083" y="255352"/>
                </a:lnTo>
                <a:lnTo>
                  <a:pt x="2613083" y="0"/>
                </a:lnTo>
                <a:lnTo>
                  <a:pt x="2632451" y="0"/>
                </a:lnTo>
                <a:lnTo>
                  <a:pt x="2632451" y="255352"/>
                </a:lnTo>
                <a:lnTo>
                  <a:pt x="2903604" y="255352"/>
                </a:lnTo>
                <a:lnTo>
                  <a:pt x="2903604" y="0"/>
                </a:lnTo>
                <a:lnTo>
                  <a:pt x="2922972" y="0"/>
                </a:lnTo>
                <a:lnTo>
                  <a:pt x="2922972" y="255352"/>
                </a:lnTo>
                <a:lnTo>
                  <a:pt x="3194126" y="255352"/>
                </a:lnTo>
                <a:lnTo>
                  <a:pt x="3194126" y="0"/>
                </a:lnTo>
                <a:lnTo>
                  <a:pt x="3213494" y="0"/>
                </a:lnTo>
                <a:lnTo>
                  <a:pt x="3213494" y="255352"/>
                </a:lnTo>
                <a:lnTo>
                  <a:pt x="3484648" y="255352"/>
                </a:lnTo>
                <a:lnTo>
                  <a:pt x="3484648" y="0"/>
                </a:lnTo>
                <a:lnTo>
                  <a:pt x="3504016" y="0"/>
                </a:lnTo>
                <a:lnTo>
                  <a:pt x="3504016" y="255352"/>
                </a:lnTo>
                <a:lnTo>
                  <a:pt x="3775170" y="255352"/>
                </a:lnTo>
                <a:lnTo>
                  <a:pt x="3775170" y="0"/>
                </a:lnTo>
                <a:lnTo>
                  <a:pt x="3794538" y="0"/>
                </a:lnTo>
                <a:lnTo>
                  <a:pt x="3794538" y="255352"/>
                </a:lnTo>
                <a:lnTo>
                  <a:pt x="4065691" y="255352"/>
                </a:lnTo>
                <a:lnTo>
                  <a:pt x="4065691" y="0"/>
                </a:lnTo>
                <a:lnTo>
                  <a:pt x="4085059" y="0"/>
                </a:lnTo>
                <a:lnTo>
                  <a:pt x="4085059" y="255352"/>
                </a:lnTo>
                <a:lnTo>
                  <a:pt x="4356213" y="255352"/>
                </a:lnTo>
                <a:lnTo>
                  <a:pt x="4356213" y="0"/>
                </a:lnTo>
                <a:lnTo>
                  <a:pt x="4375581" y="0"/>
                </a:lnTo>
                <a:lnTo>
                  <a:pt x="4375581" y="255352"/>
                </a:lnTo>
                <a:lnTo>
                  <a:pt x="4646735" y="255352"/>
                </a:lnTo>
                <a:lnTo>
                  <a:pt x="4646735" y="0"/>
                </a:lnTo>
                <a:lnTo>
                  <a:pt x="4666103" y="0"/>
                </a:lnTo>
                <a:lnTo>
                  <a:pt x="4666103" y="255352"/>
                </a:lnTo>
                <a:lnTo>
                  <a:pt x="4937257" y="255352"/>
                </a:lnTo>
                <a:lnTo>
                  <a:pt x="4937257" y="0"/>
                </a:lnTo>
                <a:lnTo>
                  <a:pt x="4956625" y="0"/>
                </a:lnTo>
                <a:lnTo>
                  <a:pt x="4956625" y="255352"/>
                </a:lnTo>
                <a:lnTo>
                  <a:pt x="5227779" y="255352"/>
                </a:lnTo>
                <a:lnTo>
                  <a:pt x="5227779" y="0"/>
                </a:lnTo>
                <a:lnTo>
                  <a:pt x="5247147" y="0"/>
                </a:lnTo>
                <a:lnTo>
                  <a:pt x="5247147" y="255352"/>
                </a:lnTo>
                <a:lnTo>
                  <a:pt x="5516686" y="255352"/>
                </a:lnTo>
                <a:lnTo>
                  <a:pt x="5516686" y="0"/>
                </a:lnTo>
                <a:lnTo>
                  <a:pt x="5536054" y="0"/>
                </a:lnTo>
                <a:lnTo>
                  <a:pt x="5536054" y="255352"/>
                </a:lnTo>
                <a:lnTo>
                  <a:pt x="5807208" y="255352"/>
                </a:lnTo>
                <a:lnTo>
                  <a:pt x="5807208" y="0"/>
                </a:lnTo>
                <a:lnTo>
                  <a:pt x="5826576" y="0"/>
                </a:lnTo>
                <a:lnTo>
                  <a:pt x="5826576" y="255352"/>
                </a:lnTo>
                <a:lnTo>
                  <a:pt x="6097729" y="255352"/>
                </a:lnTo>
                <a:lnTo>
                  <a:pt x="6097729" y="0"/>
                </a:lnTo>
                <a:lnTo>
                  <a:pt x="6117097" y="0"/>
                </a:lnTo>
                <a:lnTo>
                  <a:pt x="6117097" y="255352"/>
                </a:lnTo>
                <a:lnTo>
                  <a:pt x="6388251" y="255352"/>
                </a:lnTo>
                <a:lnTo>
                  <a:pt x="6388251" y="0"/>
                </a:lnTo>
                <a:lnTo>
                  <a:pt x="6407619" y="0"/>
                </a:lnTo>
                <a:lnTo>
                  <a:pt x="6407619" y="255352"/>
                </a:lnTo>
                <a:lnTo>
                  <a:pt x="6678773" y="255352"/>
                </a:lnTo>
                <a:lnTo>
                  <a:pt x="6678773" y="0"/>
                </a:lnTo>
                <a:lnTo>
                  <a:pt x="6698141" y="0"/>
                </a:lnTo>
                <a:lnTo>
                  <a:pt x="6698141" y="255352"/>
                </a:lnTo>
                <a:lnTo>
                  <a:pt x="6969295" y="255352"/>
                </a:lnTo>
                <a:lnTo>
                  <a:pt x="6969295" y="0"/>
                </a:lnTo>
                <a:lnTo>
                  <a:pt x="6988663" y="0"/>
                </a:lnTo>
                <a:lnTo>
                  <a:pt x="6988663" y="255352"/>
                </a:lnTo>
                <a:lnTo>
                  <a:pt x="7259817" y="255352"/>
                </a:lnTo>
                <a:lnTo>
                  <a:pt x="7259817" y="0"/>
                </a:lnTo>
                <a:lnTo>
                  <a:pt x="7279185" y="0"/>
                </a:lnTo>
                <a:lnTo>
                  <a:pt x="7279185" y="255352"/>
                </a:lnTo>
                <a:lnTo>
                  <a:pt x="7550338" y="255352"/>
                </a:lnTo>
                <a:lnTo>
                  <a:pt x="7550338" y="0"/>
                </a:lnTo>
                <a:lnTo>
                  <a:pt x="7569706" y="0"/>
                </a:lnTo>
                <a:lnTo>
                  <a:pt x="7569706" y="255352"/>
                </a:lnTo>
                <a:lnTo>
                  <a:pt x="7840860" y="255352"/>
                </a:lnTo>
                <a:lnTo>
                  <a:pt x="7840860" y="0"/>
                </a:lnTo>
                <a:lnTo>
                  <a:pt x="7860228" y="0"/>
                </a:lnTo>
                <a:lnTo>
                  <a:pt x="7860228" y="255352"/>
                </a:lnTo>
                <a:lnTo>
                  <a:pt x="8131382" y="255352"/>
                </a:lnTo>
                <a:lnTo>
                  <a:pt x="8131382" y="0"/>
                </a:lnTo>
                <a:lnTo>
                  <a:pt x="8150750" y="0"/>
                </a:lnTo>
                <a:lnTo>
                  <a:pt x="8150750" y="255352"/>
                </a:lnTo>
                <a:lnTo>
                  <a:pt x="8421904" y="255352"/>
                </a:lnTo>
                <a:lnTo>
                  <a:pt x="8421904" y="0"/>
                </a:lnTo>
                <a:lnTo>
                  <a:pt x="8441272" y="0"/>
                </a:lnTo>
                <a:lnTo>
                  <a:pt x="8441272" y="255352"/>
                </a:lnTo>
                <a:lnTo>
                  <a:pt x="8712425" y="255352"/>
                </a:lnTo>
                <a:lnTo>
                  <a:pt x="8712425" y="0"/>
                </a:lnTo>
                <a:lnTo>
                  <a:pt x="8731793" y="0"/>
                </a:lnTo>
                <a:lnTo>
                  <a:pt x="8731793" y="255352"/>
                </a:lnTo>
                <a:lnTo>
                  <a:pt x="9001334" y="255352"/>
                </a:lnTo>
                <a:lnTo>
                  <a:pt x="9001334" y="0"/>
                </a:lnTo>
                <a:lnTo>
                  <a:pt x="9020702" y="0"/>
                </a:lnTo>
                <a:lnTo>
                  <a:pt x="9020702" y="255352"/>
                </a:lnTo>
                <a:lnTo>
                  <a:pt x="9291856" y="255352"/>
                </a:lnTo>
                <a:lnTo>
                  <a:pt x="9291856" y="0"/>
                </a:lnTo>
                <a:lnTo>
                  <a:pt x="9311224" y="0"/>
                </a:lnTo>
                <a:lnTo>
                  <a:pt x="9311224" y="255352"/>
                </a:lnTo>
                <a:lnTo>
                  <a:pt x="9582377" y="255352"/>
                </a:lnTo>
                <a:lnTo>
                  <a:pt x="9582377" y="0"/>
                </a:lnTo>
                <a:lnTo>
                  <a:pt x="9601745" y="0"/>
                </a:lnTo>
                <a:lnTo>
                  <a:pt x="9601745" y="255352"/>
                </a:lnTo>
                <a:lnTo>
                  <a:pt x="9872899" y="255352"/>
                </a:lnTo>
                <a:lnTo>
                  <a:pt x="9872899" y="0"/>
                </a:lnTo>
                <a:lnTo>
                  <a:pt x="9892267" y="0"/>
                </a:lnTo>
                <a:lnTo>
                  <a:pt x="9892267" y="255352"/>
                </a:lnTo>
                <a:lnTo>
                  <a:pt x="10163421" y="255352"/>
                </a:lnTo>
                <a:lnTo>
                  <a:pt x="10163421" y="0"/>
                </a:lnTo>
                <a:lnTo>
                  <a:pt x="10182789" y="0"/>
                </a:lnTo>
                <a:lnTo>
                  <a:pt x="10182789" y="255352"/>
                </a:lnTo>
                <a:lnTo>
                  <a:pt x="10453943" y="255352"/>
                </a:lnTo>
                <a:lnTo>
                  <a:pt x="10453943" y="0"/>
                </a:lnTo>
                <a:lnTo>
                  <a:pt x="10473311" y="0"/>
                </a:lnTo>
                <a:lnTo>
                  <a:pt x="10473311" y="255352"/>
                </a:lnTo>
                <a:lnTo>
                  <a:pt x="10744464" y="255352"/>
                </a:lnTo>
                <a:lnTo>
                  <a:pt x="10744464" y="0"/>
                </a:lnTo>
                <a:lnTo>
                  <a:pt x="10763832" y="0"/>
                </a:lnTo>
                <a:lnTo>
                  <a:pt x="10763832" y="255352"/>
                </a:lnTo>
                <a:lnTo>
                  <a:pt x="11034986" y="255352"/>
                </a:lnTo>
                <a:lnTo>
                  <a:pt x="11034986" y="0"/>
                </a:lnTo>
                <a:lnTo>
                  <a:pt x="11054354" y="0"/>
                </a:lnTo>
                <a:lnTo>
                  <a:pt x="11054354" y="255352"/>
                </a:lnTo>
                <a:lnTo>
                  <a:pt x="11325508" y="255352"/>
                </a:lnTo>
                <a:lnTo>
                  <a:pt x="11325508" y="0"/>
                </a:lnTo>
                <a:lnTo>
                  <a:pt x="11344876" y="0"/>
                </a:lnTo>
                <a:lnTo>
                  <a:pt x="11344876" y="255352"/>
                </a:lnTo>
                <a:lnTo>
                  <a:pt x="11616030" y="255352"/>
                </a:lnTo>
                <a:lnTo>
                  <a:pt x="11616030" y="0"/>
                </a:lnTo>
                <a:lnTo>
                  <a:pt x="11635398" y="0"/>
                </a:lnTo>
                <a:lnTo>
                  <a:pt x="11635398" y="255352"/>
                </a:lnTo>
                <a:lnTo>
                  <a:pt x="11906552" y="255352"/>
                </a:lnTo>
                <a:lnTo>
                  <a:pt x="11906552" y="0"/>
                </a:lnTo>
                <a:lnTo>
                  <a:pt x="11925920" y="0"/>
                </a:lnTo>
                <a:lnTo>
                  <a:pt x="11925920" y="255352"/>
                </a:lnTo>
                <a:lnTo>
                  <a:pt x="12197073" y="255352"/>
                </a:lnTo>
                <a:lnTo>
                  <a:pt x="12197073" y="0"/>
                </a:lnTo>
                <a:lnTo>
                  <a:pt x="12207051" y="0"/>
                </a:lnTo>
                <a:lnTo>
                  <a:pt x="12207051" y="5398852"/>
                </a:lnTo>
                <a:lnTo>
                  <a:pt x="12197073" y="5398852"/>
                </a:lnTo>
                <a:lnTo>
                  <a:pt x="11925920" y="5398852"/>
                </a:lnTo>
                <a:lnTo>
                  <a:pt x="11906552" y="5398852"/>
                </a:lnTo>
                <a:lnTo>
                  <a:pt x="11635398" y="5398852"/>
                </a:lnTo>
                <a:lnTo>
                  <a:pt x="11616030" y="5398852"/>
                </a:lnTo>
                <a:lnTo>
                  <a:pt x="11344876" y="5398852"/>
                </a:lnTo>
                <a:lnTo>
                  <a:pt x="11325508" y="5398852"/>
                </a:lnTo>
                <a:lnTo>
                  <a:pt x="11054354" y="5398852"/>
                </a:lnTo>
                <a:lnTo>
                  <a:pt x="11034986" y="5398852"/>
                </a:lnTo>
                <a:lnTo>
                  <a:pt x="10763832" y="5398852"/>
                </a:lnTo>
                <a:lnTo>
                  <a:pt x="10744464" y="5398852"/>
                </a:lnTo>
                <a:lnTo>
                  <a:pt x="10473311" y="5398852"/>
                </a:lnTo>
                <a:lnTo>
                  <a:pt x="10453943" y="5398852"/>
                </a:lnTo>
                <a:lnTo>
                  <a:pt x="10182789" y="5398852"/>
                </a:lnTo>
                <a:lnTo>
                  <a:pt x="10163421" y="5398852"/>
                </a:lnTo>
                <a:lnTo>
                  <a:pt x="9892267" y="5398852"/>
                </a:lnTo>
                <a:lnTo>
                  <a:pt x="9872899" y="5398852"/>
                </a:lnTo>
                <a:lnTo>
                  <a:pt x="9601745" y="5398852"/>
                </a:lnTo>
                <a:lnTo>
                  <a:pt x="9582377" y="5398852"/>
                </a:lnTo>
                <a:lnTo>
                  <a:pt x="9311224" y="5398852"/>
                </a:lnTo>
                <a:lnTo>
                  <a:pt x="9291856" y="5398852"/>
                </a:lnTo>
                <a:lnTo>
                  <a:pt x="9020702" y="5398852"/>
                </a:lnTo>
                <a:lnTo>
                  <a:pt x="9001334" y="5398852"/>
                </a:lnTo>
                <a:lnTo>
                  <a:pt x="8731793" y="5398852"/>
                </a:lnTo>
                <a:lnTo>
                  <a:pt x="8712425" y="5398852"/>
                </a:lnTo>
                <a:lnTo>
                  <a:pt x="8441272" y="5398852"/>
                </a:lnTo>
                <a:lnTo>
                  <a:pt x="8421904" y="5398852"/>
                </a:lnTo>
                <a:lnTo>
                  <a:pt x="8150750" y="5398852"/>
                </a:lnTo>
                <a:lnTo>
                  <a:pt x="8131382" y="5398852"/>
                </a:lnTo>
                <a:lnTo>
                  <a:pt x="7860228" y="5398852"/>
                </a:lnTo>
                <a:lnTo>
                  <a:pt x="7840860" y="5398852"/>
                </a:lnTo>
                <a:lnTo>
                  <a:pt x="7569706" y="5398852"/>
                </a:lnTo>
                <a:lnTo>
                  <a:pt x="7550338" y="5398852"/>
                </a:lnTo>
                <a:lnTo>
                  <a:pt x="7279185" y="5398852"/>
                </a:lnTo>
                <a:lnTo>
                  <a:pt x="7259817" y="5398852"/>
                </a:lnTo>
                <a:lnTo>
                  <a:pt x="6988663" y="5398852"/>
                </a:lnTo>
                <a:lnTo>
                  <a:pt x="6969295" y="5398852"/>
                </a:lnTo>
                <a:lnTo>
                  <a:pt x="6698141" y="5398852"/>
                </a:lnTo>
                <a:lnTo>
                  <a:pt x="6678773" y="5398852"/>
                </a:lnTo>
                <a:lnTo>
                  <a:pt x="6407619" y="5398852"/>
                </a:lnTo>
                <a:lnTo>
                  <a:pt x="6388251" y="5398852"/>
                </a:lnTo>
                <a:lnTo>
                  <a:pt x="6117097" y="5398852"/>
                </a:lnTo>
                <a:lnTo>
                  <a:pt x="6097729" y="5398852"/>
                </a:lnTo>
                <a:lnTo>
                  <a:pt x="5826576" y="5398852"/>
                </a:lnTo>
                <a:lnTo>
                  <a:pt x="5807208" y="5398852"/>
                </a:lnTo>
                <a:lnTo>
                  <a:pt x="5536054" y="5398852"/>
                </a:lnTo>
                <a:lnTo>
                  <a:pt x="5516686" y="5398852"/>
                </a:lnTo>
                <a:lnTo>
                  <a:pt x="5247147" y="5398852"/>
                </a:lnTo>
                <a:lnTo>
                  <a:pt x="5227779" y="5398852"/>
                </a:lnTo>
                <a:lnTo>
                  <a:pt x="4956625" y="5398852"/>
                </a:lnTo>
                <a:lnTo>
                  <a:pt x="4937257" y="5398852"/>
                </a:lnTo>
                <a:lnTo>
                  <a:pt x="4666103" y="5398852"/>
                </a:lnTo>
                <a:lnTo>
                  <a:pt x="4646735" y="5398852"/>
                </a:lnTo>
                <a:lnTo>
                  <a:pt x="4375581" y="5398852"/>
                </a:lnTo>
                <a:lnTo>
                  <a:pt x="4356213" y="5398852"/>
                </a:lnTo>
                <a:lnTo>
                  <a:pt x="4085059" y="5398852"/>
                </a:lnTo>
                <a:lnTo>
                  <a:pt x="4065691" y="5398852"/>
                </a:lnTo>
                <a:lnTo>
                  <a:pt x="3794538" y="5398852"/>
                </a:lnTo>
                <a:lnTo>
                  <a:pt x="3775170" y="5398852"/>
                </a:lnTo>
                <a:lnTo>
                  <a:pt x="3504016" y="5398852"/>
                </a:lnTo>
                <a:lnTo>
                  <a:pt x="3484648" y="5398852"/>
                </a:lnTo>
                <a:lnTo>
                  <a:pt x="3213494" y="5398852"/>
                </a:lnTo>
                <a:lnTo>
                  <a:pt x="3194126" y="5398852"/>
                </a:lnTo>
                <a:lnTo>
                  <a:pt x="2922972" y="5398852"/>
                </a:lnTo>
                <a:lnTo>
                  <a:pt x="2903604" y="5398852"/>
                </a:lnTo>
                <a:lnTo>
                  <a:pt x="2632451" y="5398852"/>
                </a:lnTo>
                <a:lnTo>
                  <a:pt x="2613083" y="5398852"/>
                </a:lnTo>
                <a:lnTo>
                  <a:pt x="2341929" y="5398852"/>
                </a:lnTo>
                <a:lnTo>
                  <a:pt x="2322561" y="5398852"/>
                </a:lnTo>
                <a:lnTo>
                  <a:pt x="2051407" y="5398852"/>
                </a:lnTo>
                <a:lnTo>
                  <a:pt x="2032039" y="5398852"/>
                </a:lnTo>
                <a:lnTo>
                  <a:pt x="1760886" y="5398852"/>
                </a:lnTo>
                <a:lnTo>
                  <a:pt x="1743131" y="5398852"/>
                </a:lnTo>
                <a:lnTo>
                  <a:pt x="1471977" y="5398852"/>
                </a:lnTo>
                <a:lnTo>
                  <a:pt x="1452609" y="5398852"/>
                </a:lnTo>
                <a:lnTo>
                  <a:pt x="1181455" y="5398852"/>
                </a:lnTo>
                <a:lnTo>
                  <a:pt x="1162087" y="5398852"/>
                </a:lnTo>
                <a:lnTo>
                  <a:pt x="890933" y="5398852"/>
                </a:lnTo>
                <a:lnTo>
                  <a:pt x="871565" y="5398852"/>
                </a:lnTo>
                <a:lnTo>
                  <a:pt x="600412" y="5398852"/>
                </a:lnTo>
                <a:lnTo>
                  <a:pt x="581044" y="5398852"/>
                </a:lnTo>
                <a:lnTo>
                  <a:pt x="309890" y="5398852"/>
                </a:lnTo>
                <a:lnTo>
                  <a:pt x="290522" y="5398852"/>
                </a:lnTo>
                <a:lnTo>
                  <a:pt x="19368" y="5398852"/>
                </a:lnTo>
                <a:lnTo>
                  <a:pt x="0" y="5398852"/>
                </a:lnTo>
                <a:lnTo>
                  <a:pt x="0" y="5379802"/>
                </a:lnTo>
                <a:lnTo>
                  <a:pt x="0" y="5132152"/>
                </a:lnTo>
                <a:lnTo>
                  <a:pt x="0" y="5113102"/>
                </a:lnTo>
                <a:lnTo>
                  <a:pt x="0" y="4846402"/>
                </a:lnTo>
                <a:lnTo>
                  <a:pt x="0" y="4827352"/>
                </a:lnTo>
                <a:lnTo>
                  <a:pt x="0" y="4560652"/>
                </a:lnTo>
                <a:lnTo>
                  <a:pt x="0" y="4541602"/>
                </a:lnTo>
                <a:lnTo>
                  <a:pt x="0" y="4274902"/>
                </a:lnTo>
                <a:lnTo>
                  <a:pt x="0" y="4255852"/>
                </a:lnTo>
                <a:lnTo>
                  <a:pt x="0" y="3989152"/>
                </a:lnTo>
                <a:lnTo>
                  <a:pt x="0" y="3970102"/>
                </a:lnTo>
                <a:lnTo>
                  <a:pt x="0" y="3703402"/>
                </a:lnTo>
                <a:lnTo>
                  <a:pt x="0" y="3684352"/>
                </a:lnTo>
                <a:lnTo>
                  <a:pt x="0" y="3417652"/>
                </a:lnTo>
                <a:lnTo>
                  <a:pt x="0" y="3398602"/>
                </a:lnTo>
                <a:lnTo>
                  <a:pt x="0" y="3131902"/>
                </a:lnTo>
                <a:lnTo>
                  <a:pt x="0" y="3112852"/>
                </a:lnTo>
                <a:lnTo>
                  <a:pt x="0" y="2846152"/>
                </a:lnTo>
                <a:lnTo>
                  <a:pt x="0" y="2827102"/>
                </a:lnTo>
                <a:lnTo>
                  <a:pt x="0" y="2560402"/>
                </a:lnTo>
                <a:lnTo>
                  <a:pt x="0" y="2541352"/>
                </a:lnTo>
                <a:lnTo>
                  <a:pt x="0" y="2274652"/>
                </a:lnTo>
                <a:lnTo>
                  <a:pt x="0" y="2255602"/>
                </a:lnTo>
                <a:lnTo>
                  <a:pt x="0" y="1988902"/>
                </a:lnTo>
                <a:lnTo>
                  <a:pt x="0" y="1969852"/>
                </a:lnTo>
                <a:lnTo>
                  <a:pt x="0" y="1703152"/>
                </a:lnTo>
                <a:lnTo>
                  <a:pt x="0" y="1684102"/>
                </a:lnTo>
                <a:lnTo>
                  <a:pt x="0" y="1417402"/>
                </a:lnTo>
                <a:lnTo>
                  <a:pt x="0" y="1398352"/>
                </a:lnTo>
                <a:lnTo>
                  <a:pt x="0" y="1131652"/>
                </a:lnTo>
                <a:lnTo>
                  <a:pt x="0" y="1112602"/>
                </a:lnTo>
                <a:lnTo>
                  <a:pt x="0" y="845902"/>
                </a:lnTo>
                <a:lnTo>
                  <a:pt x="0" y="826852"/>
                </a:lnTo>
                <a:lnTo>
                  <a:pt x="0" y="560152"/>
                </a:lnTo>
                <a:lnTo>
                  <a:pt x="0" y="541102"/>
                </a:lnTo>
                <a:lnTo>
                  <a:pt x="0" y="274402"/>
                </a:lnTo>
                <a:lnTo>
                  <a:pt x="0" y="255352"/>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112"/>
          <p:cNvSpPr>
            <a:spLocks noChangeArrowheads="1"/>
          </p:cNvSpPr>
          <p:nvPr/>
        </p:nvSpPr>
        <p:spPr bwMode="auto">
          <a:xfrm>
            <a:off x="429841" y="1441283"/>
            <a:ext cx="11243349" cy="78125"/>
          </a:xfrm>
          <a:prstGeom prst="rect">
            <a:avLst/>
          </a:pr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Rectangle 113"/>
          <p:cNvSpPr>
            <a:spLocks noChangeArrowheads="1"/>
          </p:cNvSpPr>
          <p:nvPr/>
        </p:nvSpPr>
        <p:spPr bwMode="auto">
          <a:xfrm>
            <a:off x="293317" y="1353645"/>
            <a:ext cx="271463" cy="2730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Rectangle 113"/>
          <p:cNvSpPr>
            <a:spLocks noChangeArrowheads="1"/>
          </p:cNvSpPr>
          <p:nvPr/>
        </p:nvSpPr>
        <p:spPr bwMode="auto">
          <a:xfrm>
            <a:off x="11632526" y="1366033"/>
            <a:ext cx="271463" cy="2730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74"/>
          <p:cNvSpPr/>
          <p:nvPr/>
        </p:nvSpPr>
        <p:spPr>
          <a:xfrm>
            <a:off x="30747" y="1828800"/>
            <a:ext cx="1524516" cy="4912468"/>
          </a:xfrm>
          <a:custGeom>
            <a:avLst/>
            <a:gdLst>
              <a:gd name="connsiteX0" fmla="*/ 0 w 4273685"/>
              <a:gd name="connsiteY0" fmla="*/ 0 h 4912468"/>
              <a:gd name="connsiteX1" fmla="*/ 4273685 w 4273685"/>
              <a:gd name="connsiteY1" fmla="*/ 0 h 4912468"/>
              <a:gd name="connsiteX2" fmla="*/ 4273685 w 4273685"/>
              <a:gd name="connsiteY2" fmla="*/ 4912468 h 4912468"/>
              <a:gd name="connsiteX3" fmla="*/ 0 w 4273685"/>
              <a:gd name="connsiteY3" fmla="*/ 4912468 h 4912468"/>
              <a:gd name="connsiteX4" fmla="*/ 0 w 4273685"/>
              <a:gd name="connsiteY4" fmla="*/ 0 h 4912468"/>
              <a:gd name="connsiteX0" fmla="*/ 0 w 4283413"/>
              <a:gd name="connsiteY0" fmla="*/ 1108953 h 4912468"/>
              <a:gd name="connsiteX1" fmla="*/ 4283413 w 4283413"/>
              <a:gd name="connsiteY1" fmla="*/ 0 h 4912468"/>
              <a:gd name="connsiteX2" fmla="*/ 4283413 w 4283413"/>
              <a:gd name="connsiteY2" fmla="*/ 4912468 h 4912468"/>
              <a:gd name="connsiteX3" fmla="*/ 9728 w 4283413"/>
              <a:gd name="connsiteY3" fmla="*/ 4912468 h 4912468"/>
              <a:gd name="connsiteX4" fmla="*/ 0 w 4283413"/>
              <a:gd name="connsiteY4" fmla="*/ 1108953 h 4912468"/>
              <a:gd name="connsiteX0" fmla="*/ 0 w 4283413"/>
              <a:gd name="connsiteY0" fmla="*/ 1108953 h 4912468"/>
              <a:gd name="connsiteX1" fmla="*/ 4283413 w 4283413"/>
              <a:gd name="connsiteY1" fmla="*/ 0 h 4912468"/>
              <a:gd name="connsiteX2" fmla="*/ 4283413 w 4283413"/>
              <a:gd name="connsiteY2" fmla="*/ 4912468 h 4912468"/>
              <a:gd name="connsiteX3" fmla="*/ 9728 w 4283413"/>
              <a:gd name="connsiteY3" fmla="*/ 3608962 h 4912468"/>
              <a:gd name="connsiteX4" fmla="*/ 0 w 4283413"/>
              <a:gd name="connsiteY4" fmla="*/ 1108953 h 491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3413" h="4912468">
                <a:moveTo>
                  <a:pt x="0" y="1108953"/>
                </a:moveTo>
                <a:lnTo>
                  <a:pt x="4283413" y="0"/>
                </a:lnTo>
                <a:lnTo>
                  <a:pt x="4283413" y="4912468"/>
                </a:lnTo>
                <a:lnTo>
                  <a:pt x="9728" y="3608962"/>
                </a:lnTo>
                <a:cubicBezTo>
                  <a:pt x="6485" y="2341124"/>
                  <a:pt x="3243" y="2376791"/>
                  <a:pt x="0" y="1108953"/>
                </a:cubicBezTo>
                <a:close/>
              </a:path>
            </a:pathLst>
          </a:custGeom>
          <a:gradFill>
            <a:gsLst>
              <a:gs pos="19000">
                <a:schemeClr val="bg1">
                  <a:lumMod val="95000"/>
                  <a:alpha val="0"/>
                </a:schemeClr>
              </a:gs>
              <a:gs pos="100000">
                <a:schemeClr val="bg1">
                  <a:lumMod val="95000"/>
                  <a:alpha val="1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1516186" y="1743026"/>
            <a:ext cx="5458192" cy="4912468"/>
          </a:xfrm>
          <a:prstGeom prst="roundRect">
            <a:avLst>
              <a:gd name="adj" fmla="val 5689"/>
            </a:avLst>
          </a:prstGeom>
          <a:solidFill>
            <a:schemeClr val="accent6">
              <a:lumMod val="75000"/>
            </a:schemeClr>
          </a:solidFill>
          <a:ln w="41275">
            <a:solidFill>
              <a:schemeClr val="bg1">
                <a:lumMod val="85000"/>
              </a:schemeClr>
            </a:solidFill>
          </a:ln>
        </p:spPr>
        <p:txBody>
          <a:bodyPr vert="horz" wrap="square" lIns="91440" tIns="45720" rIns="91440" bIns="45720" numCol="1" anchor="t" anchorCtr="0" compatLnSpc="1">
            <a:prstTxWarp prst="textNoShape">
              <a:avLst/>
            </a:prstTxWarp>
            <a:noAutofit/>
          </a:bodyPr>
          <a:lstStyle/>
          <a:p>
            <a:pPr marL="285750" indent="-285750" algn="just">
              <a:buFont typeface="Arial" panose="020B0604020202020204" pitchFamily="34" charset="0"/>
              <a:buChar char="•"/>
            </a:pPr>
            <a:r>
              <a:rPr lang="en-US" sz="2500" b="1" dirty="0">
                <a:solidFill>
                  <a:schemeClr val="bg1"/>
                </a:solidFill>
              </a:rPr>
              <a:t>No action is itself an action:</a:t>
            </a:r>
            <a:r>
              <a:rPr lang="en-US" sz="2500" dirty="0">
                <a:solidFill>
                  <a:schemeClr val="bg1"/>
                </a:solidFill>
              </a:rPr>
              <a:t> We accept natural disorders as if they are inevitable, but human modification can eliminate so many evils in the world</a:t>
            </a:r>
            <a:endParaRPr lang="en-US" sz="2400" dirty="0">
              <a:solidFill>
                <a:schemeClr val="bg1"/>
              </a:solidFill>
            </a:endParaRPr>
          </a:p>
          <a:p>
            <a:pPr marL="285750" indent="-285750" algn="just">
              <a:buFont typeface="Arial" panose="020B0604020202020204" pitchFamily="34" charset="0"/>
              <a:buChar char="•"/>
            </a:pPr>
            <a:r>
              <a:rPr lang="en-US" altLang="x-none" sz="2500" b="1" dirty="0">
                <a:solidFill>
                  <a:schemeClr val="bg1"/>
                </a:solidFill>
              </a:rPr>
              <a:t>Personal freedom:</a:t>
            </a:r>
            <a:r>
              <a:rPr lang="en-US" altLang="x-none" sz="2500" dirty="0">
                <a:solidFill>
                  <a:schemeClr val="bg1"/>
                </a:solidFill>
              </a:rPr>
              <a:t> We have the right to life, freedom, and happiness. We own our bodies and ought to be able to modify them at our leisure.</a:t>
            </a:r>
          </a:p>
          <a:p>
            <a:pPr marL="285750" indent="-285750" algn="just">
              <a:buFont typeface="Arial" panose="020B0604020202020204" pitchFamily="34" charset="0"/>
              <a:buChar char="•"/>
            </a:pPr>
            <a:endParaRPr lang="en-US" sz="2500" dirty="0">
              <a:solidFill>
                <a:schemeClr val="bg1"/>
              </a:solidFill>
            </a:endParaRPr>
          </a:p>
          <a:p>
            <a:pPr marL="285750" indent="-285750" algn="just">
              <a:buFont typeface="Arial" panose="020B0604020202020204" pitchFamily="34" charset="0"/>
              <a:buChar char="•"/>
            </a:pPr>
            <a:endParaRPr lang="en-US" sz="2500" dirty="0">
              <a:solidFill>
                <a:schemeClr val="bg1"/>
              </a:solidFill>
            </a:endParaRPr>
          </a:p>
        </p:txBody>
      </p:sp>
      <p:sp>
        <p:nvSpPr>
          <p:cNvPr id="94" name="Title 1">
            <a:extLst>
              <a:ext uri="{FF2B5EF4-FFF2-40B4-BE49-F238E27FC236}">
                <a16:creationId xmlns:a16="http://schemas.microsoft.com/office/drawing/2014/main" id="{3CE46ED0-02E4-44A6-8BA2-61E50C8ADE6A}"/>
              </a:ext>
            </a:extLst>
          </p:cNvPr>
          <p:cNvSpPr>
            <a:spLocks noGrp="1"/>
          </p:cNvSpPr>
          <p:nvPr>
            <p:ph type="title"/>
          </p:nvPr>
        </p:nvSpPr>
        <p:spPr>
          <a:xfrm>
            <a:off x="2172005" y="403176"/>
            <a:ext cx="7969142" cy="1178161"/>
          </a:xfrm>
        </p:spPr>
        <p:txBody>
          <a:bodyPr vert="horz" lIns="91440" tIns="45720" rIns="91440" bIns="45720" rtlCol="0" anchor="ctr">
            <a:normAutofit/>
          </a:bodyPr>
          <a:lstStyle/>
          <a:p>
            <a:pPr algn="ctr" fontAlgn="auto"/>
            <a:r>
              <a:rPr lang="en-US" b="1" dirty="0">
                <a:solidFill>
                  <a:srgbClr val="FFFFFF"/>
                </a:solidFill>
              </a:rPr>
              <a:t>Human Modification – Arguments</a:t>
            </a:r>
          </a:p>
        </p:txBody>
      </p:sp>
      <p:grpSp>
        <p:nvGrpSpPr>
          <p:cNvPr id="12" name="Group 11"/>
          <p:cNvGrpSpPr/>
          <p:nvPr/>
        </p:nvGrpSpPr>
        <p:grpSpPr>
          <a:xfrm>
            <a:off x="1438154" y="921621"/>
            <a:ext cx="382722" cy="507106"/>
            <a:chOff x="6259513" y="1910661"/>
            <a:chExt cx="825500" cy="1093787"/>
          </a:xfrm>
        </p:grpSpPr>
        <p:sp>
          <p:nvSpPr>
            <p:cNvPr id="17" name="Rectangle 121"/>
            <p:cNvSpPr>
              <a:spLocks noChangeArrowheads="1"/>
            </p:cNvSpPr>
            <p:nvPr/>
          </p:nvSpPr>
          <p:spPr bwMode="auto">
            <a:xfrm>
              <a:off x="6497638" y="1910661"/>
              <a:ext cx="352425" cy="52388"/>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22"/>
            <p:cNvSpPr>
              <a:spLocks/>
            </p:cNvSpPr>
            <p:nvPr/>
          </p:nvSpPr>
          <p:spPr bwMode="auto">
            <a:xfrm>
              <a:off x="6259513" y="1994798"/>
              <a:ext cx="825500" cy="1009650"/>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Oval 123"/>
            <p:cNvSpPr>
              <a:spLocks noChangeArrowheads="1"/>
            </p:cNvSpPr>
            <p:nvPr/>
          </p:nvSpPr>
          <p:spPr bwMode="auto">
            <a:xfrm>
              <a:off x="6707188" y="2553598"/>
              <a:ext cx="80963" cy="84138"/>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Oval 124"/>
            <p:cNvSpPr>
              <a:spLocks noChangeArrowheads="1"/>
            </p:cNvSpPr>
            <p:nvPr/>
          </p:nvSpPr>
          <p:spPr bwMode="auto">
            <a:xfrm>
              <a:off x="6591300" y="2437711"/>
              <a:ext cx="68263" cy="6826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Oval 125"/>
            <p:cNvSpPr>
              <a:spLocks noChangeArrowheads="1"/>
            </p:cNvSpPr>
            <p:nvPr/>
          </p:nvSpPr>
          <p:spPr bwMode="auto">
            <a:xfrm>
              <a:off x="6553200" y="2577411"/>
              <a:ext cx="61913" cy="6191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126"/>
            <p:cNvSpPr>
              <a:spLocks noChangeArrowheads="1"/>
            </p:cNvSpPr>
            <p:nvPr/>
          </p:nvSpPr>
          <p:spPr bwMode="auto">
            <a:xfrm>
              <a:off x="6610350" y="2658373"/>
              <a:ext cx="153988" cy="155575"/>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 name="Group 22"/>
          <p:cNvGrpSpPr/>
          <p:nvPr/>
        </p:nvGrpSpPr>
        <p:grpSpPr>
          <a:xfrm>
            <a:off x="995001" y="892180"/>
            <a:ext cx="356226" cy="536547"/>
            <a:chOff x="3694113" y="1828111"/>
            <a:chExt cx="768350" cy="1157287"/>
          </a:xfrm>
        </p:grpSpPr>
        <p:sp>
          <p:nvSpPr>
            <p:cNvPr id="26" name="Rectangle 132"/>
            <p:cNvSpPr>
              <a:spLocks noChangeArrowheads="1"/>
            </p:cNvSpPr>
            <p:nvPr/>
          </p:nvSpPr>
          <p:spPr bwMode="auto">
            <a:xfrm>
              <a:off x="3929063" y="1942411"/>
              <a:ext cx="298450" cy="4921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Oval 134"/>
            <p:cNvSpPr>
              <a:spLocks noChangeArrowheads="1"/>
            </p:cNvSpPr>
            <p:nvPr/>
          </p:nvSpPr>
          <p:spPr bwMode="auto">
            <a:xfrm>
              <a:off x="4032250" y="2809186"/>
              <a:ext cx="52388" cy="5238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Oval 135"/>
            <p:cNvSpPr>
              <a:spLocks noChangeArrowheads="1"/>
            </p:cNvSpPr>
            <p:nvPr/>
          </p:nvSpPr>
          <p:spPr bwMode="auto">
            <a:xfrm>
              <a:off x="4105275" y="2710761"/>
              <a:ext cx="117475" cy="11747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Oval 136"/>
            <p:cNvSpPr>
              <a:spLocks noChangeArrowheads="1"/>
            </p:cNvSpPr>
            <p:nvPr/>
          </p:nvSpPr>
          <p:spPr bwMode="auto">
            <a:xfrm>
              <a:off x="4079875" y="2496448"/>
              <a:ext cx="163513" cy="1651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Oval 137"/>
            <p:cNvSpPr>
              <a:spLocks noChangeArrowheads="1"/>
            </p:cNvSpPr>
            <p:nvPr/>
          </p:nvSpPr>
          <p:spPr bwMode="auto">
            <a:xfrm>
              <a:off x="3986213" y="2685361"/>
              <a:ext cx="76200" cy="762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Oval 138"/>
            <p:cNvSpPr>
              <a:spLocks noChangeArrowheads="1"/>
            </p:cNvSpPr>
            <p:nvPr/>
          </p:nvSpPr>
          <p:spPr bwMode="auto">
            <a:xfrm>
              <a:off x="3941763" y="2547248"/>
              <a:ext cx="111125" cy="1111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Oval 139"/>
            <p:cNvSpPr>
              <a:spLocks noChangeArrowheads="1"/>
            </p:cNvSpPr>
            <p:nvPr/>
          </p:nvSpPr>
          <p:spPr bwMode="auto">
            <a:xfrm>
              <a:off x="4251325" y="2671073"/>
              <a:ext cx="47625" cy="476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34"/>
          <p:cNvGrpSpPr/>
          <p:nvPr/>
        </p:nvGrpSpPr>
        <p:grpSpPr>
          <a:xfrm>
            <a:off x="564780" y="854643"/>
            <a:ext cx="356962" cy="574083"/>
            <a:chOff x="577850" y="1880498"/>
            <a:chExt cx="769938" cy="1238250"/>
          </a:xfrm>
        </p:grpSpPr>
        <p:sp>
          <p:nvSpPr>
            <p:cNvPr id="36" name="Rectangle 149"/>
            <p:cNvSpPr>
              <a:spLocks noChangeArrowheads="1"/>
            </p:cNvSpPr>
            <p:nvPr/>
          </p:nvSpPr>
          <p:spPr bwMode="auto">
            <a:xfrm>
              <a:off x="814388" y="1880498"/>
              <a:ext cx="300038" cy="492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Oval 151"/>
            <p:cNvSpPr>
              <a:spLocks noChangeArrowheads="1"/>
            </p:cNvSpPr>
            <p:nvPr/>
          </p:nvSpPr>
          <p:spPr bwMode="auto">
            <a:xfrm>
              <a:off x="854075" y="2920311"/>
              <a:ext cx="84138" cy="84138"/>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Oval 152"/>
            <p:cNvSpPr>
              <a:spLocks noChangeArrowheads="1"/>
            </p:cNvSpPr>
            <p:nvPr/>
          </p:nvSpPr>
          <p:spPr bwMode="auto">
            <a:xfrm>
              <a:off x="896938" y="2390086"/>
              <a:ext cx="69850" cy="68263"/>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Oval 153"/>
            <p:cNvSpPr>
              <a:spLocks noChangeArrowheads="1"/>
            </p:cNvSpPr>
            <p:nvPr/>
          </p:nvSpPr>
          <p:spPr bwMode="auto">
            <a:xfrm>
              <a:off x="814388" y="2505973"/>
              <a:ext cx="58738" cy="6032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Oval 154"/>
            <p:cNvSpPr>
              <a:spLocks noChangeArrowheads="1"/>
            </p:cNvSpPr>
            <p:nvPr/>
          </p:nvSpPr>
          <p:spPr bwMode="auto">
            <a:xfrm>
              <a:off x="915988" y="2501211"/>
              <a:ext cx="155575" cy="15557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10404129" y="1039957"/>
            <a:ext cx="333409" cy="379042"/>
            <a:chOff x="10834688" y="2158311"/>
            <a:chExt cx="719137" cy="817563"/>
          </a:xfrm>
        </p:grpSpPr>
        <p:sp>
          <p:nvSpPr>
            <p:cNvPr id="43" name="Freeform 155"/>
            <p:cNvSpPr>
              <a:spLocks/>
            </p:cNvSpPr>
            <p:nvPr/>
          </p:nvSpPr>
          <p:spPr bwMode="auto">
            <a:xfrm>
              <a:off x="10855325" y="2266261"/>
              <a:ext cx="669925" cy="709613"/>
            </a:xfrm>
            <a:custGeom>
              <a:avLst/>
              <a:gdLst>
                <a:gd name="T0" fmla="*/ 0 w 281"/>
                <a:gd name="T1" fmla="*/ 0 h 298"/>
                <a:gd name="T2" fmla="*/ 0 w 281"/>
                <a:gd name="T3" fmla="*/ 6 h 298"/>
                <a:gd name="T4" fmla="*/ 0 w 281"/>
                <a:gd name="T5" fmla="*/ 214 h 298"/>
                <a:gd name="T6" fmla="*/ 120 w 281"/>
                <a:gd name="T7" fmla="*/ 298 h 298"/>
                <a:gd name="T8" fmla="*/ 161 w 281"/>
                <a:gd name="T9" fmla="*/ 298 h 298"/>
                <a:gd name="T10" fmla="*/ 281 w 281"/>
                <a:gd name="T11" fmla="*/ 214 h 298"/>
                <a:gd name="T12" fmla="*/ 281 w 281"/>
                <a:gd name="T13" fmla="*/ 6 h 298"/>
                <a:gd name="T14" fmla="*/ 281 w 281"/>
                <a:gd name="T15" fmla="*/ 0 h 298"/>
                <a:gd name="T16" fmla="*/ 0 w 281"/>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298">
                  <a:moveTo>
                    <a:pt x="0" y="0"/>
                  </a:moveTo>
                  <a:cubicBezTo>
                    <a:pt x="0" y="2"/>
                    <a:pt x="0" y="4"/>
                    <a:pt x="0" y="6"/>
                  </a:cubicBezTo>
                  <a:cubicBezTo>
                    <a:pt x="0" y="214"/>
                    <a:pt x="0" y="214"/>
                    <a:pt x="0" y="214"/>
                  </a:cubicBezTo>
                  <a:cubicBezTo>
                    <a:pt x="0" y="280"/>
                    <a:pt x="54" y="298"/>
                    <a:pt x="120" y="298"/>
                  </a:cubicBezTo>
                  <a:cubicBezTo>
                    <a:pt x="161" y="298"/>
                    <a:pt x="161" y="298"/>
                    <a:pt x="161" y="298"/>
                  </a:cubicBezTo>
                  <a:cubicBezTo>
                    <a:pt x="227" y="298"/>
                    <a:pt x="281" y="280"/>
                    <a:pt x="281" y="214"/>
                  </a:cubicBezTo>
                  <a:cubicBezTo>
                    <a:pt x="281" y="6"/>
                    <a:pt x="281" y="6"/>
                    <a:pt x="281" y="6"/>
                  </a:cubicBezTo>
                  <a:cubicBezTo>
                    <a:pt x="281" y="4"/>
                    <a:pt x="281" y="2"/>
                    <a:pt x="281" y="0"/>
                  </a:cubicBezTo>
                  <a:lnTo>
                    <a:pt x="0"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56"/>
            <p:cNvSpPr>
              <a:spLocks/>
            </p:cNvSpPr>
            <p:nvPr/>
          </p:nvSpPr>
          <p:spPr bwMode="auto">
            <a:xfrm>
              <a:off x="10834688" y="2158311"/>
              <a:ext cx="352425" cy="79375"/>
            </a:xfrm>
            <a:custGeom>
              <a:avLst/>
              <a:gdLst>
                <a:gd name="T0" fmla="*/ 0 w 222"/>
                <a:gd name="T1" fmla="*/ 0 h 50"/>
                <a:gd name="T2" fmla="*/ 0 w 222"/>
                <a:gd name="T3" fmla="*/ 50 h 50"/>
                <a:gd name="T4" fmla="*/ 222 w 222"/>
                <a:gd name="T5" fmla="*/ 50 h 50"/>
                <a:gd name="T6" fmla="*/ 175 w 222"/>
                <a:gd name="T7" fmla="*/ 0 h 50"/>
                <a:gd name="T8" fmla="*/ 0 w 222"/>
                <a:gd name="T9" fmla="*/ 0 h 50"/>
              </a:gdLst>
              <a:ahLst/>
              <a:cxnLst>
                <a:cxn ang="0">
                  <a:pos x="T0" y="T1"/>
                </a:cxn>
                <a:cxn ang="0">
                  <a:pos x="T2" y="T3"/>
                </a:cxn>
                <a:cxn ang="0">
                  <a:pos x="T4" y="T5"/>
                </a:cxn>
                <a:cxn ang="0">
                  <a:pos x="T6" y="T7"/>
                </a:cxn>
                <a:cxn ang="0">
                  <a:pos x="T8" y="T9"/>
                </a:cxn>
              </a:cxnLst>
              <a:rect l="0" t="0" r="r" b="b"/>
              <a:pathLst>
                <a:path w="222" h="50">
                  <a:moveTo>
                    <a:pt x="0" y="0"/>
                  </a:moveTo>
                  <a:lnTo>
                    <a:pt x="0" y="50"/>
                  </a:lnTo>
                  <a:lnTo>
                    <a:pt x="222" y="50"/>
                  </a:lnTo>
                  <a:lnTo>
                    <a:pt x="175" y="0"/>
                  </a:lnTo>
                  <a:lnTo>
                    <a:pt x="0"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57"/>
            <p:cNvSpPr>
              <a:spLocks/>
            </p:cNvSpPr>
            <p:nvPr/>
          </p:nvSpPr>
          <p:spPr bwMode="auto">
            <a:xfrm>
              <a:off x="11217275" y="2158311"/>
              <a:ext cx="336550" cy="79375"/>
            </a:xfrm>
            <a:custGeom>
              <a:avLst/>
              <a:gdLst>
                <a:gd name="T0" fmla="*/ 47 w 212"/>
                <a:gd name="T1" fmla="*/ 0 h 50"/>
                <a:gd name="T2" fmla="*/ 0 w 212"/>
                <a:gd name="T3" fmla="*/ 50 h 50"/>
                <a:gd name="T4" fmla="*/ 212 w 212"/>
                <a:gd name="T5" fmla="*/ 50 h 50"/>
                <a:gd name="T6" fmla="*/ 212 w 212"/>
                <a:gd name="T7" fmla="*/ 0 h 50"/>
                <a:gd name="T8" fmla="*/ 47 w 212"/>
                <a:gd name="T9" fmla="*/ 0 h 50"/>
              </a:gdLst>
              <a:ahLst/>
              <a:cxnLst>
                <a:cxn ang="0">
                  <a:pos x="T0" y="T1"/>
                </a:cxn>
                <a:cxn ang="0">
                  <a:pos x="T2" y="T3"/>
                </a:cxn>
                <a:cxn ang="0">
                  <a:pos x="T4" y="T5"/>
                </a:cxn>
                <a:cxn ang="0">
                  <a:pos x="T6" y="T7"/>
                </a:cxn>
                <a:cxn ang="0">
                  <a:pos x="T8" y="T9"/>
                </a:cxn>
              </a:cxnLst>
              <a:rect l="0" t="0" r="r" b="b"/>
              <a:pathLst>
                <a:path w="212" h="50">
                  <a:moveTo>
                    <a:pt x="47" y="0"/>
                  </a:moveTo>
                  <a:lnTo>
                    <a:pt x="0" y="50"/>
                  </a:lnTo>
                  <a:lnTo>
                    <a:pt x="212" y="50"/>
                  </a:lnTo>
                  <a:lnTo>
                    <a:pt x="212" y="0"/>
                  </a:lnTo>
                  <a:lnTo>
                    <a:pt x="47"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Oval 158"/>
            <p:cNvSpPr>
              <a:spLocks noChangeArrowheads="1"/>
            </p:cNvSpPr>
            <p:nvPr/>
          </p:nvSpPr>
          <p:spPr bwMode="auto">
            <a:xfrm>
              <a:off x="11131550" y="2867923"/>
              <a:ext cx="52388" cy="52388"/>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Oval 159"/>
            <p:cNvSpPr>
              <a:spLocks noChangeArrowheads="1"/>
            </p:cNvSpPr>
            <p:nvPr/>
          </p:nvSpPr>
          <p:spPr bwMode="auto">
            <a:xfrm>
              <a:off x="11202988" y="2875861"/>
              <a:ext cx="76200" cy="76200"/>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Oval 160"/>
            <p:cNvSpPr>
              <a:spLocks noChangeArrowheads="1"/>
            </p:cNvSpPr>
            <p:nvPr/>
          </p:nvSpPr>
          <p:spPr bwMode="auto">
            <a:xfrm>
              <a:off x="11122025" y="2739336"/>
              <a:ext cx="112713" cy="112713"/>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Oval 161"/>
            <p:cNvSpPr>
              <a:spLocks noChangeArrowheads="1"/>
            </p:cNvSpPr>
            <p:nvPr/>
          </p:nvSpPr>
          <p:spPr bwMode="auto">
            <a:xfrm>
              <a:off x="11236325" y="2696473"/>
              <a:ext cx="47625" cy="47625"/>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5" name="Group 54"/>
          <p:cNvGrpSpPr/>
          <p:nvPr/>
        </p:nvGrpSpPr>
        <p:grpSpPr>
          <a:xfrm flipH="1">
            <a:off x="11234336" y="854643"/>
            <a:ext cx="620609" cy="574083"/>
            <a:chOff x="2670175" y="5505450"/>
            <a:chExt cx="1249363" cy="1155700"/>
          </a:xfrm>
        </p:grpSpPr>
        <p:sp>
          <p:nvSpPr>
            <p:cNvPr id="56" name="Freeform 98"/>
            <p:cNvSpPr>
              <a:spLocks/>
            </p:cNvSpPr>
            <p:nvPr/>
          </p:nvSpPr>
          <p:spPr bwMode="auto">
            <a:xfrm>
              <a:off x="3387725" y="5634038"/>
              <a:ext cx="296863" cy="60325"/>
            </a:xfrm>
            <a:custGeom>
              <a:avLst/>
              <a:gdLst>
                <a:gd name="T0" fmla="*/ 170 w 187"/>
                <a:gd name="T1" fmla="*/ 38 h 38"/>
                <a:gd name="T2" fmla="*/ 187 w 187"/>
                <a:gd name="T3" fmla="*/ 38 h 38"/>
                <a:gd name="T4" fmla="*/ 187 w 187"/>
                <a:gd name="T5" fmla="*/ 0 h 38"/>
                <a:gd name="T6" fmla="*/ 0 w 187"/>
                <a:gd name="T7" fmla="*/ 0 h 38"/>
                <a:gd name="T8" fmla="*/ 0 w 187"/>
                <a:gd name="T9" fmla="*/ 38 h 38"/>
                <a:gd name="T10" fmla="*/ 18 w 187"/>
                <a:gd name="T11" fmla="*/ 38 h 38"/>
                <a:gd name="T12" fmla="*/ 170 w 187"/>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87" h="38">
                  <a:moveTo>
                    <a:pt x="170" y="38"/>
                  </a:moveTo>
                  <a:lnTo>
                    <a:pt x="187" y="38"/>
                  </a:lnTo>
                  <a:lnTo>
                    <a:pt x="187" y="0"/>
                  </a:lnTo>
                  <a:lnTo>
                    <a:pt x="0" y="0"/>
                  </a:lnTo>
                  <a:lnTo>
                    <a:pt x="0" y="38"/>
                  </a:lnTo>
                  <a:lnTo>
                    <a:pt x="18" y="38"/>
                  </a:lnTo>
                  <a:lnTo>
                    <a:pt x="170" y="3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9"/>
            <p:cNvSpPr>
              <a:spLocks/>
            </p:cNvSpPr>
            <p:nvPr/>
          </p:nvSpPr>
          <p:spPr bwMode="auto">
            <a:xfrm>
              <a:off x="3013075" y="5705475"/>
              <a:ext cx="906463" cy="955675"/>
            </a:xfrm>
            <a:custGeom>
              <a:avLst/>
              <a:gdLst>
                <a:gd name="T0" fmla="*/ 271 w 381"/>
                <a:gd name="T1" fmla="*/ 130 h 401"/>
                <a:gd name="T2" fmla="*/ 271 w 381"/>
                <a:gd name="T3" fmla="*/ 0 h 401"/>
                <a:gd name="T4" fmla="*/ 169 w 381"/>
                <a:gd name="T5" fmla="*/ 0 h 401"/>
                <a:gd name="T6" fmla="*/ 169 w 381"/>
                <a:gd name="T7" fmla="*/ 130 h 401"/>
                <a:gd name="T8" fmla="*/ 111 w 381"/>
                <a:gd name="T9" fmla="*/ 164 h 401"/>
                <a:gd name="T10" fmla="*/ 45 w 381"/>
                <a:gd name="T11" fmla="*/ 102 h 401"/>
                <a:gd name="T12" fmla="*/ 0 w 381"/>
                <a:gd name="T13" fmla="*/ 150 h 401"/>
                <a:gd name="T14" fmla="*/ 72 w 381"/>
                <a:gd name="T15" fmla="*/ 217 h 401"/>
                <a:gd name="T16" fmla="*/ 58 w 381"/>
                <a:gd name="T17" fmla="*/ 283 h 401"/>
                <a:gd name="T18" fmla="*/ 109 w 381"/>
                <a:gd name="T19" fmla="*/ 401 h 401"/>
                <a:gd name="T20" fmla="*/ 330 w 381"/>
                <a:gd name="T21" fmla="*/ 401 h 401"/>
                <a:gd name="T22" fmla="*/ 381 w 381"/>
                <a:gd name="T23" fmla="*/ 283 h 401"/>
                <a:gd name="T24" fmla="*/ 271 w 381"/>
                <a:gd name="T25" fmla="*/ 1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1" h="401">
                  <a:moveTo>
                    <a:pt x="271" y="130"/>
                  </a:moveTo>
                  <a:cubicBezTo>
                    <a:pt x="271" y="0"/>
                    <a:pt x="271" y="0"/>
                    <a:pt x="271" y="0"/>
                  </a:cubicBezTo>
                  <a:cubicBezTo>
                    <a:pt x="169" y="0"/>
                    <a:pt x="169" y="0"/>
                    <a:pt x="169" y="0"/>
                  </a:cubicBezTo>
                  <a:cubicBezTo>
                    <a:pt x="169" y="130"/>
                    <a:pt x="169" y="130"/>
                    <a:pt x="169" y="130"/>
                  </a:cubicBezTo>
                  <a:cubicBezTo>
                    <a:pt x="147" y="137"/>
                    <a:pt x="127" y="149"/>
                    <a:pt x="111" y="164"/>
                  </a:cubicBezTo>
                  <a:cubicBezTo>
                    <a:pt x="45" y="102"/>
                    <a:pt x="45" y="102"/>
                    <a:pt x="45" y="102"/>
                  </a:cubicBezTo>
                  <a:cubicBezTo>
                    <a:pt x="0" y="150"/>
                    <a:pt x="0" y="150"/>
                    <a:pt x="0" y="150"/>
                  </a:cubicBezTo>
                  <a:cubicBezTo>
                    <a:pt x="72" y="217"/>
                    <a:pt x="72" y="217"/>
                    <a:pt x="72" y="217"/>
                  </a:cubicBezTo>
                  <a:cubicBezTo>
                    <a:pt x="63" y="237"/>
                    <a:pt x="58" y="260"/>
                    <a:pt x="58" y="283"/>
                  </a:cubicBezTo>
                  <a:cubicBezTo>
                    <a:pt x="58" y="329"/>
                    <a:pt x="78" y="371"/>
                    <a:pt x="109" y="401"/>
                  </a:cubicBezTo>
                  <a:cubicBezTo>
                    <a:pt x="330" y="401"/>
                    <a:pt x="330" y="401"/>
                    <a:pt x="330" y="401"/>
                  </a:cubicBezTo>
                  <a:cubicBezTo>
                    <a:pt x="362" y="371"/>
                    <a:pt x="381" y="329"/>
                    <a:pt x="381" y="283"/>
                  </a:cubicBezTo>
                  <a:cubicBezTo>
                    <a:pt x="381" y="212"/>
                    <a:pt x="335" y="151"/>
                    <a:pt x="271" y="13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100"/>
            <p:cNvSpPr>
              <a:spLocks noChangeArrowheads="1"/>
            </p:cNvSpPr>
            <p:nvPr/>
          </p:nvSpPr>
          <p:spPr bwMode="auto">
            <a:xfrm>
              <a:off x="3608388" y="6238875"/>
              <a:ext cx="58738"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101"/>
            <p:cNvSpPr>
              <a:spLocks noChangeArrowheads="1"/>
            </p:cNvSpPr>
            <p:nvPr/>
          </p:nvSpPr>
          <p:spPr bwMode="auto">
            <a:xfrm>
              <a:off x="3505200" y="6327775"/>
              <a:ext cx="122238" cy="1206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102"/>
            <p:cNvSpPr>
              <a:spLocks noChangeArrowheads="1"/>
            </p:cNvSpPr>
            <p:nvPr/>
          </p:nvSpPr>
          <p:spPr bwMode="auto">
            <a:xfrm>
              <a:off x="3435350" y="6224588"/>
              <a:ext cx="60325" cy="619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103"/>
            <p:cNvSpPr>
              <a:spLocks noChangeArrowheads="1"/>
            </p:cNvSpPr>
            <p:nvPr/>
          </p:nvSpPr>
          <p:spPr bwMode="auto">
            <a:xfrm>
              <a:off x="3282950" y="6337300"/>
              <a:ext cx="215900" cy="215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104"/>
            <p:cNvSpPr>
              <a:spLocks noChangeArrowheads="1"/>
            </p:cNvSpPr>
            <p:nvPr/>
          </p:nvSpPr>
          <p:spPr bwMode="auto">
            <a:xfrm>
              <a:off x="3524250" y="6489700"/>
              <a:ext cx="74613"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105"/>
            <p:cNvSpPr>
              <a:spLocks noChangeArrowheads="1"/>
            </p:cNvSpPr>
            <p:nvPr/>
          </p:nvSpPr>
          <p:spPr bwMode="auto">
            <a:xfrm>
              <a:off x="3646488" y="6391275"/>
              <a:ext cx="104775" cy="1047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143"/>
            <p:cNvSpPr>
              <a:spLocks noChangeArrowheads="1"/>
            </p:cNvSpPr>
            <p:nvPr/>
          </p:nvSpPr>
          <p:spPr bwMode="auto">
            <a:xfrm>
              <a:off x="2941638" y="5829300"/>
              <a:ext cx="60325" cy="60325"/>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144"/>
            <p:cNvSpPr>
              <a:spLocks noChangeArrowheads="1"/>
            </p:cNvSpPr>
            <p:nvPr/>
          </p:nvSpPr>
          <p:spPr bwMode="auto">
            <a:xfrm>
              <a:off x="2825750" y="5751513"/>
              <a:ext cx="77788" cy="77788"/>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145"/>
            <p:cNvSpPr>
              <a:spLocks noChangeArrowheads="1"/>
            </p:cNvSpPr>
            <p:nvPr/>
          </p:nvSpPr>
          <p:spPr bwMode="auto">
            <a:xfrm>
              <a:off x="2878138" y="5638800"/>
              <a:ext cx="101600" cy="103188"/>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146"/>
            <p:cNvSpPr>
              <a:spLocks noChangeArrowheads="1"/>
            </p:cNvSpPr>
            <p:nvPr/>
          </p:nvSpPr>
          <p:spPr bwMode="auto">
            <a:xfrm>
              <a:off x="2835275" y="5876925"/>
              <a:ext cx="49213" cy="50800"/>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147"/>
            <p:cNvSpPr>
              <a:spLocks noChangeArrowheads="1"/>
            </p:cNvSpPr>
            <p:nvPr/>
          </p:nvSpPr>
          <p:spPr bwMode="auto">
            <a:xfrm>
              <a:off x="2930525" y="5932488"/>
              <a:ext cx="33338" cy="34925"/>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148"/>
            <p:cNvSpPr>
              <a:spLocks noChangeArrowheads="1"/>
            </p:cNvSpPr>
            <p:nvPr/>
          </p:nvSpPr>
          <p:spPr bwMode="auto">
            <a:xfrm>
              <a:off x="2670175" y="5505450"/>
              <a:ext cx="171450" cy="171450"/>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p:cNvGrpSpPr/>
          <p:nvPr/>
        </p:nvGrpSpPr>
        <p:grpSpPr>
          <a:xfrm>
            <a:off x="10748463" y="932136"/>
            <a:ext cx="505353" cy="496591"/>
            <a:chOff x="7718006" y="1011502"/>
            <a:chExt cx="920663" cy="904701"/>
          </a:xfrm>
        </p:grpSpPr>
        <p:grpSp>
          <p:nvGrpSpPr>
            <p:cNvPr id="50" name="Group 49"/>
            <p:cNvGrpSpPr/>
            <p:nvPr/>
          </p:nvGrpSpPr>
          <p:grpSpPr>
            <a:xfrm>
              <a:off x="7718006" y="1011502"/>
              <a:ext cx="920663" cy="904701"/>
              <a:chOff x="443000" y="1162224"/>
              <a:chExt cx="920663" cy="904701"/>
            </a:xfrm>
            <a:solidFill>
              <a:schemeClr val="accent5"/>
            </a:solidFill>
          </p:grpSpPr>
          <p:sp>
            <p:nvSpPr>
              <p:cNvPr id="51" name="Freeform 125"/>
              <p:cNvSpPr>
                <a:spLocks/>
              </p:cNvSpPr>
              <p:nvPr/>
            </p:nvSpPr>
            <p:spPr bwMode="auto">
              <a:xfrm>
                <a:off x="795338" y="1162224"/>
                <a:ext cx="209550" cy="47625"/>
              </a:xfrm>
              <a:custGeom>
                <a:avLst/>
                <a:gdLst>
                  <a:gd name="T0" fmla="*/ 10 w 88"/>
                  <a:gd name="T1" fmla="*/ 20 h 20"/>
                  <a:gd name="T2" fmla="*/ 78 w 88"/>
                  <a:gd name="T3" fmla="*/ 20 h 20"/>
                  <a:gd name="T4" fmla="*/ 88 w 88"/>
                  <a:gd name="T5" fmla="*/ 10 h 20"/>
                  <a:gd name="T6" fmla="*/ 78 w 88"/>
                  <a:gd name="T7" fmla="*/ 0 h 20"/>
                  <a:gd name="T8" fmla="*/ 10 w 88"/>
                  <a:gd name="T9" fmla="*/ 0 h 20"/>
                  <a:gd name="T10" fmla="*/ 0 w 88"/>
                  <a:gd name="T11" fmla="*/ 10 h 20"/>
                  <a:gd name="T12" fmla="*/ 10 w 8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88" h="20">
                    <a:moveTo>
                      <a:pt x="10" y="20"/>
                    </a:moveTo>
                    <a:cubicBezTo>
                      <a:pt x="78" y="20"/>
                      <a:pt x="78" y="20"/>
                      <a:pt x="78" y="20"/>
                    </a:cubicBezTo>
                    <a:cubicBezTo>
                      <a:pt x="84" y="20"/>
                      <a:pt x="88" y="15"/>
                      <a:pt x="88" y="10"/>
                    </a:cubicBezTo>
                    <a:cubicBezTo>
                      <a:pt x="88" y="4"/>
                      <a:pt x="84" y="0"/>
                      <a:pt x="78" y="0"/>
                    </a:cubicBezTo>
                    <a:cubicBezTo>
                      <a:pt x="10" y="0"/>
                      <a:pt x="10" y="0"/>
                      <a:pt x="10" y="0"/>
                    </a:cubicBezTo>
                    <a:cubicBezTo>
                      <a:pt x="5" y="0"/>
                      <a:pt x="0" y="4"/>
                      <a:pt x="0" y="10"/>
                    </a:cubicBezTo>
                    <a:cubicBezTo>
                      <a:pt x="0" y="15"/>
                      <a:pt x="5"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26"/>
              <p:cNvSpPr>
                <a:spLocks/>
              </p:cNvSpPr>
              <p:nvPr/>
            </p:nvSpPr>
            <p:spPr bwMode="auto">
              <a:xfrm>
                <a:off x="443000" y="1282787"/>
                <a:ext cx="207963" cy="120650"/>
              </a:xfrm>
              <a:custGeom>
                <a:avLst/>
                <a:gdLst>
                  <a:gd name="T0" fmla="*/ 77 w 87"/>
                  <a:gd name="T1" fmla="*/ 1 h 51"/>
                  <a:gd name="T2" fmla="*/ 72 w 87"/>
                  <a:gd name="T3" fmla="*/ 1 h 51"/>
                  <a:gd name="T4" fmla="*/ 6 w 87"/>
                  <a:gd name="T5" fmla="*/ 31 h 51"/>
                  <a:gd name="T6" fmla="*/ 3 w 87"/>
                  <a:gd name="T7" fmla="*/ 34 h 51"/>
                  <a:gd name="T8" fmla="*/ 17 w 87"/>
                  <a:gd name="T9" fmla="*/ 48 h 51"/>
                  <a:gd name="T10" fmla="*/ 78 w 87"/>
                  <a:gd name="T11" fmla="*/ 20 h 51"/>
                  <a:gd name="T12" fmla="*/ 77 w 87"/>
                  <a:gd name="T13" fmla="*/ 1 h 51"/>
                </a:gdLst>
                <a:ahLst/>
                <a:cxnLst>
                  <a:cxn ang="0">
                    <a:pos x="T0" y="T1"/>
                  </a:cxn>
                  <a:cxn ang="0">
                    <a:pos x="T2" y="T3"/>
                  </a:cxn>
                  <a:cxn ang="0">
                    <a:pos x="T4" y="T5"/>
                  </a:cxn>
                  <a:cxn ang="0">
                    <a:pos x="T6" y="T7"/>
                  </a:cxn>
                  <a:cxn ang="0">
                    <a:pos x="T8" y="T9"/>
                  </a:cxn>
                  <a:cxn ang="0">
                    <a:pos x="T10" y="T11"/>
                  </a:cxn>
                  <a:cxn ang="0">
                    <a:pos x="T12" y="T13"/>
                  </a:cxn>
                </a:cxnLst>
                <a:rect l="0" t="0" r="r" b="b"/>
                <a:pathLst>
                  <a:path w="87" h="51">
                    <a:moveTo>
                      <a:pt x="77" y="1"/>
                    </a:moveTo>
                    <a:cubicBezTo>
                      <a:pt x="76" y="0"/>
                      <a:pt x="74" y="0"/>
                      <a:pt x="72" y="1"/>
                    </a:cubicBezTo>
                    <a:cubicBezTo>
                      <a:pt x="6" y="31"/>
                      <a:pt x="6" y="31"/>
                      <a:pt x="6" y="31"/>
                    </a:cubicBezTo>
                    <a:cubicBezTo>
                      <a:pt x="5" y="31"/>
                      <a:pt x="4" y="32"/>
                      <a:pt x="3" y="34"/>
                    </a:cubicBezTo>
                    <a:cubicBezTo>
                      <a:pt x="0" y="45"/>
                      <a:pt x="9" y="51"/>
                      <a:pt x="17" y="48"/>
                    </a:cubicBezTo>
                    <a:cubicBezTo>
                      <a:pt x="78" y="20"/>
                      <a:pt x="78" y="20"/>
                      <a:pt x="78" y="20"/>
                    </a:cubicBezTo>
                    <a:cubicBezTo>
                      <a:pt x="86" y="17"/>
                      <a:pt x="87" y="6"/>
                      <a:pt x="7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27"/>
              <p:cNvSpPr>
                <a:spLocks/>
              </p:cNvSpPr>
              <p:nvPr/>
            </p:nvSpPr>
            <p:spPr bwMode="auto">
              <a:xfrm>
                <a:off x="496888" y="1241425"/>
                <a:ext cx="819150" cy="825500"/>
              </a:xfrm>
              <a:custGeom>
                <a:avLst/>
                <a:gdLst>
                  <a:gd name="T0" fmla="*/ 282 w 344"/>
                  <a:gd name="T1" fmla="*/ 41 h 347"/>
                  <a:gd name="T2" fmla="*/ 238 w 344"/>
                  <a:gd name="T3" fmla="*/ 134 h 347"/>
                  <a:gd name="T4" fmla="*/ 203 w 344"/>
                  <a:gd name="T5" fmla="*/ 117 h 347"/>
                  <a:gd name="T6" fmla="*/ 203 w 344"/>
                  <a:gd name="T7" fmla="*/ 0 h 347"/>
                  <a:gd name="T8" fmla="*/ 135 w 344"/>
                  <a:gd name="T9" fmla="*/ 0 h 347"/>
                  <a:gd name="T10" fmla="*/ 135 w 344"/>
                  <a:gd name="T11" fmla="*/ 117 h 347"/>
                  <a:gd name="T12" fmla="*/ 101 w 344"/>
                  <a:gd name="T13" fmla="*/ 134 h 347"/>
                  <a:gd name="T14" fmla="*/ 62 w 344"/>
                  <a:gd name="T15" fmla="*/ 48 h 347"/>
                  <a:gd name="T16" fmla="*/ 0 w 344"/>
                  <a:gd name="T17" fmla="*/ 76 h 347"/>
                  <a:gd name="T18" fmla="*/ 56 w 344"/>
                  <a:gd name="T19" fmla="*/ 199 h 347"/>
                  <a:gd name="T20" fmla="*/ 52 w 344"/>
                  <a:gd name="T21" fmla="*/ 230 h 347"/>
                  <a:gd name="T22" fmla="*/ 169 w 344"/>
                  <a:gd name="T23" fmla="*/ 347 h 347"/>
                  <a:gd name="T24" fmla="*/ 287 w 344"/>
                  <a:gd name="T25" fmla="*/ 230 h 347"/>
                  <a:gd name="T26" fmla="*/ 283 w 344"/>
                  <a:gd name="T27" fmla="*/ 199 h 347"/>
                  <a:gd name="T28" fmla="*/ 344 w 344"/>
                  <a:gd name="T29" fmla="*/ 68 h 347"/>
                  <a:gd name="T30" fmla="*/ 282 w 344"/>
                  <a:gd name="T31" fmla="*/ 4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347">
                    <a:moveTo>
                      <a:pt x="282" y="41"/>
                    </a:moveTo>
                    <a:cubicBezTo>
                      <a:pt x="238" y="134"/>
                      <a:pt x="238" y="134"/>
                      <a:pt x="238" y="134"/>
                    </a:cubicBezTo>
                    <a:cubicBezTo>
                      <a:pt x="228" y="127"/>
                      <a:pt x="216" y="121"/>
                      <a:pt x="203" y="117"/>
                    </a:cubicBezTo>
                    <a:cubicBezTo>
                      <a:pt x="203" y="0"/>
                      <a:pt x="203" y="0"/>
                      <a:pt x="203" y="0"/>
                    </a:cubicBezTo>
                    <a:cubicBezTo>
                      <a:pt x="135" y="0"/>
                      <a:pt x="135" y="0"/>
                      <a:pt x="135" y="0"/>
                    </a:cubicBezTo>
                    <a:cubicBezTo>
                      <a:pt x="135" y="117"/>
                      <a:pt x="135" y="117"/>
                      <a:pt x="135" y="117"/>
                    </a:cubicBezTo>
                    <a:cubicBezTo>
                      <a:pt x="123" y="121"/>
                      <a:pt x="111" y="127"/>
                      <a:pt x="101" y="134"/>
                    </a:cubicBezTo>
                    <a:cubicBezTo>
                      <a:pt x="62" y="48"/>
                      <a:pt x="62" y="48"/>
                      <a:pt x="62" y="48"/>
                    </a:cubicBezTo>
                    <a:cubicBezTo>
                      <a:pt x="0" y="76"/>
                      <a:pt x="0" y="76"/>
                      <a:pt x="0" y="76"/>
                    </a:cubicBezTo>
                    <a:cubicBezTo>
                      <a:pt x="56" y="199"/>
                      <a:pt x="56" y="199"/>
                      <a:pt x="56" y="199"/>
                    </a:cubicBezTo>
                    <a:cubicBezTo>
                      <a:pt x="53" y="209"/>
                      <a:pt x="52" y="219"/>
                      <a:pt x="52" y="230"/>
                    </a:cubicBezTo>
                    <a:cubicBezTo>
                      <a:pt x="52" y="295"/>
                      <a:pt x="104" y="347"/>
                      <a:pt x="169" y="347"/>
                    </a:cubicBezTo>
                    <a:cubicBezTo>
                      <a:pt x="234" y="347"/>
                      <a:pt x="287" y="295"/>
                      <a:pt x="287" y="230"/>
                    </a:cubicBezTo>
                    <a:cubicBezTo>
                      <a:pt x="287" y="219"/>
                      <a:pt x="286" y="209"/>
                      <a:pt x="283" y="199"/>
                    </a:cubicBezTo>
                    <a:cubicBezTo>
                      <a:pt x="344" y="68"/>
                      <a:pt x="344" y="68"/>
                      <a:pt x="344" y="68"/>
                    </a:cubicBezTo>
                    <a:lnTo>
                      <a:pt x="282"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28"/>
              <p:cNvSpPr>
                <a:spLocks/>
              </p:cNvSpPr>
              <p:nvPr/>
            </p:nvSpPr>
            <p:spPr bwMode="auto">
              <a:xfrm>
                <a:off x="1162050" y="1265238"/>
                <a:ext cx="201613" cy="119063"/>
              </a:xfrm>
              <a:custGeom>
                <a:avLst/>
                <a:gdLst>
                  <a:gd name="T0" fmla="*/ 78 w 85"/>
                  <a:gd name="T1" fmla="*/ 30 h 50"/>
                  <a:gd name="T2" fmla="*/ 16 w 85"/>
                  <a:gd name="T3" fmla="*/ 2 h 50"/>
                  <a:gd name="T4" fmla="*/ 3 w 85"/>
                  <a:gd name="T5" fmla="*/ 7 h 50"/>
                  <a:gd name="T6" fmla="*/ 8 w 85"/>
                  <a:gd name="T7" fmla="*/ 20 h 50"/>
                  <a:gd name="T8" fmla="*/ 69 w 85"/>
                  <a:gd name="T9" fmla="*/ 48 h 50"/>
                  <a:gd name="T10" fmla="*/ 83 w 85"/>
                  <a:gd name="T11" fmla="*/ 43 h 50"/>
                  <a:gd name="T12" fmla="*/ 78 w 85"/>
                  <a:gd name="T13" fmla="*/ 3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78" y="30"/>
                    </a:moveTo>
                    <a:cubicBezTo>
                      <a:pt x="16" y="2"/>
                      <a:pt x="16" y="2"/>
                      <a:pt x="16" y="2"/>
                    </a:cubicBezTo>
                    <a:cubicBezTo>
                      <a:pt x="11" y="0"/>
                      <a:pt x="5" y="2"/>
                      <a:pt x="3" y="7"/>
                    </a:cubicBezTo>
                    <a:cubicBezTo>
                      <a:pt x="0" y="12"/>
                      <a:pt x="3" y="18"/>
                      <a:pt x="8" y="20"/>
                    </a:cubicBezTo>
                    <a:cubicBezTo>
                      <a:pt x="69" y="48"/>
                      <a:pt x="69" y="48"/>
                      <a:pt x="69" y="48"/>
                    </a:cubicBezTo>
                    <a:cubicBezTo>
                      <a:pt x="74" y="50"/>
                      <a:pt x="80" y="48"/>
                      <a:pt x="83" y="43"/>
                    </a:cubicBezTo>
                    <a:cubicBezTo>
                      <a:pt x="85" y="38"/>
                      <a:pt x="83" y="32"/>
                      <a:pt x="7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7983405" y="1585608"/>
              <a:ext cx="404938" cy="203155"/>
              <a:chOff x="7973677" y="1553814"/>
              <a:chExt cx="468313" cy="234950"/>
            </a:xfrm>
            <a:solidFill>
              <a:schemeClr val="accent5">
                <a:lumMod val="20000"/>
                <a:lumOff val="80000"/>
              </a:schemeClr>
            </a:solidFill>
          </p:grpSpPr>
          <p:sp>
            <p:nvSpPr>
              <p:cNvPr id="70" name="Oval 101"/>
              <p:cNvSpPr>
                <a:spLocks noChangeArrowheads="1"/>
              </p:cNvSpPr>
              <p:nvPr/>
            </p:nvSpPr>
            <p:spPr bwMode="auto">
              <a:xfrm>
                <a:off x="8195927" y="1553814"/>
                <a:ext cx="122238"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103"/>
              <p:cNvSpPr>
                <a:spLocks noChangeArrowheads="1"/>
              </p:cNvSpPr>
              <p:nvPr/>
            </p:nvSpPr>
            <p:spPr bwMode="auto">
              <a:xfrm>
                <a:off x="7973677" y="1563339"/>
                <a:ext cx="215900" cy="215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104"/>
              <p:cNvSpPr>
                <a:spLocks noChangeArrowheads="1"/>
              </p:cNvSpPr>
              <p:nvPr/>
            </p:nvSpPr>
            <p:spPr bwMode="auto">
              <a:xfrm>
                <a:off x="8214977" y="1715739"/>
                <a:ext cx="74613"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105"/>
              <p:cNvSpPr>
                <a:spLocks noChangeArrowheads="1"/>
              </p:cNvSpPr>
              <p:nvPr/>
            </p:nvSpPr>
            <p:spPr bwMode="auto">
              <a:xfrm>
                <a:off x="8337215" y="1617314"/>
                <a:ext cx="10477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74" name="Picture 2" descr="Related image">
            <a:hlinkClick r:id="rId3"/>
            <a:extLst>
              <a:ext uri="{FF2B5EF4-FFF2-40B4-BE49-F238E27FC236}">
                <a16:creationId xmlns:a16="http://schemas.microsoft.com/office/drawing/2014/main" id="{077324D4-A8AC-4242-B4CA-4763B3E4F1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96" t="5882" r="19440"/>
          <a:stretch/>
        </p:blipFill>
        <p:spPr bwMode="auto">
          <a:xfrm>
            <a:off x="7127343" y="1852991"/>
            <a:ext cx="4776646" cy="476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754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33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33000">
                                          <p:cBhvr additive="base">
                                            <p:cTn id="7" dur="250" fill="hold"/>
                                            <p:tgtEl>
                                              <p:spTgt spid="35"/>
                                            </p:tgtEl>
                                            <p:attrNameLst>
                                              <p:attrName>ppt_x</p:attrName>
                                            </p:attrNameLst>
                                          </p:cBhvr>
                                          <p:tavLst>
                                            <p:tav tm="0">
                                              <p:val>
                                                <p:strVal val="#ppt_x"/>
                                              </p:val>
                                            </p:tav>
                                            <p:tav tm="100000">
                                              <p:val>
                                                <p:strVal val="#ppt_x"/>
                                              </p:val>
                                            </p:tav>
                                          </p:tavLst>
                                        </p:anim>
                                        <p:anim calcmode="lin" valueType="num" p14:bounceEnd="33000">
                                          <p:cBhvr additive="base">
                                            <p:cTn id="8" dur="250" fill="hold"/>
                                            <p:tgtEl>
                                              <p:spTgt spid="35"/>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nodeType="afterEffect" p14:presetBounceEnd="33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33000">
                                          <p:cBhvr additive="base">
                                            <p:cTn id="12" dur="250" fill="hold"/>
                                            <p:tgtEl>
                                              <p:spTgt spid="23"/>
                                            </p:tgtEl>
                                            <p:attrNameLst>
                                              <p:attrName>ppt_x</p:attrName>
                                            </p:attrNameLst>
                                          </p:cBhvr>
                                          <p:tavLst>
                                            <p:tav tm="0">
                                              <p:val>
                                                <p:strVal val="#ppt_x"/>
                                              </p:val>
                                            </p:tav>
                                            <p:tav tm="100000">
                                              <p:val>
                                                <p:strVal val="#ppt_x"/>
                                              </p:val>
                                            </p:tav>
                                          </p:tavLst>
                                        </p:anim>
                                        <p:anim calcmode="lin" valueType="num" p14:bounceEnd="33000">
                                          <p:cBhvr additive="base">
                                            <p:cTn id="13" dur="250" fill="hold"/>
                                            <p:tgtEl>
                                              <p:spTgt spid="23"/>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nodeType="afterEffect" p14:presetBounceEnd="33000">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14:bounceEnd="33000">
                                          <p:cBhvr additive="base">
                                            <p:cTn id="17" dur="250" fill="hold"/>
                                            <p:tgtEl>
                                              <p:spTgt spid="12"/>
                                            </p:tgtEl>
                                            <p:attrNameLst>
                                              <p:attrName>ppt_x</p:attrName>
                                            </p:attrNameLst>
                                          </p:cBhvr>
                                          <p:tavLst>
                                            <p:tav tm="0">
                                              <p:val>
                                                <p:strVal val="#ppt_x"/>
                                              </p:val>
                                            </p:tav>
                                            <p:tav tm="100000">
                                              <p:val>
                                                <p:strVal val="#ppt_x"/>
                                              </p:val>
                                            </p:tav>
                                          </p:tavLst>
                                        </p:anim>
                                        <p:anim calcmode="lin" valueType="num" p14:bounceEnd="33000">
                                          <p:cBhvr additive="base">
                                            <p:cTn id="18" dur="25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1" fill="hold" nodeType="afterEffect" p14:presetBounceEnd="33000">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14:bounceEnd="33000">
                                          <p:cBhvr additive="base">
                                            <p:cTn id="22" dur="250" fill="hold"/>
                                            <p:tgtEl>
                                              <p:spTgt spid="42"/>
                                            </p:tgtEl>
                                            <p:attrNameLst>
                                              <p:attrName>ppt_x</p:attrName>
                                            </p:attrNameLst>
                                          </p:cBhvr>
                                          <p:tavLst>
                                            <p:tav tm="0">
                                              <p:val>
                                                <p:strVal val="#ppt_x"/>
                                              </p:val>
                                            </p:tav>
                                            <p:tav tm="100000">
                                              <p:val>
                                                <p:strVal val="#ppt_x"/>
                                              </p:val>
                                            </p:tav>
                                          </p:tavLst>
                                        </p:anim>
                                        <p:anim calcmode="lin" valueType="num" p14:bounceEnd="33000">
                                          <p:cBhvr additive="base">
                                            <p:cTn id="23" dur="25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14:presetBounceEnd="33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33000">
                                          <p:cBhvr additive="base">
                                            <p:cTn id="27" dur="250" fill="hold"/>
                                            <p:tgtEl>
                                              <p:spTgt spid="4"/>
                                            </p:tgtEl>
                                            <p:attrNameLst>
                                              <p:attrName>ppt_x</p:attrName>
                                            </p:attrNameLst>
                                          </p:cBhvr>
                                          <p:tavLst>
                                            <p:tav tm="0">
                                              <p:val>
                                                <p:strVal val="#ppt_x"/>
                                              </p:val>
                                            </p:tav>
                                            <p:tav tm="100000">
                                              <p:val>
                                                <p:strVal val="#ppt_x"/>
                                              </p:val>
                                            </p:tav>
                                          </p:tavLst>
                                        </p:anim>
                                        <p:anim calcmode="lin" valueType="num" p14:bounceEnd="33000">
                                          <p:cBhvr additive="base">
                                            <p:cTn id="28" dur="250" fill="hold"/>
                                            <p:tgtEl>
                                              <p:spTgt spid="4"/>
                                            </p:tgtEl>
                                            <p:attrNameLst>
                                              <p:attrName>ppt_y</p:attrName>
                                            </p:attrNameLst>
                                          </p:cBhvr>
                                          <p:tavLst>
                                            <p:tav tm="0">
                                              <p:val>
                                                <p:strVal val="0-#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14:presetBounceEnd="33000">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14:bounceEnd="33000">
                                          <p:cBhvr additive="base">
                                            <p:cTn id="32" dur="250" fill="hold"/>
                                            <p:tgtEl>
                                              <p:spTgt spid="55"/>
                                            </p:tgtEl>
                                            <p:attrNameLst>
                                              <p:attrName>ppt_x</p:attrName>
                                            </p:attrNameLst>
                                          </p:cBhvr>
                                          <p:tavLst>
                                            <p:tav tm="0">
                                              <p:val>
                                                <p:strVal val="#ppt_x"/>
                                              </p:val>
                                            </p:tav>
                                            <p:tav tm="100000">
                                              <p:val>
                                                <p:strVal val="#ppt_x"/>
                                              </p:val>
                                            </p:tav>
                                          </p:tavLst>
                                        </p:anim>
                                        <p:anim calcmode="lin" valueType="num" p14:bounceEnd="33000">
                                          <p:cBhvr additive="base">
                                            <p:cTn id="33" dur="250" fill="hold"/>
                                            <p:tgtEl>
                                              <p:spTgt spid="55"/>
                                            </p:tgtEl>
                                            <p:attrNameLst>
                                              <p:attrName>ppt_y</p:attrName>
                                            </p:attrNameLst>
                                          </p:cBhvr>
                                          <p:tavLst>
                                            <p:tav tm="0">
                                              <p:val>
                                                <p:strVal val="0-#ppt_h/2"/>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fade">
                                          <p:cBhvr>
                                            <p:cTn id="36" dur="4000"/>
                                            <p:tgtEl>
                                              <p:spTgt spid="74"/>
                                            </p:tgtEl>
                                          </p:cBhvr>
                                        </p:animEffect>
                                      </p:childTnLst>
                                    </p:cTn>
                                  </p:par>
                                  <p:par>
                                    <p:cTn id="37" presetID="32" presetClass="emph" presetSubtype="0" fill="hold" nodeType="withEffect">
                                      <p:stCondLst>
                                        <p:cond delay="0"/>
                                      </p:stCondLst>
                                      <p:childTnLst>
                                        <p:animRot by="120000">
                                          <p:cBhvr>
                                            <p:cTn id="38" dur="75" fill="hold">
                                              <p:stCondLst>
                                                <p:cond delay="0"/>
                                              </p:stCondLst>
                                            </p:cTn>
                                            <p:tgtEl>
                                              <p:spTgt spid="35"/>
                                            </p:tgtEl>
                                            <p:attrNameLst>
                                              <p:attrName>r</p:attrName>
                                            </p:attrNameLst>
                                          </p:cBhvr>
                                        </p:animRot>
                                        <p:animRot by="-240000">
                                          <p:cBhvr>
                                            <p:cTn id="39" dur="150" fill="hold">
                                              <p:stCondLst>
                                                <p:cond delay="150"/>
                                              </p:stCondLst>
                                            </p:cTn>
                                            <p:tgtEl>
                                              <p:spTgt spid="35"/>
                                            </p:tgtEl>
                                            <p:attrNameLst>
                                              <p:attrName>r</p:attrName>
                                            </p:attrNameLst>
                                          </p:cBhvr>
                                        </p:animRot>
                                        <p:animRot by="240000">
                                          <p:cBhvr>
                                            <p:cTn id="40" dur="150" fill="hold">
                                              <p:stCondLst>
                                                <p:cond delay="300"/>
                                              </p:stCondLst>
                                            </p:cTn>
                                            <p:tgtEl>
                                              <p:spTgt spid="35"/>
                                            </p:tgtEl>
                                            <p:attrNameLst>
                                              <p:attrName>r</p:attrName>
                                            </p:attrNameLst>
                                          </p:cBhvr>
                                        </p:animRot>
                                        <p:animRot by="-240000">
                                          <p:cBhvr>
                                            <p:cTn id="41" dur="150" fill="hold">
                                              <p:stCondLst>
                                                <p:cond delay="450"/>
                                              </p:stCondLst>
                                            </p:cTn>
                                            <p:tgtEl>
                                              <p:spTgt spid="35"/>
                                            </p:tgtEl>
                                            <p:attrNameLst>
                                              <p:attrName>r</p:attrName>
                                            </p:attrNameLst>
                                          </p:cBhvr>
                                        </p:animRot>
                                        <p:animRot by="120000">
                                          <p:cBhvr>
                                            <p:cTn id="42" dur="150" fill="hold">
                                              <p:stCondLst>
                                                <p:cond delay="600"/>
                                              </p:stCondLst>
                                            </p:cTn>
                                            <p:tgtEl>
                                              <p:spTgt spid="35"/>
                                            </p:tgtEl>
                                            <p:attrNameLst>
                                              <p:attrName>r</p:attrName>
                                            </p:attrNameLst>
                                          </p:cBhvr>
                                        </p:animRot>
                                      </p:childTnLst>
                                    </p:cTn>
                                  </p:par>
                                  <p:par>
                                    <p:cTn id="43" presetID="26" presetClass="emph" presetSubtype="0" fill="hold" nodeType="withEffect">
                                      <p:stCondLst>
                                        <p:cond delay="0"/>
                                      </p:stCondLst>
                                      <p:childTnLst>
                                        <p:animEffect transition="out" filter="fade">
                                          <p:cBhvr>
                                            <p:cTn id="44" dur="750" tmFilter="0, 0; .2, .5; .8, .5; 1, 0"/>
                                            <p:tgtEl>
                                              <p:spTgt spid="35"/>
                                            </p:tgtEl>
                                          </p:cBhvr>
                                        </p:animEffect>
                                        <p:animScale>
                                          <p:cBhvr>
                                            <p:cTn id="45" dur="375" autoRev="1" fill="hold"/>
                                            <p:tgtEl>
                                              <p:spTgt spid="35"/>
                                            </p:tgtEl>
                                          </p:cBhvr>
                                          <p:by x="105000" y="105000"/>
                                        </p:animScale>
                                      </p:childTnLst>
                                    </p:cTn>
                                  </p:par>
                                  <p:par>
                                    <p:cTn id="46" presetID="32" presetClass="emph" presetSubtype="0" fill="hold" nodeType="withEffect">
                                      <p:stCondLst>
                                        <p:cond delay="0"/>
                                      </p:stCondLst>
                                      <p:childTnLst>
                                        <p:animRot by="120000">
                                          <p:cBhvr>
                                            <p:cTn id="47" dur="75" fill="hold">
                                              <p:stCondLst>
                                                <p:cond delay="0"/>
                                              </p:stCondLst>
                                            </p:cTn>
                                            <p:tgtEl>
                                              <p:spTgt spid="23"/>
                                            </p:tgtEl>
                                            <p:attrNameLst>
                                              <p:attrName>r</p:attrName>
                                            </p:attrNameLst>
                                          </p:cBhvr>
                                        </p:animRot>
                                        <p:animRot by="-240000">
                                          <p:cBhvr>
                                            <p:cTn id="48" dur="150" fill="hold">
                                              <p:stCondLst>
                                                <p:cond delay="150"/>
                                              </p:stCondLst>
                                            </p:cTn>
                                            <p:tgtEl>
                                              <p:spTgt spid="23"/>
                                            </p:tgtEl>
                                            <p:attrNameLst>
                                              <p:attrName>r</p:attrName>
                                            </p:attrNameLst>
                                          </p:cBhvr>
                                        </p:animRot>
                                        <p:animRot by="240000">
                                          <p:cBhvr>
                                            <p:cTn id="49" dur="150" fill="hold">
                                              <p:stCondLst>
                                                <p:cond delay="300"/>
                                              </p:stCondLst>
                                            </p:cTn>
                                            <p:tgtEl>
                                              <p:spTgt spid="23"/>
                                            </p:tgtEl>
                                            <p:attrNameLst>
                                              <p:attrName>r</p:attrName>
                                            </p:attrNameLst>
                                          </p:cBhvr>
                                        </p:animRot>
                                        <p:animRot by="-240000">
                                          <p:cBhvr>
                                            <p:cTn id="50" dur="150" fill="hold">
                                              <p:stCondLst>
                                                <p:cond delay="450"/>
                                              </p:stCondLst>
                                            </p:cTn>
                                            <p:tgtEl>
                                              <p:spTgt spid="23"/>
                                            </p:tgtEl>
                                            <p:attrNameLst>
                                              <p:attrName>r</p:attrName>
                                            </p:attrNameLst>
                                          </p:cBhvr>
                                        </p:animRot>
                                        <p:animRot by="120000">
                                          <p:cBhvr>
                                            <p:cTn id="51" dur="150" fill="hold">
                                              <p:stCondLst>
                                                <p:cond delay="600"/>
                                              </p:stCondLst>
                                            </p:cTn>
                                            <p:tgtEl>
                                              <p:spTgt spid="23"/>
                                            </p:tgtEl>
                                            <p:attrNameLst>
                                              <p:attrName>r</p:attrName>
                                            </p:attrNameLst>
                                          </p:cBhvr>
                                        </p:animRot>
                                      </p:childTnLst>
                                    </p:cTn>
                                  </p:par>
                                  <p:par>
                                    <p:cTn id="52" presetID="26" presetClass="emph" presetSubtype="0" fill="hold" nodeType="withEffect">
                                      <p:stCondLst>
                                        <p:cond delay="0"/>
                                      </p:stCondLst>
                                      <p:childTnLst>
                                        <p:animEffect transition="out" filter="fade">
                                          <p:cBhvr>
                                            <p:cTn id="53" dur="750" tmFilter="0, 0; .2, .5; .8, .5; 1, 0"/>
                                            <p:tgtEl>
                                              <p:spTgt spid="23"/>
                                            </p:tgtEl>
                                          </p:cBhvr>
                                        </p:animEffect>
                                        <p:animScale>
                                          <p:cBhvr>
                                            <p:cTn id="54" dur="375" autoRev="1" fill="hold"/>
                                            <p:tgtEl>
                                              <p:spTgt spid="23"/>
                                            </p:tgtEl>
                                          </p:cBhvr>
                                          <p:by x="105000" y="105000"/>
                                        </p:animScale>
                                      </p:childTnLst>
                                    </p:cTn>
                                  </p:par>
                                  <p:par>
                                    <p:cTn id="55" presetID="32" presetClass="emph" presetSubtype="0" fill="hold" nodeType="withEffect">
                                      <p:stCondLst>
                                        <p:cond delay="0"/>
                                      </p:stCondLst>
                                      <p:childTnLst>
                                        <p:animRot by="120000">
                                          <p:cBhvr>
                                            <p:cTn id="56" dur="75" fill="hold">
                                              <p:stCondLst>
                                                <p:cond delay="0"/>
                                              </p:stCondLst>
                                            </p:cTn>
                                            <p:tgtEl>
                                              <p:spTgt spid="12"/>
                                            </p:tgtEl>
                                            <p:attrNameLst>
                                              <p:attrName>r</p:attrName>
                                            </p:attrNameLst>
                                          </p:cBhvr>
                                        </p:animRot>
                                        <p:animRot by="-240000">
                                          <p:cBhvr>
                                            <p:cTn id="57" dur="150" fill="hold">
                                              <p:stCondLst>
                                                <p:cond delay="150"/>
                                              </p:stCondLst>
                                            </p:cTn>
                                            <p:tgtEl>
                                              <p:spTgt spid="12"/>
                                            </p:tgtEl>
                                            <p:attrNameLst>
                                              <p:attrName>r</p:attrName>
                                            </p:attrNameLst>
                                          </p:cBhvr>
                                        </p:animRot>
                                        <p:animRot by="240000">
                                          <p:cBhvr>
                                            <p:cTn id="58" dur="150" fill="hold">
                                              <p:stCondLst>
                                                <p:cond delay="300"/>
                                              </p:stCondLst>
                                            </p:cTn>
                                            <p:tgtEl>
                                              <p:spTgt spid="12"/>
                                            </p:tgtEl>
                                            <p:attrNameLst>
                                              <p:attrName>r</p:attrName>
                                            </p:attrNameLst>
                                          </p:cBhvr>
                                        </p:animRot>
                                        <p:animRot by="-240000">
                                          <p:cBhvr>
                                            <p:cTn id="59" dur="150" fill="hold">
                                              <p:stCondLst>
                                                <p:cond delay="450"/>
                                              </p:stCondLst>
                                            </p:cTn>
                                            <p:tgtEl>
                                              <p:spTgt spid="12"/>
                                            </p:tgtEl>
                                            <p:attrNameLst>
                                              <p:attrName>r</p:attrName>
                                            </p:attrNameLst>
                                          </p:cBhvr>
                                        </p:animRot>
                                        <p:animRot by="120000">
                                          <p:cBhvr>
                                            <p:cTn id="60" dur="150" fill="hold">
                                              <p:stCondLst>
                                                <p:cond delay="600"/>
                                              </p:stCondLst>
                                            </p:cTn>
                                            <p:tgtEl>
                                              <p:spTgt spid="12"/>
                                            </p:tgtEl>
                                            <p:attrNameLst>
                                              <p:attrName>r</p:attrName>
                                            </p:attrNameLst>
                                          </p:cBhvr>
                                        </p:animRot>
                                      </p:childTnLst>
                                    </p:cTn>
                                  </p:par>
                                  <p:par>
                                    <p:cTn id="61" presetID="26" presetClass="emph" presetSubtype="0" fill="hold" nodeType="withEffect">
                                      <p:stCondLst>
                                        <p:cond delay="0"/>
                                      </p:stCondLst>
                                      <p:childTnLst>
                                        <p:animEffect transition="out" filter="fade">
                                          <p:cBhvr>
                                            <p:cTn id="62" dur="750" tmFilter="0, 0; .2, .5; .8, .5; 1, 0"/>
                                            <p:tgtEl>
                                              <p:spTgt spid="12"/>
                                            </p:tgtEl>
                                          </p:cBhvr>
                                        </p:animEffect>
                                        <p:animScale>
                                          <p:cBhvr>
                                            <p:cTn id="63" dur="375" autoRev="1" fill="hold"/>
                                            <p:tgtEl>
                                              <p:spTgt spid="12"/>
                                            </p:tgtEl>
                                          </p:cBhvr>
                                          <p:by x="105000" y="105000"/>
                                        </p:animScale>
                                      </p:childTnLst>
                                    </p:cTn>
                                  </p:par>
                                  <p:par>
                                    <p:cTn id="64" presetID="32" presetClass="emph" presetSubtype="0" fill="hold" nodeType="withEffect">
                                      <p:stCondLst>
                                        <p:cond delay="0"/>
                                      </p:stCondLst>
                                      <p:childTnLst>
                                        <p:animRot by="120000">
                                          <p:cBhvr>
                                            <p:cTn id="65" dur="75" fill="hold">
                                              <p:stCondLst>
                                                <p:cond delay="0"/>
                                              </p:stCondLst>
                                            </p:cTn>
                                            <p:tgtEl>
                                              <p:spTgt spid="42"/>
                                            </p:tgtEl>
                                            <p:attrNameLst>
                                              <p:attrName>r</p:attrName>
                                            </p:attrNameLst>
                                          </p:cBhvr>
                                        </p:animRot>
                                        <p:animRot by="-240000">
                                          <p:cBhvr>
                                            <p:cTn id="66" dur="150" fill="hold">
                                              <p:stCondLst>
                                                <p:cond delay="150"/>
                                              </p:stCondLst>
                                            </p:cTn>
                                            <p:tgtEl>
                                              <p:spTgt spid="42"/>
                                            </p:tgtEl>
                                            <p:attrNameLst>
                                              <p:attrName>r</p:attrName>
                                            </p:attrNameLst>
                                          </p:cBhvr>
                                        </p:animRot>
                                        <p:animRot by="240000">
                                          <p:cBhvr>
                                            <p:cTn id="67" dur="150" fill="hold">
                                              <p:stCondLst>
                                                <p:cond delay="300"/>
                                              </p:stCondLst>
                                            </p:cTn>
                                            <p:tgtEl>
                                              <p:spTgt spid="42"/>
                                            </p:tgtEl>
                                            <p:attrNameLst>
                                              <p:attrName>r</p:attrName>
                                            </p:attrNameLst>
                                          </p:cBhvr>
                                        </p:animRot>
                                        <p:animRot by="-240000">
                                          <p:cBhvr>
                                            <p:cTn id="68" dur="150" fill="hold">
                                              <p:stCondLst>
                                                <p:cond delay="450"/>
                                              </p:stCondLst>
                                            </p:cTn>
                                            <p:tgtEl>
                                              <p:spTgt spid="42"/>
                                            </p:tgtEl>
                                            <p:attrNameLst>
                                              <p:attrName>r</p:attrName>
                                            </p:attrNameLst>
                                          </p:cBhvr>
                                        </p:animRot>
                                        <p:animRot by="120000">
                                          <p:cBhvr>
                                            <p:cTn id="69" dur="150" fill="hold">
                                              <p:stCondLst>
                                                <p:cond delay="600"/>
                                              </p:stCondLst>
                                            </p:cTn>
                                            <p:tgtEl>
                                              <p:spTgt spid="42"/>
                                            </p:tgtEl>
                                            <p:attrNameLst>
                                              <p:attrName>r</p:attrName>
                                            </p:attrNameLst>
                                          </p:cBhvr>
                                        </p:animRot>
                                      </p:childTnLst>
                                    </p:cTn>
                                  </p:par>
                                  <p:par>
                                    <p:cTn id="70" presetID="26" presetClass="emph" presetSubtype="0" fill="hold" nodeType="withEffect">
                                      <p:stCondLst>
                                        <p:cond delay="0"/>
                                      </p:stCondLst>
                                      <p:childTnLst>
                                        <p:animEffect transition="out" filter="fade">
                                          <p:cBhvr>
                                            <p:cTn id="71" dur="750" tmFilter="0, 0; .2, .5; .8, .5; 1, 0"/>
                                            <p:tgtEl>
                                              <p:spTgt spid="42"/>
                                            </p:tgtEl>
                                          </p:cBhvr>
                                        </p:animEffect>
                                        <p:animScale>
                                          <p:cBhvr>
                                            <p:cTn id="72" dur="375" autoRev="1" fill="hold"/>
                                            <p:tgtEl>
                                              <p:spTgt spid="42"/>
                                            </p:tgtEl>
                                          </p:cBhvr>
                                          <p:by x="105000" y="105000"/>
                                        </p:animScale>
                                      </p:childTnLst>
                                    </p:cTn>
                                  </p:par>
                                  <p:par>
                                    <p:cTn id="73" presetID="32" presetClass="emph" presetSubtype="0" fill="hold" nodeType="withEffect">
                                      <p:stCondLst>
                                        <p:cond delay="0"/>
                                      </p:stCondLst>
                                      <p:childTnLst>
                                        <p:animRot by="120000">
                                          <p:cBhvr>
                                            <p:cTn id="74" dur="75" fill="hold">
                                              <p:stCondLst>
                                                <p:cond delay="0"/>
                                              </p:stCondLst>
                                            </p:cTn>
                                            <p:tgtEl>
                                              <p:spTgt spid="4"/>
                                            </p:tgtEl>
                                            <p:attrNameLst>
                                              <p:attrName>r</p:attrName>
                                            </p:attrNameLst>
                                          </p:cBhvr>
                                        </p:animRot>
                                        <p:animRot by="-240000">
                                          <p:cBhvr>
                                            <p:cTn id="75" dur="150" fill="hold">
                                              <p:stCondLst>
                                                <p:cond delay="150"/>
                                              </p:stCondLst>
                                            </p:cTn>
                                            <p:tgtEl>
                                              <p:spTgt spid="4"/>
                                            </p:tgtEl>
                                            <p:attrNameLst>
                                              <p:attrName>r</p:attrName>
                                            </p:attrNameLst>
                                          </p:cBhvr>
                                        </p:animRot>
                                        <p:animRot by="240000">
                                          <p:cBhvr>
                                            <p:cTn id="76" dur="150" fill="hold">
                                              <p:stCondLst>
                                                <p:cond delay="300"/>
                                              </p:stCondLst>
                                            </p:cTn>
                                            <p:tgtEl>
                                              <p:spTgt spid="4"/>
                                            </p:tgtEl>
                                            <p:attrNameLst>
                                              <p:attrName>r</p:attrName>
                                            </p:attrNameLst>
                                          </p:cBhvr>
                                        </p:animRot>
                                        <p:animRot by="-240000">
                                          <p:cBhvr>
                                            <p:cTn id="77" dur="150" fill="hold">
                                              <p:stCondLst>
                                                <p:cond delay="450"/>
                                              </p:stCondLst>
                                            </p:cTn>
                                            <p:tgtEl>
                                              <p:spTgt spid="4"/>
                                            </p:tgtEl>
                                            <p:attrNameLst>
                                              <p:attrName>r</p:attrName>
                                            </p:attrNameLst>
                                          </p:cBhvr>
                                        </p:animRot>
                                        <p:animRot by="120000">
                                          <p:cBhvr>
                                            <p:cTn id="78" dur="150" fill="hold">
                                              <p:stCondLst>
                                                <p:cond delay="600"/>
                                              </p:stCondLst>
                                            </p:cTn>
                                            <p:tgtEl>
                                              <p:spTgt spid="4"/>
                                            </p:tgtEl>
                                            <p:attrNameLst>
                                              <p:attrName>r</p:attrName>
                                            </p:attrNameLst>
                                          </p:cBhvr>
                                        </p:animRot>
                                      </p:childTnLst>
                                    </p:cTn>
                                  </p:par>
                                  <p:par>
                                    <p:cTn id="79" presetID="26" presetClass="emph" presetSubtype="0" fill="hold" nodeType="withEffect">
                                      <p:stCondLst>
                                        <p:cond delay="0"/>
                                      </p:stCondLst>
                                      <p:childTnLst>
                                        <p:animEffect transition="out" filter="fade">
                                          <p:cBhvr>
                                            <p:cTn id="80" dur="750" tmFilter="0, 0; .2, .5; .8, .5; 1, 0"/>
                                            <p:tgtEl>
                                              <p:spTgt spid="4"/>
                                            </p:tgtEl>
                                          </p:cBhvr>
                                        </p:animEffect>
                                        <p:animScale>
                                          <p:cBhvr>
                                            <p:cTn id="81" dur="375" autoRev="1" fill="hold"/>
                                            <p:tgtEl>
                                              <p:spTgt spid="4"/>
                                            </p:tgtEl>
                                          </p:cBhvr>
                                          <p:by x="105000" y="105000"/>
                                        </p:animScale>
                                      </p:childTnLst>
                                    </p:cTn>
                                  </p:par>
                                  <p:par>
                                    <p:cTn id="82" presetID="32" presetClass="emph" presetSubtype="0" fill="hold" nodeType="withEffect">
                                      <p:stCondLst>
                                        <p:cond delay="0"/>
                                      </p:stCondLst>
                                      <p:childTnLst>
                                        <p:animRot by="120000">
                                          <p:cBhvr>
                                            <p:cTn id="83" dur="75" fill="hold">
                                              <p:stCondLst>
                                                <p:cond delay="0"/>
                                              </p:stCondLst>
                                            </p:cTn>
                                            <p:tgtEl>
                                              <p:spTgt spid="55"/>
                                            </p:tgtEl>
                                            <p:attrNameLst>
                                              <p:attrName>r</p:attrName>
                                            </p:attrNameLst>
                                          </p:cBhvr>
                                        </p:animRot>
                                        <p:animRot by="-240000">
                                          <p:cBhvr>
                                            <p:cTn id="84" dur="150" fill="hold">
                                              <p:stCondLst>
                                                <p:cond delay="150"/>
                                              </p:stCondLst>
                                            </p:cTn>
                                            <p:tgtEl>
                                              <p:spTgt spid="55"/>
                                            </p:tgtEl>
                                            <p:attrNameLst>
                                              <p:attrName>r</p:attrName>
                                            </p:attrNameLst>
                                          </p:cBhvr>
                                        </p:animRot>
                                        <p:animRot by="240000">
                                          <p:cBhvr>
                                            <p:cTn id="85" dur="150" fill="hold">
                                              <p:stCondLst>
                                                <p:cond delay="300"/>
                                              </p:stCondLst>
                                            </p:cTn>
                                            <p:tgtEl>
                                              <p:spTgt spid="55"/>
                                            </p:tgtEl>
                                            <p:attrNameLst>
                                              <p:attrName>r</p:attrName>
                                            </p:attrNameLst>
                                          </p:cBhvr>
                                        </p:animRot>
                                        <p:animRot by="-240000">
                                          <p:cBhvr>
                                            <p:cTn id="86" dur="150" fill="hold">
                                              <p:stCondLst>
                                                <p:cond delay="450"/>
                                              </p:stCondLst>
                                            </p:cTn>
                                            <p:tgtEl>
                                              <p:spTgt spid="55"/>
                                            </p:tgtEl>
                                            <p:attrNameLst>
                                              <p:attrName>r</p:attrName>
                                            </p:attrNameLst>
                                          </p:cBhvr>
                                        </p:animRot>
                                        <p:animRot by="120000">
                                          <p:cBhvr>
                                            <p:cTn id="87" dur="150" fill="hold">
                                              <p:stCondLst>
                                                <p:cond delay="600"/>
                                              </p:stCondLst>
                                            </p:cTn>
                                            <p:tgtEl>
                                              <p:spTgt spid="55"/>
                                            </p:tgtEl>
                                            <p:attrNameLst>
                                              <p:attrName>r</p:attrName>
                                            </p:attrNameLst>
                                          </p:cBhvr>
                                        </p:animRot>
                                      </p:childTnLst>
                                    </p:cTn>
                                  </p:par>
                                  <p:par>
                                    <p:cTn id="88" presetID="26" presetClass="emph" presetSubtype="0" fill="hold" nodeType="withEffect">
                                      <p:stCondLst>
                                        <p:cond delay="0"/>
                                      </p:stCondLst>
                                      <p:childTnLst>
                                        <p:animEffect transition="out" filter="fade">
                                          <p:cBhvr>
                                            <p:cTn id="89" dur="750" tmFilter="0, 0; .2, .5; .8, .5; 1, 0"/>
                                            <p:tgtEl>
                                              <p:spTgt spid="55"/>
                                            </p:tgtEl>
                                          </p:cBhvr>
                                        </p:animEffect>
                                        <p:animScale>
                                          <p:cBhvr>
                                            <p:cTn id="90" dur="375" autoRev="1" fill="hold"/>
                                            <p:tgtEl>
                                              <p:spTgt spid="55"/>
                                            </p:tgtEl>
                                          </p:cBhvr>
                                          <p:by x="105000" y="105000"/>
                                        </p:animScale>
                                      </p:childTnLst>
                                    </p:cTn>
                                  </p:par>
                                  <p:par>
                                    <p:cTn id="91" presetID="22" presetClass="entr" presetSubtype="8" fill="hold" grpId="0" nodeType="with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wipe(left)">
                                          <p:cBhvr>
                                            <p:cTn id="93" dur="750"/>
                                            <p:tgtEl>
                                              <p:spTgt spid="75"/>
                                            </p:tgtEl>
                                          </p:cBhvr>
                                        </p:animEffect>
                                      </p:childTnLst>
                                    </p:cTn>
                                  </p:par>
                                </p:childTnLst>
                              </p:cTn>
                            </p:par>
                            <p:par>
                              <p:cTn id="94" fill="hold">
                                <p:stCondLst>
                                  <p:cond delay="5250"/>
                                </p:stCondLst>
                                <p:childTnLst>
                                  <p:par>
                                    <p:cTn id="95" presetID="10" presetClass="entr" presetSubtype="0" fill="hold" grpId="0" nodeType="afterEffect">
                                      <p:stCondLst>
                                        <p:cond delay="0"/>
                                      </p:stCondLst>
                                      <p:childTnLst>
                                        <p:set>
                                          <p:cBhvr>
                                            <p:cTn id="96" dur="1" fill="hold">
                                              <p:stCondLst>
                                                <p:cond delay="0"/>
                                              </p:stCondLst>
                                            </p:cTn>
                                            <p:tgtEl>
                                              <p:spTgt spid="105">
                                                <p:bg/>
                                              </p:spTgt>
                                            </p:tgtEl>
                                            <p:attrNameLst>
                                              <p:attrName>style.visibility</p:attrName>
                                            </p:attrNameLst>
                                          </p:cBhvr>
                                          <p:to>
                                            <p:strVal val="visible"/>
                                          </p:to>
                                        </p:set>
                                        <p:animEffect transition="in" filter="fade">
                                          <p:cBhvr>
                                            <p:cTn id="97" dur="1000"/>
                                            <p:tgtEl>
                                              <p:spTgt spid="105">
                                                <p:bg/>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5">
                                                <p:txEl>
                                                  <p:pRg st="0" end="0"/>
                                                </p:txEl>
                                              </p:spTgt>
                                            </p:tgtEl>
                                            <p:attrNameLst>
                                              <p:attrName>style.visibility</p:attrName>
                                            </p:attrNameLst>
                                          </p:cBhvr>
                                          <p:to>
                                            <p:strVal val="visible"/>
                                          </p:to>
                                        </p:set>
                                        <p:animEffect transition="in" filter="fade">
                                          <p:cBhvr>
                                            <p:cTn id="100" dur="1000"/>
                                            <p:tgtEl>
                                              <p:spTgt spid="105">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05">
                                                <p:txEl>
                                                  <p:pRg st="1" end="1"/>
                                                </p:txEl>
                                              </p:spTgt>
                                            </p:tgtEl>
                                            <p:attrNameLst>
                                              <p:attrName>style.visibility</p:attrName>
                                            </p:attrNameLst>
                                          </p:cBhvr>
                                          <p:to>
                                            <p:strVal val="visible"/>
                                          </p:to>
                                        </p:set>
                                        <p:animEffect transition="in" filter="fade">
                                          <p:cBhvr>
                                            <p:cTn id="105" dur="1000"/>
                                            <p:tgtEl>
                                              <p:spTgt spid="105">
                                                <p:txEl>
                                                  <p:pRg st="1" end="1"/>
                                                </p:txEl>
                                              </p:spTgt>
                                            </p:tgtEl>
                                          </p:cBhvr>
                                        </p:animEffect>
                                      </p:childTnLst>
                                    </p:cTn>
                                  </p:par>
                                </p:childTnLst>
                              </p:cTn>
                            </p:par>
                            <p:par>
                              <p:cTn id="106" fill="hold">
                                <p:stCondLst>
                                  <p:cond delay="1000"/>
                                </p:stCondLst>
                                <p:childTnLst>
                                  <p:par>
                                    <p:cTn id="107" presetID="1" presetClass="entr" presetSubtype="0" fill="hold" nodeType="afterEffect">
                                      <p:stCondLst>
                                        <p:cond delay="0"/>
                                      </p:stCondLst>
                                      <p:childTnLst>
                                        <p:set>
                                          <p:cBhvr>
                                            <p:cTn id="108" dur="1" fill="hold">
                                              <p:stCondLst>
                                                <p:cond delay="0"/>
                                              </p:stCondLst>
                                            </p:cTn>
                                            <p:tgtEl>
                                              <p:spTgt spid="105">
                                                <p:txEl>
                                                  <p:pRg st="0" end="0"/>
                                                </p:txEl>
                                              </p:spTgt>
                                            </p:tgtEl>
                                            <p:attrNameLst>
                                              <p:attrName>style.visibility</p:attrName>
                                            </p:attrNameLst>
                                          </p:cBhvr>
                                          <p:to>
                                            <p:strVal val="visible"/>
                                          </p:to>
                                        </p:set>
                                      </p:childTnLst>
                                    </p:cTn>
                                  </p:par>
                                </p:childTnLst>
                              </p:cTn>
                            </p:par>
                            <p:par>
                              <p:cTn id="109" fill="hold">
                                <p:stCondLst>
                                  <p:cond delay="1000"/>
                                </p:stCondLst>
                                <p:childTnLst>
                                  <p:par>
                                    <p:cTn id="110" presetID="1" presetClass="entr" presetSubtype="0" fill="hold" nodeType="afterEffect">
                                      <p:stCondLst>
                                        <p:cond delay="0"/>
                                      </p:stCondLst>
                                      <p:childTnLst>
                                        <p:set>
                                          <p:cBhvr>
                                            <p:cTn id="111" dur="1" fill="hold">
                                              <p:stCondLst>
                                                <p:cond delay="0"/>
                                              </p:stCondLst>
                                            </p:cTn>
                                            <p:tgtEl>
                                              <p:spTgt spid="10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05" grpId="0" uiExpand="1"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50" fill="hold"/>
                                            <p:tgtEl>
                                              <p:spTgt spid="35"/>
                                            </p:tgtEl>
                                            <p:attrNameLst>
                                              <p:attrName>ppt_x</p:attrName>
                                            </p:attrNameLst>
                                          </p:cBhvr>
                                          <p:tavLst>
                                            <p:tav tm="0">
                                              <p:val>
                                                <p:strVal val="#ppt_x"/>
                                              </p:val>
                                            </p:tav>
                                            <p:tav tm="100000">
                                              <p:val>
                                                <p:strVal val="#ppt_x"/>
                                              </p:val>
                                            </p:tav>
                                          </p:tavLst>
                                        </p:anim>
                                        <p:anim calcmode="lin" valueType="num">
                                          <p:cBhvr additive="base">
                                            <p:cTn id="8" dur="250" fill="hold"/>
                                            <p:tgtEl>
                                              <p:spTgt spid="35"/>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50" fill="hold"/>
                                            <p:tgtEl>
                                              <p:spTgt spid="23"/>
                                            </p:tgtEl>
                                            <p:attrNameLst>
                                              <p:attrName>ppt_x</p:attrName>
                                            </p:attrNameLst>
                                          </p:cBhvr>
                                          <p:tavLst>
                                            <p:tav tm="0">
                                              <p:val>
                                                <p:strVal val="#ppt_x"/>
                                              </p:val>
                                            </p:tav>
                                            <p:tav tm="100000">
                                              <p:val>
                                                <p:strVal val="#ppt_x"/>
                                              </p:val>
                                            </p:tav>
                                          </p:tavLst>
                                        </p:anim>
                                        <p:anim calcmode="lin" valueType="num">
                                          <p:cBhvr additive="base">
                                            <p:cTn id="13" dur="250" fill="hold"/>
                                            <p:tgtEl>
                                              <p:spTgt spid="23"/>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50" fill="hold"/>
                                            <p:tgtEl>
                                              <p:spTgt spid="12"/>
                                            </p:tgtEl>
                                            <p:attrNameLst>
                                              <p:attrName>ppt_x</p:attrName>
                                            </p:attrNameLst>
                                          </p:cBhvr>
                                          <p:tavLst>
                                            <p:tav tm="0">
                                              <p:val>
                                                <p:strVal val="#ppt_x"/>
                                              </p:val>
                                            </p:tav>
                                            <p:tav tm="100000">
                                              <p:val>
                                                <p:strVal val="#ppt_x"/>
                                              </p:val>
                                            </p:tav>
                                          </p:tavLst>
                                        </p:anim>
                                        <p:anim calcmode="lin" valueType="num">
                                          <p:cBhvr additive="base">
                                            <p:cTn id="18" dur="25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1"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250" fill="hold"/>
                                            <p:tgtEl>
                                              <p:spTgt spid="42"/>
                                            </p:tgtEl>
                                            <p:attrNameLst>
                                              <p:attrName>ppt_x</p:attrName>
                                            </p:attrNameLst>
                                          </p:cBhvr>
                                          <p:tavLst>
                                            <p:tav tm="0">
                                              <p:val>
                                                <p:strVal val="#ppt_x"/>
                                              </p:val>
                                            </p:tav>
                                            <p:tav tm="100000">
                                              <p:val>
                                                <p:strVal val="#ppt_x"/>
                                              </p:val>
                                            </p:tav>
                                          </p:tavLst>
                                        </p:anim>
                                        <p:anim calcmode="lin" valueType="num">
                                          <p:cBhvr additive="base">
                                            <p:cTn id="23" dur="25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250" fill="hold"/>
                                            <p:tgtEl>
                                              <p:spTgt spid="4"/>
                                            </p:tgtEl>
                                            <p:attrNameLst>
                                              <p:attrName>ppt_x</p:attrName>
                                            </p:attrNameLst>
                                          </p:cBhvr>
                                          <p:tavLst>
                                            <p:tav tm="0">
                                              <p:val>
                                                <p:strVal val="#ppt_x"/>
                                              </p:val>
                                            </p:tav>
                                            <p:tav tm="100000">
                                              <p:val>
                                                <p:strVal val="#ppt_x"/>
                                              </p:val>
                                            </p:tav>
                                          </p:tavLst>
                                        </p:anim>
                                        <p:anim calcmode="lin" valueType="num">
                                          <p:cBhvr additive="base">
                                            <p:cTn id="28" dur="250" fill="hold"/>
                                            <p:tgtEl>
                                              <p:spTgt spid="4"/>
                                            </p:tgtEl>
                                            <p:attrNameLst>
                                              <p:attrName>ppt_y</p:attrName>
                                            </p:attrNameLst>
                                          </p:cBhvr>
                                          <p:tavLst>
                                            <p:tav tm="0">
                                              <p:val>
                                                <p:strVal val="0-#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additive="base">
                                            <p:cTn id="32" dur="250" fill="hold"/>
                                            <p:tgtEl>
                                              <p:spTgt spid="55"/>
                                            </p:tgtEl>
                                            <p:attrNameLst>
                                              <p:attrName>ppt_x</p:attrName>
                                            </p:attrNameLst>
                                          </p:cBhvr>
                                          <p:tavLst>
                                            <p:tav tm="0">
                                              <p:val>
                                                <p:strVal val="#ppt_x"/>
                                              </p:val>
                                            </p:tav>
                                            <p:tav tm="100000">
                                              <p:val>
                                                <p:strVal val="#ppt_x"/>
                                              </p:val>
                                            </p:tav>
                                          </p:tavLst>
                                        </p:anim>
                                        <p:anim calcmode="lin" valueType="num">
                                          <p:cBhvr additive="base">
                                            <p:cTn id="33" dur="250" fill="hold"/>
                                            <p:tgtEl>
                                              <p:spTgt spid="55"/>
                                            </p:tgtEl>
                                            <p:attrNameLst>
                                              <p:attrName>ppt_y</p:attrName>
                                            </p:attrNameLst>
                                          </p:cBhvr>
                                          <p:tavLst>
                                            <p:tav tm="0">
                                              <p:val>
                                                <p:strVal val="0-#ppt_h/2"/>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fade">
                                          <p:cBhvr>
                                            <p:cTn id="36" dur="4000"/>
                                            <p:tgtEl>
                                              <p:spTgt spid="74"/>
                                            </p:tgtEl>
                                          </p:cBhvr>
                                        </p:animEffect>
                                      </p:childTnLst>
                                    </p:cTn>
                                  </p:par>
                                  <p:par>
                                    <p:cTn id="37" presetID="32" presetClass="emph" presetSubtype="0" fill="hold" nodeType="withEffect">
                                      <p:stCondLst>
                                        <p:cond delay="0"/>
                                      </p:stCondLst>
                                      <p:childTnLst>
                                        <p:animRot by="120000">
                                          <p:cBhvr>
                                            <p:cTn id="38" dur="75" fill="hold">
                                              <p:stCondLst>
                                                <p:cond delay="0"/>
                                              </p:stCondLst>
                                            </p:cTn>
                                            <p:tgtEl>
                                              <p:spTgt spid="35"/>
                                            </p:tgtEl>
                                            <p:attrNameLst>
                                              <p:attrName>r</p:attrName>
                                            </p:attrNameLst>
                                          </p:cBhvr>
                                        </p:animRot>
                                        <p:animRot by="-240000">
                                          <p:cBhvr>
                                            <p:cTn id="39" dur="150" fill="hold">
                                              <p:stCondLst>
                                                <p:cond delay="150"/>
                                              </p:stCondLst>
                                            </p:cTn>
                                            <p:tgtEl>
                                              <p:spTgt spid="35"/>
                                            </p:tgtEl>
                                            <p:attrNameLst>
                                              <p:attrName>r</p:attrName>
                                            </p:attrNameLst>
                                          </p:cBhvr>
                                        </p:animRot>
                                        <p:animRot by="240000">
                                          <p:cBhvr>
                                            <p:cTn id="40" dur="150" fill="hold">
                                              <p:stCondLst>
                                                <p:cond delay="300"/>
                                              </p:stCondLst>
                                            </p:cTn>
                                            <p:tgtEl>
                                              <p:spTgt spid="35"/>
                                            </p:tgtEl>
                                            <p:attrNameLst>
                                              <p:attrName>r</p:attrName>
                                            </p:attrNameLst>
                                          </p:cBhvr>
                                        </p:animRot>
                                        <p:animRot by="-240000">
                                          <p:cBhvr>
                                            <p:cTn id="41" dur="150" fill="hold">
                                              <p:stCondLst>
                                                <p:cond delay="450"/>
                                              </p:stCondLst>
                                            </p:cTn>
                                            <p:tgtEl>
                                              <p:spTgt spid="35"/>
                                            </p:tgtEl>
                                            <p:attrNameLst>
                                              <p:attrName>r</p:attrName>
                                            </p:attrNameLst>
                                          </p:cBhvr>
                                        </p:animRot>
                                        <p:animRot by="120000">
                                          <p:cBhvr>
                                            <p:cTn id="42" dur="150" fill="hold">
                                              <p:stCondLst>
                                                <p:cond delay="600"/>
                                              </p:stCondLst>
                                            </p:cTn>
                                            <p:tgtEl>
                                              <p:spTgt spid="35"/>
                                            </p:tgtEl>
                                            <p:attrNameLst>
                                              <p:attrName>r</p:attrName>
                                            </p:attrNameLst>
                                          </p:cBhvr>
                                        </p:animRot>
                                      </p:childTnLst>
                                    </p:cTn>
                                  </p:par>
                                  <p:par>
                                    <p:cTn id="43" presetID="26" presetClass="emph" presetSubtype="0" fill="hold" nodeType="withEffect">
                                      <p:stCondLst>
                                        <p:cond delay="0"/>
                                      </p:stCondLst>
                                      <p:childTnLst>
                                        <p:animEffect transition="out" filter="fade">
                                          <p:cBhvr>
                                            <p:cTn id="44" dur="750" tmFilter="0, 0; .2, .5; .8, .5; 1, 0"/>
                                            <p:tgtEl>
                                              <p:spTgt spid="35"/>
                                            </p:tgtEl>
                                          </p:cBhvr>
                                        </p:animEffect>
                                        <p:animScale>
                                          <p:cBhvr>
                                            <p:cTn id="45" dur="375" autoRev="1" fill="hold"/>
                                            <p:tgtEl>
                                              <p:spTgt spid="35"/>
                                            </p:tgtEl>
                                          </p:cBhvr>
                                          <p:by x="105000" y="105000"/>
                                        </p:animScale>
                                      </p:childTnLst>
                                    </p:cTn>
                                  </p:par>
                                  <p:par>
                                    <p:cTn id="46" presetID="32" presetClass="emph" presetSubtype="0" fill="hold" nodeType="withEffect">
                                      <p:stCondLst>
                                        <p:cond delay="0"/>
                                      </p:stCondLst>
                                      <p:childTnLst>
                                        <p:animRot by="120000">
                                          <p:cBhvr>
                                            <p:cTn id="47" dur="75" fill="hold">
                                              <p:stCondLst>
                                                <p:cond delay="0"/>
                                              </p:stCondLst>
                                            </p:cTn>
                                            <p:tgtEl>
                                              <p:spTgt spid="23"/>
                                            </p:tgtEl>
                                            <p:attrNameLst>
                                              <p:attrName>r</p:attrName>
                                            </p:attrNameLst>
                                          </p:cBhvr>
                                        </p:animRot>
                                        <p:animRot by="-240000">
                                          <p:cBhvr>
                                            <p:cTn id="48" dur="150" fill="hold">
                                              <p:stCondLst>
                                                <p:cond delay="150"/>
                                              </p:stCondLst>
                                            </p:cTn>
                                            <p:tgtEl>
                                              <p:spTgt spid="23"/>
                                            </p:tgtEl>
                                            <p:attrNameLst>
                                              <p:attrName>r</p:attrName>
                                            </p:attrNameLst>
                                          </p:cBhvr>
                                        </p:animRot>
                                        <p:animRot by="240000">
                                          <p:cBhvr>
                                            <p:cTn id="49" dur="150" fill="hold">
                                              <p:stCondLst>
                                                <p:cond delay="300"/>
                                              </p:stCondLst>
                                            </p:cTn>
                                            <p:tgtEl>
                                              <p:spTgt spid="23"/>
                                            </p:tgtEl>
                                            <p:attrNameLst>
                                              <p:attrName>r</p:attrName>
                                            </p:attrNameLst>
                                          </p:cBhvr>
                                        </p:animRot>
                                        <p:animRot by="-240000">
                                          <p:cBhvr>
                                            <p:cTn id="50" dur="150" fill="hold">
                                              <p:stCondLst>
                                                <p:cond delay="450"/>
                                              </p:stCondLst>
                                            </p:cTn>
                                            <p:tgtEl>
                                              <p:spTgt spid="23"/>
                                            </p:tgtEl>
                                            <p:attrNameLst>
                                              <p:attrName>r</p:attrName>
                                            </p:attrNameLst>
                                          </p:cBhvr>
                                        </p:animRot>
                                        <p:animRot by="120000">
                                          <p:cBhvr>
                                            <p:cTn id="51" dur="150" fill="hold">
                                              <p:stCondLst>
                                                <p:cond delay="600"/>
                                              </p:stCondLst>
                                            </p:cTn>
                                            <p:tgtEl>
                                              <p:spTgt spid="23"/>
                                            </p:tgtEl>
                                            <p:attrNameLst>
                                              <p:attrName>r</p:attrName>
                                            </p:attrNameLst>
                                          </p:cBhvr>
                                        </p:animRot>
                                      </p:childTnLst>
                                    </p:cTn>
                                  </p:par>
                                  <p:par>
                                    <p:cTn id="52" presetID="26" presetClass="emph" presetSubtype="0" fill="hold" nodeType="withEffect">
                                      <p:stCondLst>
                                        <p:cond delay="0"/>
                                      </p:stCondLst>
                                      <p:childTnLst>
                                        <p:animEffect transition="out" filter="fade">
                                          <p:cBhvr>
                                            <p:cTn id="53" dur="750" tmFilter="0, 0; .2, .5; .8, .5; 1, 0"/>
                                            <p:tgtEl>
                                              <p:spTgt spid="23"/>
                                            </p:tgtEl>
                                          </p:cBhvr>
                                        </p:animEffect>
                                        <p:animScale>
                                          <p:cBhvr>
                                            <p:cTn id="54" dur="375" autoRev="1" fill="hold"/>
                                            <p:tgtEl>
                                              <p:spTgt spid="23"/>
                                            </p:tgtEl>
                                          </p:cBhvr>
                                          <p:by x="105000" y="105000"/>
                                        </p:animScale>
                                      </p:childTnLst>
                                    </p:cTn>
                                  </p:par>
                                  <p:par>
                                    <p:cTn id="55" presetID="32" presetClass="emph" presetSubtype="0" fill="hold" nodeType="withEffect">
                                      <p:stCondLst>
                                        <p:cond delay="0"/>
                                      </p:stCondLst>
                                      <p:childTnLst>
                                        <p:animRot by="120000">
                                          <p:cBhvr>
                                            <p:cTn id="56" dur="75" fill="hold">
                                              <p:stCondLst>
                                                <p:cond delay="0"/>
                                              </p:stCondLst>
                                            </p:cTn>
                                            <p:tgtEl>
                                              <p:spTgt spid="12"/>
                                            </p:tgtEl>
                                            <p:attrNameLst>
                                              <p:attrName>r</p:attrName>
                                            </p:attrNameLst>
                                          </p:cBhvr>
                                        </p:animRot>
                                        <p:animRot by="-240000">
                                          <p:cBhvr>
                                            <p:cTn id="57" dur="150" fill="hold">
                                              <p:stCondLst>
                                                <p:cond delay="150"/>
                                              </p:stCondLst>
                                            </p:cTn>
                                            <p:tgtEl>
                                              <p:spTgt spid="12"/>
                                            </p:tgtEl>
                                            <p:attrNameLst>
                                              <p:attrName>r</p:attrName>
                                            </p:attrNameLst>
                                          </p:cBhvr>
                                        </p:animRot>
                                        <p:animRot by="240000">
                                          <p:cBhvr>
                                            <p:cTn id="58" dur="150" fill="hold">
                                              <p:stCondLst>
                                                <p:cond delay="300"/>
                                              </p:stCondLst>
                                            </p:cTn>
                                            <p:tgtEl>
                                              <p:spTgt spid="12"/>
                                            </p:tgtEl>
                                            <p:attrNameLst>
                                              <p:attrName>r</p:attrName>
                                            </p:attrNameLst>
                                          </p:cBhvr>
                                        </p:animRot>
                                        <p:animRot by="-240000">
                                          <p:cBhvr>
                                            <p:cTn id="59" dur="150" fill="hold">
                                              <p:stCondLst>
                                                <p:cond delay="450"/>
                                              </p:stCondLst>
                                            </p:cTn>
                                            <p:tgtEl>
                                              <p:spTgt spid="12"/>
                                            </p:tgtEl>
                                            <p:attrNameLst>
                                              <p:attrName>r</p:attrName>
                                            </p:attrNameLst>
                                          </p:cBhvr>
                                        </p:animRot>
                                        <p:animRot by="120000">
                                          <p:cBhvr>
                                            <p:cTn id="60" dur="150" fill="hold">
                                              <p:stCondLst>
                                                <p:cond delay="600"/>
                                              </p:stCondLst>
                                            </p:cTn>
                                            <p:tgtEl>
                                              <p:spTgt spid="12"/>
                                            </p:tgtEl>
                                            <p:attrNameLst>
                                              <p:attrName>r</p:attrName>
                                            </p:attrNameLst>
                                          </p:cBhvr>
                                        </p:animRot>
                                      </p:childTnLst>
                                    </p:cTn>
                                  </p:par>
                                  <p:par>
                                    <p:cTn id="61" presetID="26" presetClass="emph" presetSubtype="0" fill="hold" nodeType="withEffect">
                                      <p:stCondLst>
                                        <p:cond delay="0"/>
                                      </p:stCondLst>
                                      <p:childTnLst>
                                        <p:animEffect transition="out" filter="fade">
                                          <p:cBhvr>
                                            <p:cTn id="62" dur="750" tmFilter="0, 0; .2, .5; .8, .5; 1, 0"/>
                                            <p:tgtEl>
                                              <p:spTgt spid="12"/>
                                            </p:tgtEl>
                                          </p:cBhvr>
                                        </p:animEffect>
                                        <p:animScale>
                                          <p:cBhvr>
                                            <p:cTn id="63" dur="375" autoRev="1" fill="hold"/>
                                            <p:tgtEl>
                                              <p:spTgt spid="12"/>
                                            </p:tgtEl>
                                          </p:cBhvr>
                                          <p:by x="105000" y="105000"/>
                                        </p:animScale>
                                      </p:childTnLst>
                                    </p:cTn>
                                  </p:par>
                                  <p:par>
                                    <p:cTn id="64" presetID="32" presetClass="emph" presetSubtype="0" fill="hold" nodeType="withEffect">
                                      <p:stCondLst>
                                        <p:cond delay="0"/>
                                      </p:stCondLst>
                                      <p:childTnLst>
                                        <p:animRot by="120000">
                                          <p:cBhvr>
                                            <p:cTn id="65" dur="75" fill="hold">
                                              <p:stCondLst>
                                                <p:cond delay="0"/>
                                              </p:stCondLst>
                                            </p:cTn>
                                            <p:tgtEl>
                                              <p:spTgt spid="42"/>
                                            </p:tgtEl>
                                            <p:attrNameLst>
                                              <p:attrName>r</p:attrName>
                                            </p:attrNameLst>
                                          </p:cBhvr>
                                        </p:animRot>
                                        <p:animRot by="-240000">
                                          <p:cBhvr>
                                            <p:cTn id="66" dur="150" fill="hold">
                                              <p:stCondLst>
                                                <p:cond delay="150"/>
                                              </p:stCondLst>
                                            </p:cTn>
                                            <p:tgtEl>
                                              <p:spTgt spid="42"/>
                                            </p:tgtEl>
                                            <p:attrNameLst>
                                              <p:attrName>r</p:attrName>
                                            </p:attrNameLst>
                                          </p:cBhvr>
                                        </p:animRot>
                                        <p:animRot by="240000">
                                          <p:cBhvr>
                                            <p:cTn id="67" dur="150" fill="hold">
                                              <p:stCondLst>
                                                <p:cond delay="300"/>
                                              </p:stCondLst>
                                            </p:cTn>
                                            <p:tgtEl>
                                              <p:spTgt spid="42"/>
                                            </p:tgtEl>
                                            <p:attrNameLst>
                                              <p:attrName>r</p:attrName>
                                            </p:attrNameLst>
                                          </p:cBhvr>
                                        </p:animRot>
                                        <p:animRot by="-240000">
                                          <p:cBhvr>
                                            <p:cTn id="68" dur="150" fill="hold">
                                              <p:stCondLst>
                                                <p:cond delay="450"/>
                                              </p:stCondLst>
                                            </p:cTn>
                                            <p:tgtEl>
                                              <p:spTgt spid="42"/>
                                            </p:tgtEl>
                                            <p:attrNameLst>
                                              <p:attrName>r</p:attrName>
                                            </p:attrNameLst>
                                          </p:cBhvr>
                                        </p:animRot>
                                        <p:animRot by="120000">
                                          <p:cBhvr>
                                            <p:cTn id="69" dur="150" fill="hold">
                                              <p:stCondLst>
                                                <p:cond delay="600"/>
                                              </p:stCondLst>
                                            </p:cTn>
                                            <p:tgtEl>
                                              <p:spTgt spid="42"/>
                                            </p:tgtEl>
                                            <p:attrNameLst>
                                              <p:attrName>r</p:attrName>
                                            </p:attrNameLst>
                                          </p:cBhvr>
                                        </p:animRot>
                                      </p:childTnLst>
                                    </p:cTn>
                                  </p:par>
                                  <p:par>
                                    <p:cTn id="70" presetID="26" presetClass="emph" presetSubtype="0" fill="hold" nodeType="withEffect">
                                      <p:stCondLst>
                                        <p:cond delay="0"/>
                                      </p:stCondLst>
                                      <p:childTnLst>
                                        <p:animEffect transition="out" filter="fade">
                                          <p:cBhvr>
                                            <p:cTn id="71" dur="750" tmFilter="0, 0; .2, .5; .8, .5; 1, 0"/>
                                            <p:tgtEl>
                                              <p:spTgt spid="42"/>
                                            </p:tgtEl>
                                          </p:cBhvr>
                                        </p:animEffect>
                                        <p:animScale>
                                          <p:cBhvr>
                                            <p:cTn id="72" dur="375" autoRev="1" fill="hold"/>
                                            <p:tgtEl>
                                              <p:spTgt spid="42"/>
                                            </p:tgtEl>
                                          </p:cBhvr>
                                          <p:by x="105000" y="105000"/>
                                        </p:animScale>
                                      </p:childTnLst>
                                    </p:cTn>
                                  </p:par>
                                  <p:par>
                                    <p:cTn id="73" presetID="32" presetClass="emph" presetSubtype="0" fill="hold" nodeType="withEffect">
                                      <p:stCondLst>
                                        <p:cond delay="0"/>
                                      </p:stCondLst>
                                      <p:childTnLst>
                                        <p:animRot by="120000">
                                          <p:cBhvr>
                                            <p:cTn id="74" dur="75" fill="hold">
                                              <p:stCondLst>
                                                <p:cond delay="0"/>
                                              </p:stCondLst>
                                            </p:cTn>
                                            <p:tgtEl>
                                              <p:spTgt spid="4"/>
                                            </p:tgtEl>
                                            <p:attrNameLst>
                                              <p:attrName>r</p:attrName>
                                            </p:attrNameLst>
                                          </p:cBhvr>
                                        </p:animRot>
                                        <p:animRot by="-240000">
                                          <p:cBhvr>
                                            <p:cTn id="75" dur="150" fill="hold">
                                              <p:stCondLst>
                                                <p:cond delay="150"/>
                                              </p:stCondLst>
                                            </p:cTn>
                                            <p:tgtEl>
                                              <p:spTgt spid="4"/>
                                            </p:tgtEl>
                                            <p:attrNameLst>
                                              <p:attrName>r</p:attrName>
                                            </p:attrNameLst>
                                          </p:cBhvr>
                                        </p:animRot>
                                        <p:animRot by="240000">
                                          <p:cBhvr>
                                            <p:cTn id="76" dur="150" fill="hold">
                                              <p:stCondLst>
                                                <p:cond delay="300"/>
                                              </p:stCondLst>
                                            </p:cTn>
                                            <p:tgtEl>
                                              <p:spTgt spid="4"/>
                                            </p:tgtEl>
                                            <p:attrNameLst>
                                              <p:attrName>r</p:attrName>
                                            </p:attrNameLst>
                                          </p:cBhvr>
                                        </p:animRot>
                                        <p:animRot by="-240000">
                                          <p:cBhvr>
                                            <p:cTn id="77" dur="150" fill="hold">
                                              <p:stCondLst>
                                                <p:cond delay="450"/>
                                              </p:stCondLst>
                                            </p:cTn>
                                            <p:tgtEl>
                                              <p:spTgt spid="4"/>
                                            </p:tgtEl>
                                            <p:attrNameLst>
                                              <p:attrName>r</p:attrName>
                                            </p:attrNameLst>
                                          </p:cBhvr>
                                        </p:animRot>
                                        <p:animRot by="120000">
                                          <p:cBhvr>
                                            <p:cTn id="78" dur="150" fill="hold">
                                              <p:stCondLst>
                                                <p:cond delay="600"/>
                                              </p:stCondLst>
                                            </p:cTn>
                                            <p:tgtEl>
                                              <p:spTgt spid="4"/>
                                            </p:tgtEl>
                                            <p:attrNameLst>
                                              <p:attrName>r</p:attrName>
                                            </p:attrNameLst>
                                          </p:cBhvr>
                                        </p:animRot>
                                      </p:childTnLst>
                                    </p:cTn>
                                  </p:par>
                                  <p:par>
                                    <p:cTn id="79" presetID="26" presetClass="emph" presetSubtype="0" fill="hold" nodeType="withEffect">
                                      <p:stCondLst>
                                        <p:cond delay="0"/>
                                      </p:stCondLst>
                                      <p:childTnLst>
                                        <p:animEffect transition="out" filter="fade">
                                          <p:cBhvr>
                                            <p:cTn id="80" dur="750" tmFilter="0, 0; .2, .5; .8, .5; 1, 0"/>
                                            <p:tgtEl>
                                              <p:spTgt spid="4"/>
                                            </p:tgtEl>
                                          </p:cBhvr>
                                        </p:animEffect>
                                        <p:animScale>
                                          <p:cBhvr>
                                            <p:cTn id="81" dur="375" autoRev="1" fill="hold"/>
                                            <p:tgtEl>
                                              <p:spTgt spid="4"/>
                                            </p:tgtEl>
                                          </p:cBhvr>
                                          <p:by x="105000" y="105000"/>
                                        </p:animScale>
                                      </p:childTnLst>
                                    </p:cTn>
                                  </p:par>
                                  <p:par>
                                    <p:cTn id="82" presetID="32" presetClass="emph" presetSubtype="0" fill="hold" nodeType="withEffect">
                                      <p:stCondLst>
                                        <p:cond delay="0"/>
                                      </p:stCondLst>
                                      <p:childTnLst>
                                        <p:animRot by="120000">
                                          <p:cBhvr>
                                            <p:cTn id="83" dur="75" fill="hold">
                                              <p:stCondLst>
                                                <p:cond delay="0"/>
                                              </p:stCondLst>
                                            </p:cTn>
                                            <p:tgtEl>
                                              <p:spTgt spid="55"/>
                                            </p:tgtEl>
                                            <p:attrNameLst>
                                              <p:attrName>r</p:attrName>
                                            </p:attrNameLst>
                                          </p:cBhvr>
                                        </p:animRot>
                                        <p:animRot by="-240000">
                                          <p:cBhvr>
                                            <p:cTn id="84" dur="150" fill="hold">
                                              <p:stCondLst>
                                                <p:cond delay="150"/>
                                              </p:stCondLst>
                                            </p:cTn>
                                            <p:tgtEl>
                                              <p:spTgt spid="55"/>
                                            </p:tgtEl>
                                            <p:attrNameLst>
                                              <p:attrName>r</p:attrName>
                                            </p:attrNameLst>
                                          </p:cBhvr>
                                        </p:animRot>
                                        <p:animRot by="240000">
                                          <p:cBhvr>
                                            <p:cTn id="85" dur="150" fill="hold">
                                              <p:stCondLst>
                                                <p:cond delay="300"/>
                                              </p:stCondLst>
                                            </p:cTn>
                                            <p:tgtEl>
                                              <p:spTgt spid="55"/>
                                            </p:tgtEl>
                                            <p:attrNameLst>
                                              <p:attrName>r</p:attrName>
                                            </p:attrNameLst>
                                          </p:cBhvr>
                                        </p:animRot>
                                        <p:animRot by="-240000">
                                          <p:cBhvr>
                                            <p:cTn id="86" dur="150" fill="hold">
                                              <p:stCondLst>
                                                <p:cond delay="450"/>
                                              </p:stCondLst>
                                            </p:cTn>
                                            <p:tgtEl>
                                              <p:spTgt spid="55"/>
                                            </p:tgtEl>
                                            <p:attrNameLst>
                                              <p:attrName>r</p:attrName>
                                            </p:attrNameLst>
                                          </p:cBhvr>
                                        </p:animRot>
                                        <p:animRot by="120000">
                                          <p:cBhvr>
                                            <p:cTn id="87" dur="150" fill="hold">
                                              <p:stCondLst>
                                                <p:cond delay="600"/>
                                              </p:stCondLst>
                                            </p:cTn>
                                            <p:tgtEl>
                                              <p:spTgt spid="55"/>
                                            </p:tgtEl>
                                            <p:attrNameLst>
                                              <p:attrName>r</p:attrName>
                                            </p:attrNameLst>
                                          </p:cBhvr>
                                        </p:animRot>
                                      </p:childTnLst>
                                    </p:cTn>
                                  </p:par>
                                  <p:par>
                                    <p:cTn id="88" presetID="26" presetClass="emph" presetSubtype="0" fill="hold" nodeType="withEffect">
                                      <p:stCondLst>
                                        <p:cond delay="0"/>
                                      </p:stCondLst>
                                      <p:childTnLst>
                                        <p:animEffect transition="out" filter="fade">
                                          <p:cBhvr>
                                            <p:cTn id="89" dur="750" tmFilter="0, 0; .2, .5; .8, .5; 1, 0"/>
                                            <p:tgtEl>
                                              <p:spTgt spid="55"/>
                                            </p:tgtEl>
                                          </p:cBhvr>
                                        </p:animEffect>
                                        <p:animScale>
                                          <p:cBhvr>
                                            <p:cTn id="90" dur="375" autoRev="1" fill="hold"/>
                                            <p:tgtEl>
                                              <p:spTgt spid="55"/>
                                            </p:tgtEl>
                                          </p:cBhvr>
                                          <p:by x="105000" y="105000"/>
                                        </p:animScale>
                                      </p:childTnLst>
                                    </p:cTn>
                                  </p:par>
                                  <p:par>
                                    <p:cTn id="91" presetID="22" presetClass="entr" presetSubtype="8" fill="hold" grpId="0" nodeType="with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wipe(left)">
                                          <p:cBhvr>
                                            <p:cTn id="93" dur="750"/>
                                            <p:tgtEl>
                                              <p:spTgt spid="75"/>
                                            </p:tgtEl>
                                          </p:cBhvr>
                                        </p:animEffect>
                                      </p:childTnLst>
                                    </p:cTn>
                                  </p:par>
                                </p:childTnLst>
                              </p:cTn>
                            </p:par>
                            <p:par>
                              <p:cTn id="94" fill="hold">
                                <p:stCondLst>
                                  <p:cond delay="5250"/>
                                </p:stCondLst>
                                <p:childTnLst>
                                  <p:par>
                                    <p:cTn id="95" presetID="10" presetClass="entr" presetSubtype="0" fill="hold" grpId="0" nodeType="afterEffect">
                                      <p:stCondLst>
                                        <p:cond delay="0"/>
                                      </p:stCondLst>
                                      <p:childTnLst>
                                        <p:set>
                                          <p:cBhvr>
                                            <p:cTn id="96" dur="1" fill="hold">
                                              <p:stCondLst>
                                                <p:cond delay="0"/>
                                              </p:stCondLst>
                                            </p:cTn>
                                            <p:tgtEl>
                                              <p:spTgt spid="105">
                                                <p:bg/>
                                              </p:spTgt>
                                            </p:tgtEl>
                                            <p:attrNameLst>
                                              <p:attrName>style.visibility</p:attrName>
                                            </p:attrNameLst>
                                          </p:cBhvr>
                                          <p:to>
                                            <p:strVal val="visible"/>
                                          </p:to>
                                        </p:set>
                                        <p:animEffect transition="in" filter="fade">
                                          <p:cBhvr>
                                            <p:cTn id="97" dur="1000"/>
                                            <p:tgtEl>
                                              <p:spTgt spid="105">
                                                <p:bg/>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5">
                                                <p:txEl>
                                                  <p:pRg st="0" end="0"/>
                                                </p:txEl>
                                              </p:spTgt>
                                            </p:tgtEl>
                                            <p:attrNameLst>
                                              <p:attrName>style.visibility</p:attrName>
                                            </p:attrNameLst>
                                          </p:cBhvr>
                                          <p:to>
                                            <p:strVal val="visible"/>
                                          </p:to>
                                        </p:set>
                                        <p:animEffect transition="in" filter="fade">
                                          <p:cBhvr>
                                            <p:cTn id="100" dur="1000"/>
                                            <p:tgtEl>
                                              <p:spTgt spid="105">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05">
                                                <p:txEl>
                                                  <p:pRg st="1" end="1"/>
                                                </p:txEl>
                                              </p:spTgt>
                                            </p:tgtEl>
                                            <p:attrNameLst>
                                              <p:attrName>style.visibility</p:attrName>
                                            </p:attrNameLst>
                                          </p:cBhvr>
                                          <p:to>
                                            <p:strVal val="visible"/>
                                          </p:to>
                                        </p:set>
                                        <p:animEffect transition="in" filter="fade">
                                          <p:cBhvr>
                                            <p:cTn id="105" dur="1000"/>
                                            <p:tgtEl>
                                              <p:spTgt spid="105">
                                                <p:txEl>
                                                  <p:pRg st="1" end="1"/>
                                                </p:txEl>
                                              </p:spTgt>
                                            </p:tgtEl>
                                          </p:cBhvr>
                                        </p:animEffect>
                                      </p:childTnLst>
                                    </p:cTn>
                                  </p:par>
                                </p:childTnLst>
                              </p:cTn>
                            </p:par>
                            <p:par>
                              <p:cTn id="106" fill="hold">
                                <p:stCondLst>
                                  <p:cond delay="1000"/>
                                </p:stCondLst>
                                <p:childTnLst>
                                  <p:par>
                                    <p:cTn id="107" presetID="1" presetClass="entr" presetSubtype="0" fill="hold" nodeType="afterEffect">
                                      <p:stCondLst>
                                        <p:cond delay="0"/>
                                      </p:stCondLst>
                                      <p:childTnLst>
                                        <p:set>
                                          <p:cBhvr>
                                            <p:cTn id="108" dur="1" fill="hold">
                                              <p:stCondLst>
                                                <p:cond delay="0"/>
                                              </p:stCondLst>
                                            </p:cTn>
                                            <p:tgtEl>
                                              <p:spTgt spid="105">
                                                <p:txEl>
                                                  <p:pRg st="0" end="0"/>
                                                </p:txEl>
                                              </p:spTgt>
                                            </p:tgtEl>
                                            <p:attrNameLst>
                                              <p:attrName>style.visibility</p:attrName>
                                            </p:attrNameLst>
                                          </p:cBhvr>
                                          <p:to>
                                            <p:strVal val="visible"/>
                                          </p:to>
                                        </p:set>
                                      </p:childTnLst>
                                    </p:cTn>
                                  </p:par>
                                </p:childTnLst>
                              </p:cTn>
                            </p:par>
                            <p:par>
                              <p:cTn id="109" fill="hold">
                                <p:stCondLst>
                                  <p:cond delay="1000"/>
                                </p:stCondLst>
                                <p:childTnLst>
                                  <p:par>
                                    <p:cTn id="110" presetID="1" presetClass="entr" presetSubtype="0" fill="hold" nodeType="afterEffect">
                                      <p:stCondLst>
                                        <p:cond delay="0"/>
                                      </p:stCondLst>
                                      <p:childTnLst>
                                        <p:set>
                                          <p:cBhvr>
                                            <p:cTn id="111" dur="1" fill="hold">
                                              <p:stCondLst>
                                                <p:cond delay="0"/>
                                              </p:stCondLst>
                                            </p:cTn>
                                            <p:tgtEl>
                                              <p:spTgt spid="10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05" grpId="0" uiExpand="1" build="p"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548"/>
          <p:cNvSpPr>
            <a:spLocks noChangeArrowheads="1"/>
          </p:cNvSpPr>
          <p:nvPr/>
        </p:nvSpPr>
        <p:spPr bwMode="auto">
          <a:xfrm>
            <a:off x="0" y="1488332"/>
            <a:ext cx="12207051" cy="5369668"/>
          </a:xfrm>
          <a:prstGeom prst="rect">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Rectangle 548"/>
          <p:cNvSpPr>
            <a:spLocks noChangeArrowheads="1"/>
          </p:cNvSpPr>
          <p:nvPr/>
        </p:nvSpPr>
        <p:spPr bwMode="auto">
          <a:xfrm>
            <a:off x="-15051" y="0"/>
            <a:ext cx="12207051" cy="685800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2" name="Rectangle 549"/>
          <p:cNvSpPr>
            <a:spLocks noChangeArrowheads="1"/>
          </p:cNvSpPr>
          <p:nvPr/>
        </p:nvSpPr>
        <p:spPr bwMode="auto">
          <a:xfrm>
            <a:off x="-15051" y="0"/>
            <a:ext cx="12207051" cy="1507788"/>
          </a:xfrm>
          <a:custGeom>
            <a:avLst/>
            <a:gdLst/>
            <a:ahLst/>
            <a:cxnLst/>
            <a:rect l="l" t="t" r="r" b="b"/>
            <a:pathLst>
              <a:path w="12207051" h="1507788">
                <a:moveTo>
                  <a:pt x="11925920" y="1162050"/>
                </a:moveTo>
                <a:lnTo>
                  <a:pt x="11925920" y="1428750"/>
                </a:lnTo>
                <a:lnTo>
                  <a:pt x="12197073" y="1428750"/>
                </a:lnTo>
                <a:lnTo>
                  <a:pt x="12197073" y="1162050"/>
                </a:lnTo>
                <a:close/>
                <a:moveTo>
                  <a:pt x="11635398" y="1162050"/>
                </a:moveTo>
                <a:lnTo>
                  <a:pt x="11635398" y="1428750"/>
                </a:lnTo>
                <a:lnTo>
                  <a:pt x="11906552" y="1428750"/>
                </a:lnTo>
                <a:lnTo>
                  <a:pt x="11906552" y="1162050"/>
                </a:lnTo>
                <a:close/>
                <a:moveTo>
                  <a:pt x="11344876" y="1162050"/>
                </a:moveTo>
                <a:lnTo>
                  <a:pt x="11344876" y="1428750"/>
                </a:lnTo>
                <a:lnTo>
                  <a:pt x="11616030" y="1428750"/>
                </a:lnTo>
                <a:lnTo>
                  <a:pt x="11616030" y="1162050"/>
                </a:lnTo>
                <a:close/>
                <a:moveTo>
                  <a:pt x="11054354" y="1162050"/>
                </a:moveTo>
                <a:lnTo>
                  <a:pt x="11054354" y="1428750"/>
                </a:lnTo>
                <a:lnTo>
                  <a:pt x="11325508" y="1428750"/>
                </a:lnTo>
                <a:lnTo>
                  <a:pt x="11325508" y="1162050"/>
                </a:lnTo>
                <a:close/>
                <a:moveTo>
                  <a:pt x="10763832" y="1162050"/>
                </a:moveTo>
                <a:lnTo>
                  <a:pt x="10763832" y="1428750"/>
                </a:lnTo>
                <a:lnTo>
                  <a:pt x="11034986" y="1428750"/>
                </a:lnTo>
                <a:lnTo>
                  <a:pt x="11034986" y="1162050"/>
                </a:lnTo>
                <a:close/>
                <a:moveTo>
                  <a:pt x="10473311" y="1162050"/>
                </a:moveTo>
                <a:lnTo>
                  <a:pt x="10473311" y="1428750"/>
                </a:lnTo>
                <a:lnTo>
                  <a:pt x="10744464" y="1428750"/>
                </a:lnTo>
                <a:lnTo>
                  <a:pt x="10744464" y="1162050"/>
                </a:lnTo>
                <a:close/>
                <a:moveTo>
                  <a:pt x="10182789" y="1162050"/>
                </a:moveTo>
                <a:lnTo>
                  <a:pt x="10182789" y="1428750"/>
                </a:lnTo>
                <a:lnTo>
                  <a:pt x="10453943" y="1428750"/>
                </a:lnTo>
                <a:lnTo>
                  <a:pt x="10453943" y="1162050"/>
                </a:lnTo>
                <a:close/>
                <a:moveTo>
                  <a:pt x="9892267" y="1162050"/>
                </a:moveTo>
                <a:lnTo>
                  <a:pt x="9892267" y="1428750"/>
                </a:lnTo>
                <a:lnTo>
                  <a:pt x="10163421" y="1428750"/>
                </a:lnTo>
                <a:lnTo>
                  <a:pt x="10163421" y="1162050"/>
                </a:lnTo>
                <a:close/>
                <a:moveTo>
                  <a:pt x="9601745" y="1162050"/>
                </a:moveTo>
                <a:lnTo>
                  <a:pt x="9601745" y="1428750"/>
                </a:lnTo>
                <a:lnTo>
                  <a:pt x="9872899" y="1428750"/>
                </a:lnTo>
                <a:lnTo>
                  <a:pt x="9872899" y="1162050"/>
                </a:lnTo>
                <a:close/>
                <a:moveTo>
                  <a:pt x="9311224" y="1162050"/>
                </a:moveTo>
                <a:lnTo>
                  <a:pt x="9311224" y="1428750"/>
                </a:lnTo>
                <a:lnTo>
                  <a:pt x="9582377" y="1428750"/>
                </a:lnTo>
                <a:lnTo>
                  <a:pt x="9582377" y="1162050"/>
                </a:lnTo>
                <a:close/>
                <a:moveTo>
                  <a:pt x="9020702" y="1162050"/>
                </a:moveTo>
                <a:lnTo>
                  <a:pt x="9020702" y="1428750"/>
                </a:lnTo>
                <a:lnTo>
                  <a:pt x="9291856" y="1428750"/>
                </a:lnTo>
                <a:lnTo>
                  <a:pt x="9291856" y="1162050"/>
                </a:lnTo>
                <a:close/>
                <a:moveTo>
                  <a:pt x="8731793" y="1162050"/>
                </a:moveTo>
                <a:lnTo>
                  <a:pt x="8731793" y="1428750"/>
                </a:lnTo>
                <a:lnTo>
                  <a:pt x="9001334" y="1428750"/>
                </a:lnTo>
                <a:lnTo>
                  <a:pt x="9001334" y="1162050"/>
                </a:lnTo>
                <a:close/>
                <a:moveTo>
                  <a:pt x="8441272" y="1162050"/>
                </a:moveTo>
                <a:lnTo>
                  <a:pt x="8441272" y="1428750"/>
                </a:lnTo>
                <a:lnTo>
                  <a:pt x="8712425" y="1428750"/>
                </a:lnTo>
                <a:lnTo>
                  <a:pt x="8712425" y="1162050"/>
                </a:lnTo>
                <a:close/>
                <a:moveTo>
                  <a:pt x="8150750" y="1162050"/>
                </a:moveTo>
                <a:lnTo>
                  <a:pt x="8150750" y="1428750"/>
                </a:lnTo>
                <a:lnTo>
                  <a:pt x="8421904" y="1428750"/>
                </a:lnTo>
                <a:lnTo>
                  <a:pt x="8421904" y="1162050"/>
                </a:lnTo>
                <a:close/>
                <a:moveTo>
                  <a:pt x="7860228" y="1162050"/>
                </a:moveTo>
                <a:lnTo>
                  <a:pt x="7860228" y="1428750"/>
                </a:lnTo>
                <a:lnTo>
                  <a:pt x="8131382" y="1428750"/>
                </a:lnTo>
                <a:lnTo>
                  <a:pt x="8131382" y="1162050"/>
                </a:lnTo>
                <a:close/>
                <a:moveTo>
                  <a:pt x="7569706" y="1162050"/>
                </a:moveTo>
                <a:lnTo>
                  <a:pt x="7569706" y="1428750"/>
                </a:lnTo>
                <a:lnTo>
                  <a:pt x="7840860" y="1428750"/>
                </a:lnTo>
                <a:lnTo>
                  <a:pt x="7840860" y="1162050"/>
                </a:lnTo>
                <a:close/>
                <a:moveTo>
                  <a:pt x="7279185" y="1162050"/>
                </a:moveTo>
                <a:lnTo>
                  <a:pt x="7279185" y="1428750"/>
                </a:lnTo>
                <a:lnTo>
                  <a:pt x="7550338" y="1428750"/>
                </a:lnTo>
                <a:lnTo>
                  <a:pt x="7550338" y="1162050"/>
                </a:lnTo>
                <a:close/>
                <a:moveTo>
                  <a:pt x="6988663" y="1162050"/>
                </a:moveTo>
                <a:lnTo>
                  <a:pt x="6988663" y="1428750"/>
                </a:lnTo>
                <a:lnTo>
                  <a:pt x="7259817" y="1428750"/>
                </a:lnTo>
                <a:lnTo>
                  <a:pt x="7259817" y="1162050"/>
                </a:lnTo>
                <a:close/>
                <a:moveTo>
                  <a:pt x="6698141" y="1162050"/>
                </a:moveTo>
                <a:lnTo>
                  <a:pt x="6698141" y="1428750"/>
                </a:lnTo>
                <a:lnTo>
                  <a:pt x="6969295" y="1428750"/>
                </a:lnTo>
                <a:lnTo>
                  <a:pt x="6969295" y="1162050"/>
                </a:lnTo>
                <a:close/>
                <a:moveTo>
                  <a:pt x="6407619" y="1162050"/>
                </a:moveTo>
                <a:lnTo>
                  <a:pt x="6407619" y="1428750"/>
                </a:lnTo>
                <a:lnTo>
                  <a:pt x="6678773" y="1428750"/>
                </a:lnTo>
                <a:lnTo>
                  <a:pt x="6678773" y="1162050"/>
                </a:lnTo>
                <a:close/>
                <a:moveTo>
                  <a:pt x="6117097" y="1162050"/>
                </a:moveTo>
                <a:lnTo>
                  <a:pt x="6117097" y="1428750"/>
                </a:lnTo>
                <a:lnTo>
                  <a:pt x="6388251" y="1428750"/>
                </a:lnTo>
                <a:lnTo>
                  <a:pt x="6388251" y="1162050"/>
                </a:lnTo>
                <a:close/>
                <a:moveTo>
                  <a:pt x="5826576" y="1162050"/>
                </a:moveTo>
                <a:lnTo>
                  <a:pt x="5826576" y="1428750"/>
                </a:lnTo>
                <a:lnTo>
                  <a:pt x="6097729" y="1428750"/>
                </a:lnTo>
                <a:lnTo>
                  <a:pt x="6097729" y="1162050"/>
                </a:lnTo>
                <a:close/>
                <a:moveTo>
                  <a:pt x="5536054" y="1162050"/>
                </a:moveTo>
                <a:lnTo>
                  <a:pt x="5536054" y="1428750"/>
                </a:lnTo>
                <a:lnTo>
                  <a:pt x="5807208" y="1428750"/>
                </a:lnTo>
                <a:lnTo>
                  <a:pt x="5807208" y="1162050"/>
                </a:lnTo>
                <a:close/>
                <a:moveTo>
                  <a:pt x="5247147" y="1162050"/>
                </a:moveTo>
                <a:lnTo>
                  <a:pt x="5247147" y="1428750"/>
                </a:lnTo>
                <a:lnTo>
                  <a:pt x="5516686" y="1428750"/>
                </a:lnTo>
                <a:lnTo>
                  <a:pt x="5516686" y="1162050"/>
                </a:lnTo>
                <a:close/>
                <a:moveTo>
                  <a:pt x="4956625" y="1162050"/>
                </a:moveTo>
                <a:lnTo>
                  <a:pt x="4956625" y="1428750"/>
                </a:lnTo>
                <a:lnTo>
                  <a:pt x="5227779" y="1428750"/>
                </a:lnTo>
                <a:lnTo>
                  <a:pt x="5227779" y="1162050"/>
                </a:lnTo>
                <a:close/>
                <a:moveTo>
                  <a:pt x="4666103" y="1162050"/>
                </a:moveTo>
                <a:lnTo>
                  <a:pt x="4666103" y="1428750"/>
                </a:lnTo>
                <a:lnTo>
                  <a:pt x="4937257" y="1428750"/>
                </a:lnTo>
                <a:lnTo>
                  <a:pt x="4937257" y="1162050"/>
                </a:lnTo>
                <a:close/>
                <a:moveTo>
                  <a:pt x="4375581" y="1162050"/>
                </a:moveTo>
                <a:lnTo>
                  <a:pt x="4375581" y="1428750"/>
                </a:lnTo>
                <a:lnTo>
                  <a:pt x="4646735" y="1428750"/>
                </a:lnTo>
                <a:lnTo>
                  <a:pt x="4646735" y="1162050"/>
                </a:lnTo>
                <a:close/>
                <a:moveTo>
                  <a:pt x="4085059" y="1162050"/>
                </a:moveTo>
                <a:lnTo>
                  <a:pt x="4085059" y="1428750"/>
                </a:lnTo>
                <a:lnTo>
                  <a:pt x="4356213" y="1428750"/>
                </a:lnTo>
                <a:lnTo>
                  <a:pt x="4356213" y="1162050"/>
                </a:lnTo>
                <a:close/>
                <a:moveTo>
                  <a:pt x="3794538" y="1162050"/>
                </a:moveTo>
                <a:lnTo>
                  <a:pt x="3794538" y="1428750"/>
                </a:lnTo>
                <a:lnTo>
                  <a:pt x="4065691" y="1428750"/>
                </a:lnTo>
                <a:lnTo>
                  <a:pt x="4065691" y="1162050"/>
                </a:lnTo>
                <a:close/>
                <a:moveTo>
                  <a:pt x="3504016" y="1162050"/>
                </a:moveTo>
                <a:lnTo>
                  <a:pt x="3504016" y="1428750"/>
                </a:lnTo>
                <a:lnTo>
                  <a:pt x="3775170" y="1428750"/>
                </a:lnTo>
                <a:lnTo>
                  <a:pt x="3775170" y="1162050"/>
                </a:lnTo>
                <a:close/>
                <a:moveTo>
                  <a:pt x="3213494" y="1162050"/>
                </a:moveTo>
                <a:lnTo>
                  <a:pt x="3213494" y="1428750"/>
                </a:lnTo>
                <a:lnTo>
                  <a:pt x="3484648" y="1428750"/>
                </a:lnTo>
                <a:lnTo>
                  <a:pt x="3484648" y="1162050"/>
                </a:lnTo>
                <a:close/>
                <a:moveTo>
                  <a:pt x="2922972" y="1162050"/>
                </a:moveTo>
                <a:lnTo>
                  <a:pt x="2922972" y="1428750"/>
                </a:lnTo>
                <a:lnTo>
                  <a:pt x="3194126" y="1428750"/>
                </a:lnTo>
                <a:lnTo>
                  <a:pt x="3194126" y="1162050"/>
                </a:lnTo>
                <a:close/>
                <a:moveTo>
                  <a:pt x="2632451" y="1162050"/>
                </a:moveTo>
                <a:lnTo>
                  <a:pt x="2632451" y="1428750"/>
                </a:lnTo>
                <a:lnTo>
                  <a:pt x="2903604" y="1428750"/>
                </a:lnTo>
                <a:lnTo>
                  <a:pt x="2903604" y="1162050"/>
                </a:lnTo>
                <a:close/>
                <a:moveTo>
                  <a:pt x="2341929" y="1162050"/>
                </a:moveTo>
                <a:lnTo>
                  <a:pt x="2341929" y="1428750"/>
                </a:lnTo>
                <a:lnTo>
                  <a:pt x="2613083" y="1428750"/>
                </a:lnTo>
                <a:lnTo>
                  <a:pt x="2613083" y="1162050"/>
                </a:lnTo>
                <a:close/>
                <a:moveTo>
                  <a:pt x="2051407" y="1162050"/>
                </a:moveTo>
                <a:lnTo>
                  <a:pt x="2051407" y="1428750"/>
                </a:lnTo>
                <a:lnTo>
                  <a:pt x="2322561" y="1428750"/>
                </a:lnTo>
                <a:lnTo>
                  <a:pt x="2322561" y="1162050"/>
                </a:lnTo>
                <a:close/>
                <a:moveTo>
                  <a:pt x="1760886" y="1162050"/>
                </a:moveTo>
                <a:lnTo>
                  <a:pt x="1760886" y="1428750"/>
                </a:lnTo>
                <a:lnTo>
                  <a:pt x="2032039" y="1428750"/>
                </a:lnTo>
                <a:lnTo>
                  <a:pt x="2032039" y="1162050"/>
                </a:lnTo>
                <a:close/>
                <a:moveTo>
                  <a:pt x="1471977" y="1162050"/>
                </a:moveTo>
                <a:lnTo>
                  <a:pt x="1471977" y="1428750"/>
                </a:lnTo>
                <a:lnTo>
                  <a:pt x="1743131" y="1428750"/>
                </a:lnTo>
                <a:lnTo>
                  <a:pt x="1743131" y="1162050"/>
                </a:lnTo>
                <a:close/>
                <a:moveTo>
                  <a:pt x="1181455" y="1162050"/>
                </a:moveTo>
                <a:lnTo>
                  <a:pt x="1181455" y="1428750"/>
                </a:lnTo>
                <a:lnTo>
                  <a:pt x="1452609" y="1428750"/>
                </a:lnTo>
                <a:lnTo>
                  <a:pt x="1452609" y="1162050"/>
                </a:lnTo>
                <a:close/>
                <a:moveTo>
                  <a:pt x="890933" y="1162050"/>
                </a:moveTo>
                <a:lnTo>
                  <a:pt x="890933" y="1428750"/>
                </a:lnTo>
                <a:lnTo>
                  <a:pt x="1162087" y="1428750"/>
                </a:lnTo>
                <a:lnTo>
                  <a:pt x="1162087" y="1162050"/>
                </a:lnTo>
                <a:close/>
                <a:moveTo>
                  <a:pt x="600412" y="1162050"/>
                </a:moveTo>
                <a:lnTo>
                  <a:pt x="600412" y="1428750"/>
                </a:lnTo>
                <a:lnTo>
                  <a:pt x="871565" y="1428750"/>
                </a:lnTo>
                <a:lnTo>
                  <a:pt x="871565" y="1162050"/>
                </a:lnTo>
                <a:close/>
                <a:moveTo>
                  <a:pt x="309890" y="1162050"/>
                </a:moveTo>
                <a:lnTo>
                  <a:pt x="309890" y="1428750"/>
                </a:lnTo>
                <a:lnTo>
                  <a:pt x="581044" y="1428750"/>
                </a:lnTo>
                <a:lnTo>
                  <a:pt x="581044" y="1162050"/>
                </a:lnTo>
                <a:close/>
                <a:moveTo>
                  <a:pt x="19368" y="1162050"/>
                </a:moveTo>
                <a:lnTo>
                  <a:pt x="19368" y="1428750"/>
                </a:lnTo>
                <a:lnTo>
                  <a:pt x="290522" y="1428750"/>
                </a:lnTo>
                <a:lnTo>
                  <a:pt x="290522" y="1162050"/>
                </a:lnTo>
                <a:close/>
                <a:moveTo>
                  <a:pt x="11925920" y="876300"/>
                </a:moveTo>
                <a:lnTo>
                  <a:pt x="11925920" y="1143000"/>
                </a:lnTo>
                <a:lnTo>
                  <a:pt x="12197073" y="1143000"/>
                </a:lnTo>
                <a:lnTo>
                  <a:pt x="12197073" y="876300"/>
                </a:lnTo>
                <a:close/>
                <a:moveTo>
                  <a:pt x="11635398" y="876300"/>
                </a:moveTo>
                <a:lnTo>
                  <a:pt x="11635398" y="1143000"/>
                </a:lnTo>
                <a:lnTo>
                  <a:pt x="11906552" y="1143000"/>
                </a:lnTo>
                <a:lnTo>
                  <a:pt x="11906552" y="876300"/>
                </a:lnTo>
                <a:close/>
                <a:moveTo>
                  <a:pt x="11344876" y="876300"/>
                </a:moveTo>
                <a:lnTo>
                  <a:pt x="11344876" y="1143000"/>
                </a:lnTo>
                <a:lnTo>
                  <a:pt x="11616030" y="1143000"/>
                </a:lnTo>
                <a:lnTo>
                  <a:pt x="11616030" y="876300"/>
                </a:lnTo>
                <a:close/>
                <a:moveTo>
                  <a:pt x="11054354" y="876300"/>
                </a:moveTo>
                <a:lnTo>
                  <a:pt x="11054354" y="1143000"/>
                </a:lnTo>
                <a:lnTo>
                  <a:pt x="11325508" y="1143000"/>
                </a:lnTo>
                <a:lnTo>
                  <a:pt x="11325508" y="876300"/>
                </a:lnTo>
                <a:close/>
                <a:moveTo>
                  <a:pt x="10763832" y="876300"/>
                </a:moveTo>
                <a:lnTo>
                  <a:pt x="10763832" y="1143000"/>
                </a:lnTo>
                <a:lnTo>
                  <a:pt x="11034986" y="1143000"/>
                </a:lnTo>
                <a:lnTo>
                  <a:pt x="11034986" y="876300"/>
                </a:lnTo>
                <a:close/>
                <a:moveTo>
                  <a:pt x="10473311" y="876300"/>
                </a:moveTo>
                <a:lnTo>
                  <a:pt x="10473311" y="1143000"/>
                </a:lnTo>
                <a:lnTo>
                  <a:pt x="10744464" y="1143000"/>
                </a:lnTo>
                <a:lnTo>
                  <a:pt x="10744464" y="876300"/>
                </a:lnTo>
                <a:close/>
                <a:moveTo>
                  <a:pt x="10182789" y="876300"/>
                </a:moveTo>
                <a:lnTo>
                  <a:pt x="10182789" y="1143000"/>
                </a:lnTo>
                <a:lnTo>
                  <a:pt x="10453943" y="1143000"/>
                </a:lnTo>
                <a:lnTo>
                  <a:pt x="10453943" y="876300"/>
                </a:lnTo>
                <a:close/>
                <a:moveTo>
                  <a:pt x="9892267" y="876300"/>
                </a:moveTo>
                <a:lnTo>
                  <a:pt x="9892267" y="1143000"/>
                </a:lnTo>
                <a:lnTo>
                  <a:pt x="10163421" y="1143000"/>
                </a:lnTo>
                <a:lnTo>
                  <a:pt x="10163421" y="876300"/>
                </a:lnTo>
                <a:close/>
                <a:moveTo>
                  <a:pt x="9601745" y="876300"/>
                </a:moveTo>
                <a:lnTo>
                  <a:pt x="9601745" y="1143000"/>
                </a:lnTo>
                <a:lnTo>
                  <a:pt x="9872899" y="1143000"/>
                </a:lnTo>
                <a:lnTo>
                  <a:pt x="9872899" y="876300"/>
                </a:lnTo>
                <a:close/>
                <a:moveTo>
                  <a:pt x="9311224" y="876300"/>
                </a:moveTo>
                <a:lnTo>
                  <a:pt x="9311224" y="1143000"/>
                </a:lnTo>
                <a:lnTo>
                  <a:pt x="9582377" y="1143000"/>
                </a:lnTo>
                <a:lnTo>
                  <a:pt x="9582377" y="876300"/>
                </a:lnTo>
                <a:close/>
                <a:moveTo>
                  <a:pt x="9020702" y="876300"/>
                </a:moveTo>
                <a:lnTo>
                  <a:pt x="9020702" y="1143000"/>
                </a:lnTo>
                <a:lnTo>
                  <a:pt x="9291856" y="1143000"/>
                </a:lnTo>
                <a:lnTo>
                  <a:pt x="9291856" y="876300"/>
                </a:lnTo>
                <a:close/>
                <a:moveTo>
                  <a:pt x="8731793" y="876300"/>
                </a:moveTo>
                <a:lnTo>
                  <a:pt x="8731793" y="1143000"/>
                </a:lnTo>
                <a:lnTo>
                  <a:pt x="9001334" y="1143000"/>
                </a:lnTo>
                <a:lnTo>
                  <a:pt x="9001334" y="876300"/>
                </a:lnTo>
                <a:close/>
                <a:moveTo>
                  <a:pt x="8441272" y="876300"/>
                </a:moveTo>
                <a:lnTo>
                  <a:pt x="8441272" y="1143000"/>
                </a:lnTo>
                <a:lnTo>
                  <a:pt x="8712425" y="1143000"/>
                </a:lnTo>
                <a:lnTo>
                  <a:pt x="8712425" y="876300"/>
                </a:lnTo>
                <a:close/>
                <a:moveTo>
                  <a:pt x="8150750" y="876300"/>
                </a:moveTo>
                <a:lnTo>
                  <a:pt x="8150750" y="1143000"/>
                </a:lnTo>
                <a:lnTo>
                  <a:pt x="8421904" y="1143000"/>
                </a:lnTo>
                <a:lnTo>
                  <a:pt x="8421904" y="876300"/>
                </a:lnTo>
                <a:close/>
                <a:moveTo>
                  <a:pt x="7860228" y="876300"/>
                </a:moveTo>
                <a:lnTo>
                  <a:pt x="7860228" y="1143000"/>
                </a:lnTo>
                <a:lnTo>
                  <a:pt x="8131382" y="1143000"/>
                </a:lnTo>
                <a:lnTo>
                  <a:pt x="8131382" y="876300"/>
                </a:lnTo>
                <a:close/>
                <a:moveTo>
                  <a:pt x="7569706" y="876300"/>
                </a:moveTo>
                <a:lnTo>
                  <a:pt x="7569706" y="1143000"/>
                </a:lnTo>
                <a:lnTo>
                  <a:pt x="7840860" y="1143000"/>
                </a:lnTo>
                <a:lnTo>
                  <a:pt x="7840860" y="876300"/>
                </a:lnTo>
                <a:close/>
                <a:moveTo>
                  <a:pt x="7279185" y="876300"/>
                </a:moveTo>
                <a:lnTo>
                  <a:pt x="7279185" y="1143000"/>
                </a:lnTo>
                <a:lnTo>
                  <a:pt x="7550338" y="1143000"/>
                </a:lnTo>
                <a:lnTo>
                  <a:pt x="7550338" y="876300"/>
                </a:lnTo>
                <a:close/>
                <a:moveTo>
                  <a:pt x="6988663" y="876300"/>
                </a:moveTo>
                <a:lnTo>
                  <a:pt x="6988663" y="1143000"/>
                </a:lnTo>
                <a:lnTo>
                  <a:pt x="7259817" y="1143000"/>
                </a:lnTo>
                <a:lnTo>
                  <a:pt x="7259817" y="876300"/>
                </a:lnTo>
                <a:close/>
                <a:moveTo>
                  <a:pt x="6698141" y="876300"/>
                </a:moveTo>
                <a:lnTo>
                  <a:pt x="6698141" y="1143000"/>
                </a:lnTo>
                <a:lnTo>
                  <a:pt x="6969295" y="1143000"/>
                </a:lnTo>
                <a:lnTo>
                  <a:pt x="6969295" y="876300"/>
                </a:lnTo>
                <a:close/>
                <a:moveTo>
                  <a:pt x="6407619" y="876300"/>
                </a:moveTo>
                <a:lnTo>
                  <a:pt x="6407619" y="1143000"/>
                </a:lnTo>
                <a:lnTo>
                  <a:pt x="6678773" y="1143000"/>
                </a:lnTo>
                <a:lnTo>
                  <a:pt x="6678773" y="876300"/>
                </a:lnTo>
                <a:close/>
                <a:moveTo>
                  <a:pt x="6117097" y="876300"/>
                </a:moveTo>
                <a:lnTo>
                  <a:pt x="6117097" y="1143000"/>
                </a:lnTo>
                <a:lnTo>
                  <a:pt x="6388251" y="1143000"/>
                </a:lnTo>
                <a:lnTo>
                  <a:pt x="6388251" y="876300"/>
                </a:lnTo>
                <a:close/>
                <a:moveTo>
                  <a:pt x="5826576" y="876300"/>
                </a:moveTo>
                <a:lnTo>
                  <a:pt x="5826576" y="1143000"/>
                </a:lnTo>
                <a:lnTo>
                  <a:pt x="6097729" y="1143000"/>
                </a:lnTo>
                <a:lnTo>
                  <a:pt x="6097729" y="876300"/>
                </a:lnTo>
                <a:close/>
                <a:moveTo>
                  <a:pt x="5536054" y="876300"/>
                </a:moveTo>
                <a:lnTo>
                  <a:pt x="5536054" y="1143000"/>
                </a:lnTo>
                <a:lnTo>
                  <a:pt x="5807208" y="1143000"/>
                </a:lnTo>
                <a:lnTo>
                  <a:pt x="5807208" y="876300"/>
                </a:lnTo>
                <a:close/>
                <a:moveTo>
                  <a:pt x="5247147" y="876300"/>
                </a:moveTo>
                <a:lnTo>
                  <a:pt x="5247147" y="1143000"/>
                </a:lnTo>
                <a:lnTo>
                  <a:pt x="5516686" y="1143000"/>
                </a:lnTo>
                <a:lnTo>
                  <a:pt x="5516686" y="876300"/>
                </a:lnTo>
                <a:close/>
                <a:moveTo>
                  <a:pt x="4956625" y="876300"/>
                </a:moveTo>
                <a:lnTo>
                  <a:pt x="4956625" y="1143000"/>
                </a:lnTo>
                <a:lnTo>
                  <a:pt x="5227779" y="1143000"/>
                </a:lnTo>
                <a:lnTo>
                  <a:pt x="5227779" y="876300"/>
                </a:lnTo>
                <a:close/>
                <a:moveTo>
                  <a:pt x="4666103" y="876300"/>
                </a:moveTo>
                <a:lnTo>
                  <a:pt x="4666103" y="1143000"/>
                </a:lnTo>
                <a:lnTo>
                  <a:pt x="4937257" y="1143000"/>
                </a:lnTo>
                <a:lnTo>
                  <a:pt x="4937257" y="876300"/>
                </a:lnTo>
                <a:close/>
                <a:moveTo>
                  <a:pt x="4375581" y="876300"/>
                </a:moveTo>
                <a:lnTo>
                  <a:pt x="4375581" y="1143000"/>
                </a:lnTo>
                <a:lnTo>
                  <a:pt x="4646735" y="1143000"/>
                </a:lnTo>
                <a:lnTo>
                  <a:pt x="4646735" y="876300"/>
                </a:lnTo>
                <a:close/>
                <a:moveTo>
                  <a:pt x="4085059" y="876300"/>
                </a:moveTo>
                <a:lnTo>
                  <a:pt x="4085059" y="1143000"/>
                </a:lnTo>
                <a:lnTo>
                  <a:pt x="4356213" y="1143000"/>
                </a:lnTo>
                <a:lnTo>
                  <a:pt x="4356213" y="876300"/>
                </a:lnTo>
                <a:close/>
                <a:moveTo>
                  <a:pt x="3794538" y="876300"/>
                </a:moveTo>
                <a:lnTo>
                  <a:pt x="3794538" y="1143000"/>
                </a:lnTo>
                <a:lnTo>
                  <a:pt x="4065691" y="1143000"/>
                </a:lnTo>
                <a:lnTo>
                  <a:pt x="4065691" y="876300"/>
                </a:lnTo>
                <a:close/>
                <a:moveTo>
                  <a:pt x="3504016" y="876300"/>
                </a:moveTo>
                <a:lnTo>
                  <a:pt x="3504016" y="1143000"/>
                </a:lnTo>
                <a:lnTo>
                  <a:pt x="3775170" y="1143000"/>
                </a:lnTo>
                <a:lnTo>
                  <a:pt x="3775170" y="876300"/>
                </a:lnTo>
                <a:close/>
                <a:moveTo>
                  <a:pt x="3213494" y="876300"/>
                </a:moveTo>
                <a:lnTo>
                  <a:pt x="3213494" y="1143000"/>
                </a:lnTo>
                <a:lnTo>
                  <a:pt x="3484648" y="1143000"/>
                </a:lnTo>
                <a:lnTo>
                  <a:pt x="3484648" y="876300"/>
                </a:lnTo>
                <a:close/>
                <a:moveTo>
                  <a:pt x="2922972" y="876300"/>
                </a:moveTo>
                <a:lnTo>
                  <a:pt x="2922972" y="1143000"/>
                </a:lnTo>
                <a:lnTo>
                  <a:pt x="3194126" y="1143000"/>
                </a:lnTo>
                <a:lnTo>
                  <a:pt x="3194126" y="876300"/>
                </a:lnTo>
                <a:close/>
                <a:moveTo>
                  <a:pt x="2632451" y="876300"/>
                </a:moveTo>
                <a:lnTo>
                  <a:pt x="2632451" y="1143000"/>
                </a:lnTo>
                <a:lnTo>
                  <a:pt x="2903604" y="1143000"/>
                </a:lnTo>
                <a:lnTo>
                  <a:pt x="2903604" y="876300"/>
                </a:lnTo>
                <a:close/>
                <a:moveTo>
                  <a:pt x="2341929" y="876300"/>
                </a:moveTo>
                <a:lnTo>
                  <a:pt x="2341929" y="1143000"/>
                </a:lnTo>
                <a:lnTo>
                  <a:pt x="2613083" y="1143000"/>
                </a:lnTo>
                <a:lnTo>
                  <a:pt x="2613083" y="876300"/>
                </a:lnTo>
                <a:close/>
                <a:moveTo>
                  <a:pt x="2051407" y="876300"/>
                </a:moveTo>
                <a:lnTo>
                  <a:pt x="2051407" y="1143000"/>
                </a:lnTo>
                <a:lnTo>
                  <a:pt x="2322561" y="1143000"/>
                </a:lnTo>
                <a:lnTo>
                  <a:pt x="2322561" y="876300"/>
                </a:lnTo>
                <a:close/>
                <a:moveTo>
                  <a:pt x="1760886" y="876300"/>
                </a:moveTo>
                <a:lnTo>
                  <a:pt x="1760886" y="1143000"/>
                </a:lnTo>
                <a:lnTo>
                  <a:pt x="2032039" y="1143000"/>
                </a:lnTo>
                <a:lnTo>
                  <a:pt x="2032039" y="876300"/>
                </a:lnTo>
                <a:close/>
                <a:moveTo>
                  <a:pt x="1471977" y="876300"/>
                </a:moveTo>
                <a:lnTo>
                  <a:pt x="1471977" y="1143000"/>
                </a:lnTo>
                <a:lnTo>
                  <a:pt x="1743131" y="1143000"/>
                </a:lnTo>
                <a:lnTo>
                  <a:pt x="1743131" y="876300"/>
                </a:lnTo>
                <a:close/>
                <a:moveTo>
                  <a:pt x="1181455" y="876300"/>
                </a:moveTo>
                <a:lnTo>
                  <a:pt x="1181455" y="1143000"/>
                </a:lnTo>
                <a:lnTo>
                  <a:pt x="1452609" y="1143000"/>
                </a:lnTo>
                <a:lnTo>
                  <a:pt x="1452609" y="876300"/>
                </a:lnTo>
                <a:close/>
                <a:moveTo>
                  <a:pt x="890933" y="876300"/>
                </a:moveTo>
                <a:lnTo>
                  <a:pt x="890933" y="1143000"/>
                </a:lnTo>
                <a:lnTo>
                  <a:pt x="1162087" y="1143000"/>
                </a:lnTo>
                <a:lnTo>
                  <a:pt x="1162087" y="876300"/>
                </a:lnTo>
                <a:close/>
                <a:moveTo>
                  <a:pt x="600412" y="876300"/>
                </a:moveTo>
                <a:lnTo>
                  <a:pt x="600412" y="1143000"/>
                </a:lnTo>
                <a:lnTo>
                  <a:pt x="871565" y="1143000"/>
                </a:lnTo>
                <a:lnTo>
                  <a:pt x="871565" y="876300"/>
                </a:lnTo>
                <a:close/>
                <a:moveTo>
                  <a:pt x="309890" y="876300"/>
                </a:moveTo>
                <a:lnTo>
                  <a:pt x="309890" y="1143000"/>
                </a:lnTo>
                <a:lnTo>
                  <a:pt x="581044" y="1143000"/>
                </a:lnTo>
                <a:lnTo>
                  <a:pt x="581044" y="876300"/>
                </a:lnTo>
                <a:close/>
                <a:moveTo>
                  <a:pt x="19368" y="876300"/>
                </a:moveTo>
                <a:lnTo>
                  <a:pt x="19368" y="1143000"/>
                </a:lnTo>
                <a:lnTo>
                  <a:pt x="290522" y="1143000"/>
                </a:lnTo>
                <a:lnTo>
                  <a:pt x="290522" y="876300"/>
                </a:lnTo>
                <a:close/>
                <a:moveTo>
                  <a:pt x="11925920" y="590550"/>
                </a:moveTo>
                <a:lnTo>
                  <a:pt x="11925920" y="857250"/>
                </a:lnTo>
                <a:lnTo>
                  <a:pt x="12197073" y="857250"/>
                </a:lnTo>
                <a:lnTo>
                  <a:pt x="12197073" y="590550"/>
                </a:lnTo>
                <a:close/>
                <a:moveTo>
                  <a:pt x="11635398" y="590550"/>
                </a:moveTo>
                <a:lnTo>
                  <a:pt x="11635398" y="857250"/>
                </a:lnTo>
                <a:lnTo>
                  <a:pt x="11906552" y="857250"/>
                </a:lnTo>
                <a:lnTo>
                  <a:pt x="11906552" y="590550"/>
                </a:lnTo>
                <a:close/>
                <a:moveTo>
                  <a:pt x="11344876" y="590550"/>
                </a:moveTo>
                <a:lnTo>
                  <a:pt x="11344876" y="857250"/>
                </a:lnTo>
                <a:lnTo>
                  <a:pt x="11616030" y="857250"/>
                </a:lnTo>
                <a:lnTo>
                  <a:pt x="11616030" y="590550"/>
                </a:lnTo>
                <a:close/>
                <a:moveTo>
                  <a:pt x="11054354" y="590550"/>
                </a:moveTo>
                <a:lnTo>
                  <a:pt x="11054354" y="857250"/>
                </a:lnTo>
                <a:lnTo>
                  <a:pt x="11325508" y="857250"/>
                </a:lnTo>
                <a:lnTo>
                  <a:pt x="11325508" y="590550"/>
                </a:lnTo>
                <a:close/>
                <a:moveTo>
                  <a:pt x="10763832" y="590550"/>
                </a:moveTo>
                <a:lnTo>
                  <a:pt x="10763832" y="857250"/>
                </a:lnTo>
                <a:lnTo>
                  <a:pt x="11034986" y="857250"/>
                </a:lnTo>
                <a:lnTo>
                  <a:pt x="11034986" y="590550"/>
                </a:lnTo>
                <a:close/>
                <a:moveTo>
                  <a:pt x="10473311" y="590550"/>
                </a:moveTo>
                <a:lnTo>
                  <a:pt x="10473311" y="857250"/>
                </a:lnTo>
                <a:lnTo>
                  <a:pt x="10744464" y="857250"/>
                </a:lnTo>
                <a:lnTo>
                  <a:pt x="10744464" y="590550"/>
                </a:lnTo>
                <a:close/>
                <a:moveTo>
                  <a:pt x="10182789" y="590550"/>
                </a:moveTo>
                <a:lnTo>
                  <a:pt x="10182789" y="857250"/>
                </a:lnTo>
                <a:lnTo>
                  <a:pt x="10453943" y="857250"/>
                </a:lnTo>
                <a:lnTo>
                  <a:pt x="10453943" y="590550"/>
                </a:lnTo>
                <a:close/>
                <a:moveTo>
                  <a:pt x="9892267" y="590550"/>
                </a:moveTo>
                <a:lnTo>
                  <a:pt x="9892267" y="857250"/>
                </a:lnTo>
                <a:lnTo>
                  <a:pt x="10163421" y="857250"/>
                </a:lnTo>
                <a:lnTo>
                  <a:pt x="10163421" y="590550"/>
                </a:lnTo>
                <a:close/>
                <a:moveTo>
                  <a:pt x="9601745" y="590550"/>
                </a:moveTo>
                <a:lnTo>
                  <a:pt x="9601745" y="857250"/>
                </a:lnTo>
                <a:lnTo>
                  <a:pt x="9872899" y="857250"/>
                </a:lnTo>
                <a:lnTo>
                  <a:pt x="9872899" y="590550"/>
                </a:lnTo>
                <a:close/>
                <a:moveTo>
                  <a:pt x="9311224" y="590550"/>
                </a:moveTo>
                <a:lnTo>
                  <a:pt x="9311224" y="857250"/>
                </a:lnTo>
                <a:lnTo>
                  <a:pt x="9582377" y="857250"/>
                </a:lnTo>
                <a:lnTo>
                  <a:pt x="9582377" y="590550"/>
                </a:lnTo>
                <a:close/>
                <a:moveTo>
                  <a:pt x="9020702" y="590550"/>
                </a:moveTo>
                <a:lnTo>
                  <a:pt x="9020702" y="857250"/>
                </a:lnTo>
                <a:lnTo>
                  <a:pt x="9291856" y="857250"/>
                </a:lnTo>
                <a:lnTo>
                  <a:pt x="9291856" y="590550"/>
                </a:lnTo>
                <a:close/>
                <a:moveTo>
                  <a:pt x="8731793" y="590550"/>
                </a:moveTo>
                <a:lnTo>
                  <a:pt x="8731793" y="857250"/>
                </a:lnTo>
                <a:lnTo>
                  <a:pt x="9001334" y="857250"/>
                </a:lnTo>
                <a:lnTo>
                  <a:pt x="9001334" y="590550"/>
                </a:lnTo>
                <a:close/>
                <a:moveTo>
                  <a:pt x="8441272" y="590550"/>
                </a:moveTo>
                <a:lnTo>
                  <a:pt x="8441272" y="857250"/>
                </a:lnTo>
                <a:lnTo>
                  <a:pt x="8712425" y="857250"/>
                </a:lnTo>
                <a:lnTo>
                  <a:pt x="8712425" y="590550"/>
                </a:lnTo>
                <a:close/>
                <a:moveTo>
                  <a:pt x="8150750" y="590550"/>
                </a:moveTo>
                <a:lnTo>
                  <a:pt x="8150750" y="857250"/>
                </a:lnTo>
                <a:lnTo>
                  <a:pt x="8421904" y="857250"/>
                </a:lnTo>
                <a:lnTo>
                  <a:pt x="8421904" y="590550"/>
                </a:lnTo>
                <a:close/>
                <a:moveTo>
                  <a:pt x="7860228" y="590550"/>
                </a:moveTo>
                <a:lnTo>
                  <a:pt x="7860228" y="857250"/>
                </a:lnTo>
                <a:lnTo>
                  <a:pt x="8131382" y="857250"/>
                </a:lnTo>
                <a:lnTo>
                  <a:pt x="8131382" y="590550"/>
                </a:lnTo>
                <a:close/>
                <a:moveTo>
                  <a:pt x="7569706" y="590550"/>
                </a:moveTo>
                <a:lnTo>
                  <a:pt x="7569706" y="857250"/>
                </a:lnTo>
                <a:lnTo>
                  <a:pt x="7840860" y="857250"/>
                </a:lnTo>
                <a:lnTo>
                  <a:pt x="7840860" y="590550"/>
                </a:lnTo>
                <a:close/>
                <a:moveTo>
                  <a:pt x="7279185" y="590550"/>
                </a:moveTo>
                <a:lnTo>
                  <a:pt x="7279185" y="857250"/>
                </a:lnTo>
                <a:lnTo>
                  <a:pt x="7550338" y="857250"/>
                </a:lnTo>
                <a:lnTo>
                  <a:pt x="7550338" y="590550"/>
                </a:lnTo>
                <a:close/>
                <a:moveTo>
                  <a:pt x="6988663" y="590550"/>
                </a:moveTo>
                <a:lnTo>
                  <a:pt x="6988663" y="857250"/>
                </a:lnTo>
                <a:lnTo>
                  <a:pt x="7259817" y="857250"/>
                </a:lnTo>
                <a:lnTo>
                  <a:pt x="7259817" y="590550"/>
                </a:lnTo>
                <a:close/>
                <a:moveTo>
                  <a:pt x="6698141" y="590550"/>
                </a:moveTo>
                <a:lnTo>
                  <a:pt x="6698141" y="857250"/>
                </a:lnTo>
                <a:lnTo>
                  <a:pt x="6969295" y="857250"/>
                </a:lnTo>
                <a:lnTo>
                  <a:pt x="6969295" y="590550"/>
                </a:lnTo>
                <a:close/>
                <a:moveTo>
                  <a:pt x="6407619" y="590550"/>
                </a:moveTo>
                <a:lnTo>
                  <a:pt x="6407619" y="857250"/>
                </a:lnTo>
                <a:lnTo>
                  <a:pt x="6678773" y="857250"/>
                </a:lnTo>
                <a:lnTo>
                  <a:pt x="6678773" y="590550"/>
                </a:lnTo>
                <a:close/>
                <a:moveTo>
                  <a:pt x="6117097" y="590550"/>
                </a:moveTo>
                <a:lnTo>
                  <a:pt x="6117097" y="857250"/>
                </a:lnTo>
                <a:lnTo>
                  <a:pt x="6388251" y="857250"/>
                </a:lnTo>
                <a:lnTo>
                  <a:pt x="6388251" y="590550"/>
                </a:lnTo>
                <a:close/>
                <a:moveTo>
                  <a:pt x="5826576" y="590550"/>
                </a:moveTo>
                <a:lnTo>
                  <a:pt x="5826576" y="857250"/>
                </a:lnTo>
                <a:lnTo>
                  <a:pt x="6097729" y="857250"/>
                </a:lnTo>
                <a:lnTo>
                  <a:pt x="6097729" y="590550"/>
                </a:lnTo>
                <a:close/>
                <a:moveTo>
                  <a:pt x="5536054" y="590550"/>
                </a:moveTo>
                <a:lnTo>
                  <a:pt x="5536054" y="857250"/>
                </a:lnTo>
                <a:lnTo>
                  <a:pt x="5807208" y="857250"/>
                </a:lnTo>
                <a:lnTo>
                  <a:pt x="5807208" y="590550"/>
                </a:lnTo>
                <a:close/>
                <a:moveTo>
                  <a:pt x="5247147" y="590550"/>
                </a:moveTo>
                <a:lnTo>
                  <a:pt x="5247147" y="857250"/>
                </a:lnTo>
                <a:lnTo>
                  <a:pt x="5516686" y="857250"/>
                </a:lnTo>
                <a:lnTo>
                  <a:pt x="5516686" y="590550"/>
                </a:lnTo>
                <a:close/>
                <a:moveTo>
                  <a:pt x="4956625" y="590550"/>
                </a:moveTo>
                <a:lnTo>
                  <a:pt x="4956625" y="857250"/>
                </a:lnTo>
                <a:lnTo>
                  <a:pt x="5227779" y="857250"/>
                </a:lnTo>
                <a:lnTo>
                  <a:pt x="5227779" y="590550"/>
                </a:lnTo>
                <a:close/>
                <a:moveTo>
                  <a:pt x="4666103" y="590550"/>
                </a:moveTo>
                <a:lnTo>
                  <a:pt x="4666103" y="857250"/>
                </a:lnTo>
                <a:lnTo>
                  <a:pt x="4937257" y="857250"/>
                </a:lnTo>
                <a:lnTo>
                  <a:pt x="4937257" y="590550"/>
                </a:lnTo>
                <a:close/>
                <a:moveTo>
                  <a:pt x="4375581" y="590550"/>
                </a:moveTo>
                <a:lnTo>
                  <a:pt x="4375581" y="857250"/>
                </a:lnTo>
                <a:lnTo>
                  <a:pt x="4646735" y="857250"/>
                </a:lnTo>
                <a:lnTo>
                  <a:pt x="4646735" y="590550"/>
                </a:lnTo>
                <a:close/>
                <a:moveTo>
                  <a:pt x="4085059" y="590550"/>
                </a:moveTo>
                <a:lnTo>
                  <a:pt x="4085059" y="857250"/>
                </a:lnTo>
                <a:lnTo>
                  <a:pt x="4356213" y="857250"/>
                </a:lnTo>
                <a:lnTo>
                  <a:pt x="4356213" y="590550"/>
                </a:lnTo>
                <a:close/>
                <a:moveTo>
                  <a:pt x="3794538" y="590550"/>
                </a:moveTo>
                <a:lnTo>
                  <a:pt x="3794538" y="857250"/>
                </a:lnTo>
                <a:lnTo>
                  <a:pt x="4065691" y="857250"/>
                </a:lnTo>
                <a:lnTo>
                  <a:pt x="4065691" y="590550"/>
                </a:lnTo>
                <a:close/>
                <a:moveTo>
                  <a:pt x="3504016" y="590550"/>
                </a:moveTo>
                <a:lnTo>
                  <a:pt x="3504016" y="857250"/>
                </a:lnTo>
                <a:lnTo>
                  <a:pt x="3775170" y="857250"/>
                </a:lnTo>
                <a:lnTo>
                  <a:pt x="3775170" y="590550"/>
                </a:lnTo>
                <a:close/>
                <a:moveTo>
                  <a:pt x="3213494" y="590550"/>
                </a:moveTo>
                <a:lnTo>
                  <a:pt x="3213494" y="857250"/>
                </a:lnTo>
                <a:lnTo>
                  <a:pt x="3484648" y="857250"/>
                </a:lnTo>
                <a:lnTo>
                  <a:pt x="3484648" y="590550"/>
                </a:lnTo>
                <a:close/>
                <a:moveTo>
                  <a:pt x="2922972" y="590550"/>
                </a:moveTo>
                <a:lnTo>
                  <a:pt x="2922972" y="857250"/>
                </a:lnTo>
                <a:lnTo>
                  <a:pt x="3194126" y="857250"/>
                </a:lnTo>
                <a:lnTo>
                  <a:pt x="3194126" y="590550"/>
                </a:lnTo>
                <a:close/>
                <a:moveTo>
                  <a:pt x="2632451" y="590550"/>
                </a:moveTo>
                <a:lnTo>
                  <a:pt x="2632451" y="857250"/>
                </a:lnTo>
                <a:lnTo>
                  <a:pt x="2903604" y="857250"/>
                </a:lnTo>
                <a:lnTo>
                  <a:pt x="2903604" y="590550"/>
                </a:lnTo>
                <a:close/>
                <a:moveTo>
                  <a:pt x="2341929" y="590550"/>
                </a:moveTo>
                <a:lnTo>
                  <a:pt x="2341929" y="857250"/>
                </a:lnTo>
                <a:lnTo>
                  <a:pt x="2613083" y="857250"/>
                </a:lnTo>
                <a:lnTo>
                  <a:pt x="2613083" y="590550"/>
                </a:lnTo>
                <a:close/>
                <a:moveTo>
                  <a:pt x="2051407" y="590550"/>
                </a:moveTo>
                <a:lnTo>
                  <a:pt x="2051407" y="857250"/>
                </a:lnTo>
                <a:lnTo>
                  <a:pt x="2322561" y="857250"/>
                </a:lnTo>
                <a:lnTo>
                  <a:pt x="2322561" y="590550"/>
                </a:lnTo>
                <a:close/>
                <a:moveTo>
                  <a:pt x="1760886" y="590550"/>
                </a:moveTo>
                <a:lnTo>
                  <a:pt x="1760886" y="857250"/>
                </a:lnTo>
                <a:lnTo>
                  <a:pt x="2032039" y="857250"/>
                </a:lnTo>
                <a:lnTo>
                  <a:pt x="2032039" y="590550"/>
                </a:lnTo>
                <a:close/>
                <a:moveTo>
                  <a:pt x="1471977" y="590550"/>
                </a:moveTo>
                <a:lnTo>
                  <a:pt x="1471977" y="857250"/>
                </a:lnTo>
                <a:lnTo>
                  <a:pt x="1743131" y="857250"/>
                </a:lnTo>
                <a:lnTo>
                  <a:pt x="1743131" y="590550"/>
                </a:lnTo>
                <a:close/>
                <a:moveTo>
                  <a:pt x="1181455" y="590550"/>
                </a:moveTo>
                <a:lnTo>
                  <a:pt x="1181455" y="857250"/>
                </a:lnTo>
                <a:lnTo>
                  <a:pt x="1452609" y="857250"/>
                </a:lnTo>
                <a:lnTo>
                  <a:pt x="1452609" y="590550"/>
                </a:lnTo>
                <a:close/>
                <a:moveTo>
                  <a:pt x="890933" y="590550"/>
                </a:moveTo>
                <a:lnTo>
                  <a:pt x="890933" y="857250"/>
                </a:lnTo>
                <a:lnTo>
                  <a:pt x="1162087" y="857250"/>
                </a:lnTo>
                <a:lnTo>
                  <a:pt x="1162087" y="590550"/>
                </a:lnTo>
                <a:close/>
                <a:moveTo>
                  <a:pt x="600412" y="590550"/>
                </a:moveTo>
                <a:lnTo>
                  <a:pt x="600412" y="857250"/>
                </a:lnTo>
                <a:lnTo>
                  <a:pt x="871565" y="857250"/>
                </a:lnTo>
                <a:lnTo>
                  <a:pt x="871565" y="590550"/>
                </a:lnTo>
                <a:close/>
                <a:moveTo>
                  <a:pt x="309890" y="590550"/>
                </a:moveTo>
                <a:lnTo>
                  <a:pt x="309890" y="857250"/>
                </a:lnTo>
                <a:lnTo>
                  <a:pt x="581044" y="857250"/>
                </a:lnTo>
                <a:lnTo>
                  <a:pt x="581044" y="590550"/>
                </a:lnTo>
                <a:close/>
                <a:moveTo>
                  <a:pt x="19368" y="590550"/>
                </a:moveTo>
                <a:lnTo>
                  <a:pt x="19368" y="857250"/>
                </a:lnTo>
                <a:lnTo>
                  <a:pt x="290522" y="857250"/>
                </a:lnTo>
                <a:lnTo>
                  <a:pt x="290522" y="590550"/>
                </a:lnTo>
                <a:close/>
                <a:moveTo>
                  <a:pt x="11925920" y="304800"/>
                </a:moveTo>
                <a:lnTo>
                  <a:pt x="11925920" y="571500"/>
                </a:lnTo>
                <a:lnTo>
                  <a:pt x="12197073" y="571500"/>
                </a:lnTo>
                <a:lnTo>
                  <a:pt x="12197073" y="304800"/>
                </a:lnTo>
                <a:close/>
                <a:moveTo>
                  <a:pt x="11635398" y="304800"/>
                </a:moveTo>
                <a:lnTo>
                  <a:pt x="11635398" y="571500"/>
                </a:lnTo>
                <a:lnTo>
                  <a:pt x="11906552" y="571500"/>
                </a:lnTo>
                <a:lnTo>
                  <a:pt x="11906552" y="304800"/>
                </a:lnTo>
                <a:close/>
                <a:moveTo>
                  <a:pt x="11344876" y="304800"/>
                </a:moveTo>
                <a:lnTo>
                  <a:pt x="11344876" y="571500"/>
                </a:lnTo>
                <a:lnTo>
                  <a:pt x="11616030" y="571500"/>
                </a:lnTo>
                <a:lnTo>
                  <a:pt x="11616030" y="304800"/>
                </a:lnTo>
                <a:close/>
                <a:moveTo>
                  <a:pt x="11054354" y="304800"/>
                </a:moveTo>
                <a:lnTo>
                  <a:pt x="11054354" y="571500"/>
                </a:lnTo>
                <a:lnTo>
                  <a:pt x="11325508" y="571500"/>
                </a:lnTo>
                <a:lnTo>
                  <a:pt x="11325508" y="304800"/>
                </a:lnTo>
                <a:close/>
                <a:moveTo>
                  <a:pt x="10763832" y="304800"/>
                </a:moveTo>
                <a:lnTo>
                  <a:pt x="10763832" y="571500"/>
                </a:lnTo>
                <a:lnTo>
                  <a:pt x="11034986" y="571500"/>
                </a:lnTo>
                <a:lnTo>
                  <a:pt x="11034986" y="304800"/>
                </a:lnTo>
                <a:close/>
                <a:moveTo>
                  <a:pt x="10473311" y="304800"/>
                </a:moveTo>
                <a:lnTo>
                  <a:pt x="10473311" y="571500"/>
                </a:lnTo>
                <a:lnTo>
                  <a:pt x="10744464" y="571500"/>
                </a:lnTo>
                <a:lnTo>
                  <a:pt x="10744464" y="304800"/>
                </a:lnTo>
                <a:close/>
                <a:moveTo>
                  <a:pt x="10182789" y="304800"/>
                </a:moveTo>
                <a:lnTo>
                  <a:pt x="10182789" y="571500"/>
                </a:lnTo>
                <a:lnTo>
                  <a:pt x="10453943" y="571500"/>
                </a:lnTo>
                <a:lnTo>
                  <a:pt x="10453943" y="304800"/>
                </a:lnTo>
                <a:close/>
                <a:moveTo>
                  <a:pt x="9892267" y="304800"/>
                </a:moveTo>
                <a:lnTo>
                  <a:pt x="9892267" y="571500"/>
                </a:lnTo>
                <a:lnTo>
                  <a:pt x="10163421" y="571500"/>
                </a:lnTo>
                <a:lnTo>
                  <a:pt x="10163421" y="304800"/>
                </a:lnTo>
                <a:close/>
                <a:moveTo>
                  <a:pt x="9601745" y="304800"/>
                </a:moveTo>
                <a:lnTo>
                  <a:pt x="9601745" y="571500"/>
                </a:lnTo>
                <a:lnTo>
                  <a:pt x="9872899" y="571500"/>
                </a:lnTo>
                <a:lnTo>
                  <a:pt x="9872899" y="304800"/>
                </a:lnTo>
                <a:close/>
                <a:moveTo>
                  <a:pt x="9311224" y="304800"/>
                </a:moveTo>
                <a:lnTo>
                  <a:pt x="9311224" y="571500"/>
                </a:lnTo>
                <a:lnTo>
                  <a:pt x="9582377" y="571500"/>
                </a:lnTo>
                <a:lnTo>
                  <a:pt x="9582377" y="304800"/>
                </a:lnTo>
                <a:close/>
                <a:moveTo>
                  <a:pt x="9020702" y="304800"/>
                </a:moveTo>
                <a:lnTo>
                  <a:pt x="9020702" y="571500"/>
                </a:lnTo>
                <a:lnTo>
                  <a:pt x="9291856" y="571500"/>
                </a:lnTo>
                <a:lnTo>
                  <a:pt x="9291856" y="304800"/>
                </a:lnTo>
                <a:close/>
                <a:moveTo>
                  <a:pt x="8731793" y="304800"/>
                </a:moveTo>
                <a:lnTo>
                  <a:pt x="8731793" y="571500"/>
                </a:lnTo>
                <a:lnTo>
                  <a:pt x="9001334" y="571500"/>
                </a:lnTo>
                <a:lnTo>
                  <a:pt x="9001334" y="304800"/>
                </a:lnTo>
                <a:close/>
                <a:moveTo>
                  <a:pt x="8441272" y="304800"/>
                </a:moveTo>
                <a:lnTo>
                  <a:pt x="8441272" y="571500"/>
                </a:lnTo>
                <a:lnTo>
                  <a:pt x="8712425" y="571500"/>
                </a:lnTo>
                <a:lnTo>
                  <a:pt x="8712425" y="304800"/>
                </a:lnTo>
                <a:close/>
                <a:moveTo>
                  <a:pt x="8150750" y="304800"/>
                </a:moveTo>
                <a:lnTo>
                  <a:pt x="8150750" y="571500"/>
                </a:lnTo>
                <a:lnTo>
                  <a:pt x="8421904" y="571500"/>
                </a:lnTo>
                <a:lnTo>
                  <a:pt x="8421904" y="304800"/>
                </a:lnTo>
                <a:close/>
                <a:moveTo>
                  <a:pt x="7860228" y="304800"/>
                </a:moveTo>
                <a:lnTo>
                  <a:pt x="7860228" y="571500"/>
                </a:lnTo>
                <a:lnTo>
                  <a:pt x="8131382" y="571500"/>
                </a:lnTo>
                <a:lnTo>
                  <a:pt x="8131382" y="304800"/>
                </a:lnTo>
                <a:close/>
                <a:moveTo>
                  <a:pt x="7569706" y="304800"/>
                </a:moveTo>
                <a:lnTo>
                  <a:pt x="7569706" y="571500"/>
                </a:lnTo>
                <a:lnTo>
                  <a:pt x="7840860" y="571500"/>
                </a:lnTo>
                <a:lnTo>
                  <a:pt x="7840860" y="304800"/>
                </a:lnTo>
                <a:close/>
                <a:moveTo>
                  <a:pt x="7279185" y="304800"/>
                </a:moveTo>
                <a:lnTo>
                  <a:pt x="7279185" y="571500"/>
                </a:lnTo>
                <a:lnTo>
                  <a:pt x="7550338" y="571500"/>
                </a:lnTo>
                <a:lnTo>
                  <a:pt x="7550338" y="304800"/>
                </a:lnTo>
                <a:close/>
                <a:moveTo>
                  <a:pt x="6988663" y="304800"/>
                </a:moveTo>
                <a:lnTo>
                  <a:pt x="6988663" y="571500"/>
                </a:lnTo>
                <a:lnTo>
                  <a:pt x="7259817" y="571500"/>
                </a:lnTo>
                <a:lnTo>
                  <a:pt x="7259817" y="304800"/>
                </a:lnTo>
                <a:close/>
                <a:moveTo>
                  <a:pt x="6698141" y="304800"/>
                </a:moveTo>
                <a:lnTo>
                  <a:pt x="6698141" y="571500"/>
                </a:lnTo>
                <a:lnTo>
                  <a:pt x="6969295" y="571500"/>
                </a:lnTo>
                <a:lnTo>
                  <a:pt x="6969295" y="304800"/>
                </a:lnTo>
                <a:close/>
                <a:moveTo>
                  <a:pt x="6407619" y="304800"/>
                </a:moveTo>
                <a:lnTo>
                  <a:pt x="6407619" y="571500"/>
                </a:lnTo>
                <a:lnTo>
                  <a:pt x="6678773" y="571500"/>
                </a:lnTo>
                <a:lnTo>
                  <a:pt x="6678773" y="304800"/>
                </a:lnTo>
                <a:close/>
                <a:moveTo>
                  <a:pt x="6117097" y="304800"/>
                </a:moveTo>
                <a:lnTo>
                  <a:pt x="6117097" y="571500"/>
                </a:lnTo>
                <a:lnTo>
                  <a:pt x="6388251" y="571500"/>
                </a:lnTo>
                <a:lnTo>
                  <a:pt x="6388251" y="304800"/>
                </a:lnTo>
                <a:close/>
                <a:moveTo>
                  <a:pt x="5826576" y="304800"/>
                </a:moveTo>
                <a:lnTo>
                  <a:pt x="5826576" y="571500"/>
                </a:lnTo>
                <a:lnTo>
                  <a:pt x="6097729" y="571500"/>
                </a:lnTo>
                <a:lnTo>
                  <a:pt x="6097729" y="304800"/>
                </a:lnTo>
                <a:close/>
                <a:moveTo>
                  <a:pt x="5536054" y="304800"/>
                </a:moveTo>
                <a:lnTo>
                  <a:pt x="5536054" y="571500"/>
                </a:lnTo>
                <a:lnTo>
                  <a:pt x="5807208" y="571500"/>
                </a:lnTo>
                <a:lnTo>
                  <a:pt x="5807208" y="304800"/>
                </a:lnTo>
                <a:close/>
                <a:moveTo>
                  <a:pt x="5247147" y="304800"/>
                </a:moveTo>
                <a:lnTo>
                  <a:pt x="5247147" y="571500"/>
                </a:lnTo>
                <a:lnTo>
                  <a:pt x="5516686" y="571500"/>
                </a:lnTo>
                <a:lnTo>
                  <a:pt x="5516686" y="304800"/>
                </a:lnTo>
                <a:close/>
                <a:moveTo>
                  <a:pt x="4956625" y="304800"/>
                </a:moveTo>
                <a:lnTo>
                  <a:pt x="4956625" y="571500"/>
                </a:lnTo>
                <a:lnTo>
                  <a:pt x="5227779" y="571500"/>
                </a:lnTo>
                <a:lnTo>
                  <a:pt x="5227779" y="304800"/>
                </a:lnTo>
                <a:close/>
                <a:moveTo>
                  <a:pt x="4666103" y="304800"/>
                </a:moveTo>
                <a:lnTo>
                  <a:pt x="4666103" y="571500"/>
                </a:lnTo>
                <a:lnTo>
                  <a:pt x="4937257" y="571500"/>
                </a:lnTo>
                <a:lnTo>
                  <a:pt x="4937257" y="304800"/>
                </a:lnTo>
                <a:close/>
                <a:moveTo>
                  <a:pt x="4375581" y="304800"/>
                </a:moveTo>
                <a:lnTo>
                  <a:pt x="4375581" y="571500"/>
                </a:lnTo>
                <a:lnTo>
                  <a:pt x="4646735" y="571500"/>
                </a:lnTo>
                <a:lnTo>
                  <a:pt x="4646735" y="304800"/>
                </a:lnTo>
                <a:close/>
                <a:moveTo>
                  <a:pt x="4085059" y="304800"/>
                </a:moveTo>
                <a:lnTo>
                  <a:pt x="4085059" y="571500"/>
                </a:lnTo>
                <a:lnTo>
                  <a:pt x="4356213" y="571500"/>
                </a:lnTo>
                <a:lnTo>
                  <a:pt x="4356213" y="304800"/>
                </a:lnTo>
                <a:close/>
                <a:moveTo>
                  <a:pt x="3794538" y="304800"/>
                </a:moveTo>
                <a:lnTo>
                  <a:pt x="3794538" y="571500"/>
                </a:lnTo>
                <a:lnTo>
                  <a:pt x="4065691" y="571500"/>
                </a:lnTo>
                <a:lnTo>
                  <a:pt x="4065691" y="304800"/>
                </a:lnTo>
                <a:close/>
                <a:moveTo>
                  <a:pt x="3504016" y="304800"/>
                </a:moveTo>
                <a:lnTo>
                  <a:pt x="3504016" y="571500"/>
                </a:lnTo>
                <a:lnTo>
                  <a:pt x="3775170" y="571500"/>
                </a:lnTo>
                <a:lnTo>
                  <a:pt x="3775170" y="304800"/>
                </a:lnTo>
                <a:close/>
                <a:moveTo>
                  <a:pt x="3213494" y="304800"/>
                </a:moveTo>
                <a:lnTo>
                  <a:pt x="3213494" y="571500"/>
                </a:lnTo>
                <a:lnTo>
                  <a:pt x="3484648" y="571500"/>
                </a:lnTo>
                <a:lnTo>
                  <a:pt x="3484648" y="304800"/>
                </a:lnTo>
                <a:close/>
                <a:moveTo>
                  <a:pt x="2922972" y="304800"/>
                </a:moveTo>
                <a:lnTo>
                  <a:pt x="2922972" y="571500"/>
                </a:lnTo>
                <a:lnTo>
                  <a:pt x="3194126" y="571500"/>
                </a:lnTo>
                <a:lnTo>
                  <a:pt x="3194126" y="304800"/>
                </a:lnTo>
                <a:close/>
                <a:moveTo>
                  <a:pt x="2632451" y="304800"/>
                </a:moveTo>
                <a:lnTo>
                  <a:pt x="2632451" y="571500"/>
                </a:lnTo>
                <a:lnTo>
                  <a:pt x="2903604" y="571500"/>
                </a:lnTo>
                <a:lnTo>
                  <a:pt x="2903604" y="304800"/>
                </a:lnTo>
                <a:close/>
                <a:moveTo>
                  <a:pt x="2341929" y="304800"/>
                </a:moveTo>
                <a:lnTo>
                  <a:pt x="2341929" y="571500"/>
                </a:lnTo>
                <a:lnTo>
                  <a:pt x="2613083" y="571500"/>
                </a:lnTo>
                <a:lnTo>
                  <a:pt x="2613083" y="304800"/>
                </a:lnTo>
                <a:close/>
                <a:moveTo>
                  <a:pt x="2051407" y="304800"/>
                </a:moveTo>
                <a:lnTo>
                  <a:pt x="2051407" y="571500"/>
                </a:lnTo>
                <a:lnTo>
                  <a:pt x="2322561" y="571500"/>
                </a:lnTo>
                <a:lnTo>
                  <a:pt x="2322561" y="304800"/>
                </a:lnTo>
                <a:close/>
                <a:moveTo>
                  <a:pt x="1760886" y="304800"/>
                </a:moveTo>
                <a:lnTo>
                  <a:pt x="1760886" y="571500"/>
                </a:lnTo>
                <a:lnTo>
                  <a:pt x="2032039" y="571500"/>
                </a:lnTo>
                <a:lnTo>
                  <a:pt x="2032039" y="304800"/>
                </a:lnTo>
                <a:close/>
                <a:moveTo>
                  <a:pt x="1471977" y="304800"/>
                </a:moveTo>
                <a:lnTo>
                  <a:pt x="1471977" y="571500"/>
                </a:lnTo>
                <a:lnTo>
                  <a:pt x="1743131" y="571500"/>
                </a:lnTo>
                <a:lnTo>
                  <a:pt x="1743131" y="304800"/>
                </a:lnTo>
                <a:close/>
                <a:moveTo>
                  <a:pt x="1181455" y="304800"/>
                </a:moveTo>
                <a:lnTo>
                  <a:pt x="1181455" y="571500"/>
                </a:lnTo>
                <a:lnTo>
                  <a:pt x="1452609" y="571500"/>
                </a:lnTo>
                <a:lnTo>
                  <a:pt x="1452609" y="304800"/>
                </a:lnTo>
                <a:close/>
                <a:moveTo>
                  <a:pt x="890933" y="304800"/>
                </a:moveTo>
                <a:lnTo>
                  <a:pt x="890933" y="571500"/>
                </a:lnTo>
                <a:lnTo>
                  <a:pt x="1162087" y="571500"/>
                </a:lnTo>
                <a:lnTo>
                  <a:pt x="1162087" y="304800"/>
                </a:lnTo>
                <a:close/>
                <a:moveTo>
                  <a:pt x="600412" y="304800"/>
                </a:moveTo>
                <a:lnTo>
                  <a:pt x="600412" y="571500"/>
                </a:lnTo>
                <a:lnTo>
                  <a:pt x="871565" y="571500"/>
                </a:lnTo>
                <a:lnTo>
                  <a:pt x="871565" y="304800"/>
                </a:lnTo>
                <a:close/>
                <a:moveTo>
                  <a:pt x="309890" y="304800"/>
                </a:moveTo>
                <a:lnTo>
                  <a:pt x="309890" y="571500"/>
                </a:lnTo>
                <a:lnTo>
                  <a:pt x="581044" y="571500"/>
                </a:lnTo>
                <a:lnTo>
                  <a:pt x="581044" y="304800"/>
                </a:lnTo>
                <a:close/>
                <a:moveTo>
                  <a:pt x="19368" y="304800"/>
                </a:moveTo>
                <a:lnTo>
                  <a:pt x="19368" y="571500"/>
                </a:lnTo>
                <a:lnTo>
                  <a:pt x="290522" y="571500"/>
                </a:lnTo>
                <a:lnTo>
                  <a:pt x="290522" y="304800"/>
                </a:lnTo>
                <a:close/>
                <a:moveTo>
                  <a:pt x="11925920" y="19050"/>
                </a:moveTo>
                <a:lnTo>
                  <a:pt x="11925920" y="285750"/>
                </a:lnTo>
                <a:lnTo>
                  <a:pt x="12197073" y="285750"/>
                </a:lnTo>
                <a:lnTo>
                  <a:pt x="12197073" y="19050"/>
                </a:lnTo>
                <a:close/>
                <a:moveTo>
                  <a:pt x="11635398" y="19050"/>
                </a:moveTo>
                <a:lnTo>
                  <a:pt x="11635398" y="285750"/>
                </a:lnTo>
                <a:lnTo>
                  <a:pt x="11906552" y="285750"/>
                </a:lnTo>
                <a:lnTo>
                  <a:pt x="11906552" y="19050"/>
                </a:lnTo>
                <a:close/>
                <a:moveTo>
                  <a:pt x="11344876" y="19050"/>
                </a:moveTo>
                <a:lnTo>
                  <a:pt x="11344876" y="285750"/>
                </a:lnTo>
                <a:lnTo>
                  <a:pt x="11616030" y="285750"/>
                </a:lnTo>
                <a:lnTo>
                  <a:pt x="11616030" y="19050"/>
                </a:lnTo>
                <a:close/>
                <a:moveTo>
                  <a:pt x="11054354" y="19050"/>
                </a:moveTo>
                <a:lnTo>
                  <a:pt x="11054354" y="285750"/>
                </a:lnTo>
                <a:lnTo>
                  <a:pt x="11325508" y="285750"/>
                </a:lnTo>
                <a:lnTo>
                  <a:pt x="11325508" y="19050"/>
                </a:lnTo>
                <a:close/>
                <a:moveTo>
                  <a:pt x="10763832" y="19050"/>
                </a:moveTo>
                <a:lnTo>
                  <a:pt x="10763832" y="285750"/>
                </a:lnTo>
                <a:lnTo>
                  <a:pt x="11034986" y="285750"/>
                </a:lnTo>
                <a:lnTo>
                  <a:pt x="11034986" y="19050"/>
                </a:lnTo>
                <a:close/>
                <a:moveTo>
                  <a:pt x="10473311" y="19050"/>
                </a:moveTo>
                <a:lnTo>
                  <a:pt x="10473311" y="285750"/>
                </a:lnTo>
                <a:lnTo>
                  <a:pt x="10744464" y="285750"/>
                </a:lnTo>
                <a:lnTo>
                  <a:pt x="10744464" y="19050"/>
                </a:lnTo>
                <a:close/>
                <a:moveTo>
                  <a:pt x="10182789" y="19050"/>
                </a:moveTo>
                <a:lnTo>
                  <a:pt x="10182789" y="285750"/>
                </a:lnTo>
                <a:lnTo>
                  <a:pt x="10453943" y="285750"/>
                </a:lnTo>
                <a:lnTo>
                  <a:pt x="10453943" y="19050"/>
                </a:lnTo>
                <a:close/>
                <a:moveTo>
                  <a:pt x="9892267" y="19050"/>
                </a:moveTo>
                <a:lnTo>
                  <a:pt x="9892267" y="285750"/>
                </a:lnTo>
                <a:lnTo>
                  <a:pt x="10163421" y="285750"/>
                </a:lnTo>
                <a:lnTo>
                  <a:pt x="10163421" y="19050"/>
                </a:lnTo>
                <a:close/>
                <a:moveTo>
                  <a:pt x="9601745" y="19050"/>
                </a:moveTo>
                <a:lnTo>
                  <a:pt x="9601745" y="285750"/>
                </a:lnTo>
                <a:lnTo>
                  <a:pt x="9872899" y="285750"/>
                </a:lnTo>
                <a:lnTo>
                  <a:pt x="9872899" y="19050"/>
                </a:lnTo>
                <a:close/>
                <a:moveTo>
                  <a:pt x="9311224" y="19050"/>
                </a:moveTo>
                <a:lnTo>
                  <a:pt x="9311224" y="285750"/>
                </a:lnTo>
                <a:lnTo>
                  <a:pt x="9582377" y="285750"/>
                </a:lnTo>
                <a:lnTo>
                  <a:pt x="9582377" y="19050"/>
                </a:lnTo>
                <a:close/>
                <a:moveTo>
                  <a:pt x="9020702" y="19050"/>
                </a:moveTo>
                <a:lnTo>
                  <a:pt x="9020702" y="285750"/>
                </a:lnTo>
                <a:lnTo>
                  <a:pt x="9291856" y="285750"/>
                </a:lnTo>
                <a:lnTo>
                  <a:pt x="9291856" y="19050"/>
                </a:lnTo>
                <a:close/>
                <a:moveTo>
                  <a:pt x="8731793" y="19050"/>
                </a:moveTo>
                <a:lnTo>
                  <a:pt x="8731793" y="285750"/>
                </a:lnTo>
                <a:lnTo>
                  <a:pt x="9001334" y="285750"/>
                </a:lnTo>
                <a:lnTo>
                  <a:pt x="9001334" y="19050"/>
                </a:lnTo>
                <a:close/>
                <a:moveTo>
                  <a:pt x="8441272" y="19050"/>
                </a:moveTo>
                <a:lnTo>
                  <a:pt x="8441272" y="285750"/>
                </a:lnTo>
                <a:lnTo>
                  <a:pt x="8712425" y="285750"/>
                </a:lnTo>
                <a:lnTo>
                  <a:pt x="8712425" y="19050"/>
                </a:lnTo>
                <a:close/>
                <a:moveTo>
                  <a:pt x="8150750" y="19050"/>
                </a:moveTo>
                <a:lnTo>
                  <a:pt x="8150750" y="285750"/>
                </a:lnTo>
                <a:lnTo>
                  <a:pt x="8421904" y="285750"/>
                </a:lnTo>
                <a:lnTo>
                  <a:pt x="8421904" y="19050"/>
                </a:lnTo>
                <a:close/>
                <a:moveTo>
                  <a:pt x="7860228" y="19050"/>
                </a:moveTo>
                <a:lnTo>
                  <a:pt x="7860228" y="285750"/>
                </a:lnTo>
                <a:lnTo>
                  <a:pt x="8131382" y="285750"/>
                </a:lnTo>
                <a:lnTo>
                  <a:pt x="8131382" y="19050"/>
                </a:lnTo>
                <a:close/>
                <a:moveTo>
                  <a:pt x="7569706" y="19050"/>
                </a:moveTo>
                <a:lnTo>
                  <a:pt x="7569706" y="285750"/>
                </a:lnTo>
                <a:lnTo>
                  <a:pt x="7840860" y="285750"/>
                </a:lnTo>
                <a:lnTo>
                  <a:pt x="7840860" y="19050"/>
                </a:lnTo>
                <a:close/>
                <a:moveTo>
                  <a:pt x="7279185" y="19050"/>
                </a:moveTo>
                <a:lnTo>
                  <a:pt x="7279185" y="285750"/>
                </a:lnTo>
                <a:lnTo>
                  <a:pt x="7550338" y="285750"/>
                </a:lnTo>
                <a:lnTo>
                  <a:pt x="7550338" y="19050"/>
                </a:lnTo>
                <a:close/>
                <a:moveTo>
                  <a:pt x="6988663" y="19050"/>
                </a:moveTo>
                <a:lnTo>
                  <a:pt x="6988663" y="285750"/>
                </a:lnTo>
                <a:lnTo>
                  <a:pt x="7259817" y="285750"/>
                </a:lnTo>
                <a:lnTo>
                  <a:pt x="7259817" y="19050"/>
                </a:lnTo>
                <a:close/>
                <a:moveTo>
                  <a:pt x="6698141" y="19050"/>
                </a:moveTo>
                <a:lnTo>
                  <a:pt x="6698141" y="285750"/>
                </a:lnTo>
                <a:lnTo>
                  <a:pt x="6969295" y="285750"/>
                </a:lnTo>
                <a:lnTo>
                  <a:pt x="6969295" y="19050"/>
                </a:lnTo>
                <a:close/>
                <a:moveTo>
                  <a:pt x="6407619" y="19050"/>
                </a:moveTo>
                <a:lnTo>
                  <a:pt x="6407619" y="285750"/>
                </a:lnTo>
                <a:lnTo>
                  <a:pt x="6678773" y="285750"/>
                </a:lnTo>
                <a:lnTo>
                  <a:pt x="6678773" y="19050"/>
                </a:lnTo>
                <a:close/>
                <a:moveTo>
                  <a:pt x="6117097" y="19050"/>
                </a:moveTo>
                <a:lnTo>
                  <a:pt x="6117097" y="285750"/>
                </a:lnTo>
                <a:lnTo>
                  <a:pt x="6388251" y="285750"/>
                </a:lnTo>
                <a:lnTo>
                  <a:pt x="6388251" y="19050"/>
                </a:lnTo>
                <a:close/>
                <a:moveTo>
                  <a:pt x="5826576" y="19050"/>
                </a:moveTo>
                <a:lnTo>
                  <a:pt x="5826576" y="285750"/>
                </a:lnTo>
                <a:lnTo>
                  <a:pt x="6097729" y="285750"/>
                </a:lnTo>
                <a:lnTo>
                  <a:pt x="6097729" y="19050"/>
                </a:lnTo>
                <a:close/>
                <a:moveTo>
                  <a:pt x="5536054" y="19050"/>
                </a:moveTo>
                <a:lnTo>
                  <a:pt x="5536054" y="285750"/>
                </a:lnTo>
                <a:lnTo>
                  <a:pt x="5807208" y="285750"/>
                </a:lnTo>
                <a:lnTo>
                  <a:pt x="5807208" y="19050"/>
                </a:lnTo>
                <a:close/>
                <a:moveTo>
                  <a:pt x="5247147" y="19050"/>
                </a:moveTo>
                <a:lnTo>
                  <a:pt x="5247147" y="285750"/>
                </a:lnTo>
                <a:lnTo>
                  <a:pt x="5516686" y="285750"/>
                </a:lnTo>
                <a:lnTo>
                  <a:pt x="5516686" y="19050"/>
                </a:lnTo>
                <a:close/>
                <a:moveTo>
                  <a:pt x="4956625" y="19050"/>
                </a:moveTo>
                <a:lnTo>
                  <a:pt x="4956625" y="285750"/>
                </a:lnTo>
                <a:lnTo>
                  <a:pt x="5227779" y="285750"/>
                </a:lnTo>
                <a:lnTo>
                  <a:pt x="5227779" y="19050"/>
                </a:lnTo>
                <a:close/>
                <a:moveTo>
                  <a:pt x="4666103" y="19050"/>
                </a:moveTo>
                <a:lnTo>
                  <a:pt x="4666103" y="285750"/>
                </a:lnTo>
                <a:lnTo>
                  <a:pt x="4937257" y="285750"/>
                </a:lnTo>
                <a:lnTo>
                  <a:pt x="4937257" y="19050"/>
                </a:lnTo>
                <a:close/>
                <a:moveTo>
                  <a:pt x="4375581" y="19050"/>
                </a:moveTo>
                <a:lnTo>
                  <a:pt x="4375581" y="285750"/>
                </a:lnTo>
                <a:lnTo>
                  <a:pt x="4646735" y="285750"/>
                </a:lnTo>
                <a:lnTo>
                  <a:pt x="4646735" y="19050"/>
                </a:lnTo>
                <a:close/>
                <a:moveTo>
                  <a:pt x="4085059" y="19050"/>
                </a:moveTo>
                <a:lnTo>
                  <a:pt x="4085059" y="285750"/>
                </a:lnTo>
                <a:lnTo>
                  <a:pt x="4356213" y="285750"/>
                </a:lnTo>
                <a:lnTo>
                  <a:pt x="4356213" y="19050"/>
                </a:lnTo>
                <a:close/>
                <a:moveTo>
                  <a:pt x="3794538" y="19050"/>
                </a:moveTo>
                <a:lnTo>
                  <a:pt x="3794538" y="285750"/>
                </a:lnTo>
                <a:lnTo>
                  <a:pt x="4065691" y="285750"/>
                </a:lnTo>
                <a:lnTo>
                  <a:pt x="4065691" y="19050"/>
                </a:lnTo>
                <a:close/>
                <a:moveTo>
                  <a:pt x="3504016" y="19050"/>
                </a:moveTo>
                <a:lnTo>
                  <a:pt x="3504016" y="285750"/>
                </a:lnTo>
                <a:lnTo>
                  <a:pt x="3775170" y="285750"/>
                </a:lnTo>
                <a:lnTo>
                  <a:pt x="3775170" y="19050"/>
                </a:lnTo>
                <a:close/>
                <a:moveTo>
                  <a:pt x="3213494" y="19050"/>
                </a:moveTo>
                <a:lnTo>
                  <a:pt x="3213494" y="285750"/>
                </a:lnTo>
                <a:lnTo>
                  <a:pt x="3484648" y="285750"/>
                </a:lnTo>
                <a:lnTo>
                  <a:pt x="3484648" y="19050"/>
                </a:lnTo>
                <a:close/>
                <a:moveTo>
                  <a:pt x="2922972" y="19050"/>
                </a:moveTo>
                <a:lnTo>
                  <a:pt x="2922972" y="285750"/>
                </a:lnTo>
                <a:lnTo>
                  <a:pt x="3194126" y="285750"/>
                </a:lnTo>
                <a:lnTo>
                  <a:pt x="3194126" y="19050"/>
                </a:lnTo>
                <a:close/>
                <a:moveTo>
                  <a:pt x="2632451" y="19050"/>
                </a:moveTo>
                <a:lnTo>
                  <a:pt x="2632451" y="285750"/>
                </a:lnTo>
                <a:lnTo>
                  <a:pt x="2903604" y="285750"/>
                </a:lnTo>
                <a:lnTo>
                  <a:pt x="2903604" y="19050"/>
                </a:lnTo>
                <a:close/>
                <a:moveTo>
                  <a:pt x="2341929" y="19050"/>
                </a:moveTo>
                <a:lnTo>
                  <a:pt x="2341929" y="285750"/>
                </a:lnTo>
                <a:lnTo>
                  <a:pt x="2613083" y="285750"/>
                </a:lnTo>
                <a:lnTo>
                  <a:pt x="2613083" y="19050"/>
                </a:lnTo>
                <a:close/>
                <a:moveTo>
                  <a:pt x="2051407" y="19050"/>
                </a:moveTo>
                <a:lnTo>
                  <a:pt x="2051407" y="285750"/>
                </a:lnTo>
                <a:lnTo>
                  <a:pt x="2322561" y="285750"/>
                </a:lnTo>
                <a:lnTo>
                  <a:pt x="2322561" y="19050"/>
                </a:lnTo>
                <a:close/>
                <a:moveTo>
                  <a:pt x="1760886" y="19050"/>
                </a:moveTo>
                <a:lnTo>
                  <a:pt x="1760886" y="285750"/>
                </a:lnTo>
                <a:lnTo>
                  <a:pt x="2032039" y="285750"/>
                </a:lnTo>
                <a:lnTo>
                  <a:pt x="2032039" y="19050"/>
                </a:lnTo>
                <a:close/>
                <a:moveTo>
                  <a:pt x="1471977" y="19050"/>
                </a:moveTo>
                <a:lnTo>
                  <a:pt x="1471977" y="285750"/>
                </a:lnTo>
                <a:lnTo>
                  <a:pt x="1743131" y="285750"/>
                </a:lnTo>
                <a:lnTo>
                  <a:pt x="1743131" y="19050"/>
                </a:lnTo>
                <a:close/>
                <a:moveTo>
                  <a:pt x="1181455" y="19050"/>
                </a:moveTo>
                <a:lnTo>
                  <a:pt x="1181455" y="285750"/>
                </a:lnTo>
                <a:lnTo>
                  <a:pt x="1452609" y="285750"/>
                </a:lnTo>
                <a:lnTo>
                  <a:pt x="1452609" y="19050"/>
                </a:lnTo>
                <a:close/>
                <a:moveTo>
                  <a:pt x="890933" y="19050"/>
                </a:moveTo>
                <a:lnTo>
                  <a:pt x="890933" y="285750"/>
                </a:lnTo>
                <a:lnTo>
                  <a:pt x="1162087" y="285750"/>
                </a:lnTo>
                <a:lnTo>
                  <a:pt x="1162087" y="19050"/>
                </a:lnTo>
                <a:close/>
                <a:moveTo>
                  <a:pt x="600412" y="19050"/>
                </a:moveTo>
                <a:lnTo>
                  <a:pt x="600412" y="285750"/>
                </a:lnTo>
                <a:lnTo>
                  <a:pt x="871565" y="285750"/>
                </a:lnTo>
                <a:lnTo>
                  <a:pt x="871565" y="19050"/>
                </a:lnTo>
                <a:close/>
                <a:moveTo>
                  <a:pt x="309890" y="19050"/>
                </a:moveTo>
                <a:lnTo>
                  <a:pt x="309890" y="285750"/>
                </a:lnTo>
                <a:lnTo>
                  <a:pt x="581044" y="285750"/>
                </a:lnTo>
                <a:lnTo>
                  <a:pt x="581044" y="19050"/>
                </a:lnTo>
                <a:close/>
                <a:moveTo>
                  <a:pt x="19368" y="19050"/>
                </a:moveTo>
                <a:lnTo>
                  <a:pt x="19368" y="285750"/>
                </a:lnTo>
                <a:lnTo>
                  <a:pt x="290522" y="285750"/>
                </a:lnTo>
                <a:lnTo>
                  <a:pt x="290522" y="19050"/>
                </a:lnTo>
                <a:close/>
                <a:moveTo>
                  <a:pt x="0" y="0"/>
                </a:moveTo>
                <a:lnTo>
                  <a:pt x="19368" y="0"/>
                </a:lnTo>
                <a:lnTo>
                  <a:pt x="290522" y="0"/>
                </a:lnTo>
                <a:lnTo>
                  <a:pt x="309890" y="0"/>
                </a:lnTo>
                <a:lnTo>
                  <a:pt x="581044" y="0"/>
                </a:lnTo>
                <a:lnTo>
                  <a:pt x="600412" y="0"/>
                </a:lnTo>
                <a:lnTo>
                  <a:pt x="871565" y="0"/>
                </a:lnTo>
                <a:lnTo>
                  <a:pt x="890933" y="0"/>
                </a:lnTo>
                <a:lnTo>
                  <a:pt x="1162087" y="0"/>
                </a:lnTo>
                <a:lnTo>
                  <a:pt x="1181455" y="0"/>
                </a:lnTo>
                <a:lnTo>
                  <a:pt x="1452609" y="0"/>
                </a:lnTo>
                <a:lnTo>
                  <a:pt x="1471977" y="0"/>
                </a:lnTo>
                <a:lnTo>
                  <a:pt x="1743131" y="0"/>
                </a:lnTo>
                <a:lnTo>
                  <a:pt x="1760886" y="0"/>
                </a:lnTo>
                <a:lnTo>
                  <a:pt x="2032039" y="0"/>
                </a:lnTo>
                <a:lnTo>
                  <a:pt x="2051407" y="0"/>
                </a:lnTo>
                <a:lnTo>
                  <a:pt x="2322561" y="0"/>
                </a:lnTo>
                <a:lnTo>
                  <a:pt x="2341929" y="0"/>
                </a:lnTo>
                <a:lnTo>
                  <a:pt x="2613083" y="0"/>
                </a:lnTo>
                <a:lnTo>
                  <a:pt x="2632451" y="0"/>
                </a:lnTo>
                <a:lnTo>
                  <a:pt x="2903604" y="0"/>
                </a:lnTo>
                <a:lnTo>
                  <a:pt x="2922972" y="0"/>
                </a:lnTo>
                <a:lnTo>
                  <a:pt x="3194126" y="0"/>
                </a:lnTo>
                <a:lnTo>
                  <a:pt x="3213494" y="0"/>
                </a:lnTo>
                <a:lnTo>
                  <a:pt x="3484648" y="0"/>
                </a:lnTo>
                <a:lnTo>
                  <a:pt x="3504016" y="0"/>
                </a:lnTo>
                <a:lnTo>
                  <a:pt x="3775170" y="0"/>
                </a:lnTo>
                <a:lnTo>
                  <a:pt x="3794538" y="0"/>
                </a:lnTo>
                <a:lnTo>
                  <a:pt x="4065691" y="0"/>
                </a:lnTo>
                <a:lnTo>
                  <a:pt x="4085059" y="0"/>
                </a:lnTo>
                <a:lnTo>
                  <a:pt x="4356213" y="0"/>
                </a:lnTo>
                <a:lnTo>
                  <a:pt x="4375581" y="0"/>
                </a:lnTo>
                <a:lnTo>
                  <a:pt x="4646735" y="0"/>
                </a:lnTo>
                <a:lnTo>
                  <a:pt x="4666103" y="0"/>
                </a:lnTo>
                <a:lnTo>
                  <a:pt x="4937257" y="0"/>
                </a:lnTo>
                <a:lnTo>
                  <a:pt x="4956625" y="0"/>
                </a:lnTo>
                <a:lnTo>
                  <a:pt x="5227779" y="0"/>
                </a:lnTo>
                <a:lnTo>
                  <a:pt x="5247147" y="0"/>
                </a:lnTo>
                <a:lnTo>
                  <a:pt x="5516686" y="0"/>
                </a:lnTo>
                <a:lnTo>
                  <a:pt x="5536054" y="0"/>
                </a:lnTo>
                <a:lnTo>
                  <a:pt x="5807208" y="0"/>
                </a:lnTo>
                <a:lnTo>
                  <a:pt x="5826576" y="0"/>
                </a:lnTo>
                <a:lnTo>
                  <a:pt x="6097729" y="0"/>
                </a:lnTo>
                <a:lnTo>
                  <a:pt x="6117097" y="0"/>
                </a:lnTo>
                <a:lnTo>
                  <a:pt x="6388251" y="0"/>
                </a:lnTo>
                <a:lnTo>
                  <a:pt x="6407619" y="0"/>
                </a:lnTo>
                <a:lnTo>
                  <a:pt x="6678773" y="0"/>
                </a:lnTo>
                <a:lnTo>
                  <a:pt x="6698141" y="0"/>
                </a:lnTo>
                <a:lnTo>
                  <a:pt x="6969295" y="0"/>
                </a:lnTo>
                <a:lnTo>
                  <a:pt x="6988663" y="0"/>
                </a:lnTo>
                <a:lnTo>
                  <a:pt x="7259817" y="0"/>
                </a:lnTo>
                <a:lnTo>
                  <a:pt x="7279185" y="0"/>
                </a:lnTo>
                <a:lnTo>
                  <a:pt x="7550338" y="0"/>
                </a:lnTo>
                <a:lnTo>
                  <a:pt x="7569706" y="0"/>
                </a:lnTo>
                <a:lnTo>
                  <a:pt x="7840860" y="0"/>
                </a:lnTo>
                <a:lnTo>
                  <a:pt x="7860228" y="0"/>
                </a:lnTo>
                <a:lnTo>
                  <a:pt x="8131382" y="0"/>
                </a:lnTo>
                <a:lnTo>
                  <a:pt x="8150750" y="0"/>
                </a:lnTo>
                <a:lnTo>
                  <a:pt x="8421904" y="0"/>
                </a:lnTo>
                <a:lnTo>
                  <a:pt x="8441272" y="0"/>
                </a:lnTo>
                <a:lnTo>
                  <a:pt x="8712425" y="0"/>
                </a:lnTo>
                <a:lnTo>
                  <a:pt x="8731793" y="0"/>
                </a:lnTo>
                <a:lnTo>
                  <a:pt x="9001334" y="0"/>
                </a:lnTo>
                <a:lnTo>
                  <a:pt x="9020702" y="0"/>
                </a:lnTo>
                <a:lnTo>
                  <a:pt x="9291856" y="0"/>
                </a:lnTo>
                <a:lnTo>
                  <a:pt x="9311224" y="0"/>
                </a:lnTo>
                <a:lnTo>
                  <a:pt x="9582377" y="0"/>
                </a:lnTo>
                <a:lnTo>
                  <a:pt x="9601745" y="0"/>
                </a:lnTo>
                <a:lnTo>
                  <a:pt x="9872899" y="0"/>
                </a:lnTo>
                <a:lnTo>
                  <a:pt x="9892267" y="0"/>
                </a:lnTo>
                <a:lnTo>
                  <a:pt x="10163421" y="0"/>
                </a:lnTo>
                <a:lnTo>
                  <a:pt x="10182789" y="0"/>
                </a:lnTo>
                <a:lnTo>
                  <a:pt x="10453943" y="0"/>
                </a:lnTo>
                <a:lnTo>
                  <a:pt x="10473311" y="0"/>
                </a:lnTo>
                <a:lnTo>
                  <a:pt x="10744464" y="0"/>
                </a:lnTo>
                <a:lnTo>
                  <a:pt x="10763832" y="0"/>
                </a:lnTo>
                <a:lnTo>
                  <a:pt x="11034986" y="0"/>
                </a:lnTo>
                <a:lnTo>
                  <a:pt x="11054354" y="0"/>
                </a:lnTo>
                <a:lnTo>
                  <a:pt x="11325508" y="0"/>
                </a:lnTo>
                <a:lnTo>
                  <a:pt x="11344876" y="0"/>
                </a:lnTo>
                <a:lnTo>
                  <a:pt x="11616030" y="0"/>
                </a:lnTo>
                <a:lnTo>
                  <a:pt x="11635398" y="0"/>
                </a:lnTo>
                <a:lnTo>
                  <a:pt x="11906552" y="0"/>
                </a:lnTo>
                <a:lnTo>
                  <a:pt x="11925920" y="0"/>
                </a:lnTo>
                <a:lnTo>
                  <a:pt x="12197073" y="0"/>
                </a:lnTo>
                <a:lnTo>
                  <a:pt x="12207051" y="0"/>
                </a:lnTo>
                <a:lnTo>
                  <a:pt x="12207051" y="1507788"/>
                </a:lnTo>
                <a:lnTo>
                  <a:pt x="12197073" y="1507788"/>
                </a:lnTo>
                <a:lnTo>
                  <a:pt x="12197073" y="1447800"/>
                </a:lnTo>
                <a:lnTo>
                  <a:pt x="11925920" y="1447800"/>
                </a:lnTo>
                <a:lnTo>
                  <a:pt x="11925920" y="1507788"/>
                </a:lnTo>
                <a:lnTo>
                  <a:pt x="11906552" y="1507788"/>
                </a:lnTo>
                <a:lnTo>
                  <a:pt x="11906552" y="1447800"/>
                </a:lnTo>
                <a:lnTo>
                  <a:pt x="11635398" y="1447800"/>
                </a:lnTo>
                <a:lnTo>
                  <a:pt x="11635398" y="1507788"/>
                </a:lnTo>
                <a:lnTo>
                  <a:pt x="11616030" y="1507788"/>
                </a:lnTo>
                <a:lnTo>
                  <a:pt x="11616030" y="1447800"/>
                </a:lnTo>
                <a:lnTo>
                  <a:pt x="11344876" y="1447800"/>
                </a:lnTo>
                <a:lnTo>
                  <a:pt x="11344876" y="1507788"/>
                </a:lnTo>
                <a:lnTo>
                  <a:pt x="11325508" y="1507788"/>
                </a:lnTo>
                <a:lnTo>
                  <a:pt x="11325508" y="1447800"/>
                </a:lnTo>
                <a:lnTo>
                  <a:pt x="11054354" y="1447800"/>
                </a:lnTo>
                <a:lnTo>
                  <a:pt x="11054354" y="1507788"/>
                </a:lnTo>
                <a:lnTo>
                  <a:pt x="11034986" y="1507788"/>
                </a:lnTo>
                <a:lnTo>
                  <a:pt x="11034986" y="1447800"/>
                </a:lnTo>
                <a:lnTo>
                  <a:pt x="10763832" y="1447800"/>
                </a:lnTo>
                <a:lnTo>
                  <a:pt x="10763832" y="1507788"/>
                </a:lnTo>
                <a:lnTo>
                  <a:pt x="10744464" y="1507788"/>
                </a:lnTo>
                <a:lnTo>
                  <a:pt x="10744464" y="1447800"/>
                </a:lnTo>
                <a:lnTo>
                  <a:pt x="10473311" y="1447800"/>
                </a:lnTo>
                <a:lnTo>
                  <a:pt x="10473311" y="1507788"/>
                </a:lnTo>
                <a:lnTo>
                  <a:pt x="10453943" y="1507788"/>
                </a:lnTo>
                <a:lnTo>
                  <a:pt x="10453943" y="1447800"/>
                </a:lnTo>
                <a:lnTo>
                  <a:pt x="10182789" y="1447800"/>
                </a:lnTo>
                <a:lnTo>
                  <a:pt x="10182789" y="1507788"/>
                </a:lnTo>
                <a:lnTo>
                  <a:pt x="10163421" y="1507788"/>
                </a:lnTo>
                <a:lnTo>
                  <a:pt x="10163421" y="1447800"/>
                </a:lnTo>
                <a:lnTo>
                  <a:pt x="9892267" y="1447800"/>
                </a:lnTo>
                <a:lnTo>
                  <a:pt x="9892267" y="1507788"/>
                </a:lnTo>
                <a:lnTo>
                  <a:pt x="9872899" y="1507788"/>
                </a:lnTo>
                <a:lnTo>
                  <a:pt x="9872899" y="1447800"/>
                </a:lnTo>
                <a:lnTo>
                  <a:pt x="9601745" y="1447800"/>
                </a:lnTo>
                <a:lnTo>
                  <a:pt x="9601745" y="1507788"/>
                </a:lnTo>
                <a:lnTo>
                  <a:pt x="9582377" y="1507788"/>
                </a:lnTo>
                <a:lnTo>
                  <a:pt x="9582377" y="1447800"/>
                </a:lnTo>
                <a:lnTo>
                  <a:pt x="9311224" y="1447800"/>
                </a:lnTo>
                <a:lnTo>
                  <a:pt x="9311224" y="1507788"/>
                </a:lnTo>
                <a:lnTo>
                  <a:pt x="9291856" y="1507788"/>
                </a:lnTo>
                <a:lnTo>
                  <a:pt x="9291856" y="1447800"/>
                </a:lnTo>
                <a:lnTo>
                  <a:pt x="9020702" y="1447800"/>
                </a:lnTo>
                <a:lnTo>
                  <a:pt x="9020702" y="1507788"/>
                </a:lnTo>
                <a:lnTo>
                  <a:pt x="9001334" y="1507788"/>
                </a:lnTo>
                <a:lnTo>
                  <a:pt x="9001334" y="1447800"/>
                </a:lnTo>
                <a:lnTo>
                  <a:pt x="8731793" y="1447800"/>
                </a:lnTo>
                <a:lnTo>
                  <a:pt x="8731793" y="1507788"/>
                </a:lnTo>
                <a:lnTo>
                  <a:pt x="8712425" y="1507788"/>
                </a:lnTo>
                <a:lnTo>
                  <a:pt x="8712425" y="1447800"/>
                </a:lnTo>
                <a:lnTo>
                  <a:pt x="8441272" y="1447800"/>
                </a:lnTo>
                <a:lnTo>
                  <a:pt x="8441272" y="1507788"/>
                </a:lnTo>
                <a:lnTo>
                  <a:pt x="8421904" y="1507788"/>
                </a:lnTo>
                <a:lnTo>
                  <a:pt x="8421904" y="1447800"/>
                </a:lnTo>
                <a:lnTo>
                  <a:pt x="8150750" y="1447800"/>
                </a:lnTo>
                <a:lnTo>
                  <a:pt x="8150750" y="1507788"/>
                </a:lnTo>
                <a:lnTo>
                  <a:pt x="8131382" y="1507788"/>
                </a:lnTo>
                <a:lnTo>
                  <a:pt x="8131382" y="1447800"/>
                </a:lnTo>
                <a:lnTo>
                  <a:pt x="7860228" y="1447800"/>
                </a:lnTo>
                <a:lnTo>
                  <a:pt x="7860228" y="1507788"/>
                </a:lnTo>
                <a:lnTo>
                  <a:pt x="7840860" y="1507788"/>
                </a:lnTo>
                <a:lnTo>
                  <a:pt x="7840860" y="1447800"/>
                </a:lnTo>
                <a:lnTo>
                  <a:pt x="7569706" y="1447800"/>
                </a:lnTo>
                <a:lnTo>
                  <a:pt x="7569706" y="1507788"/>
                </a:lnTo>
                <a:lnTo>
                  <a:pt x="7550338" y="1507788"/>
                </a:lnTo>
                <a:lnTo>
                  <a:pt x="7550338" y="1447800"/>
                </a:lnTo>
                <a:lnTo>
                  <a:pt x="7279185" y="1447800"/>
                </a:lnTo>
                <a:lnTo>
                  <a:pt x="7279185" y="1507788"/>
                </a:lnTo>
                <a:lnTo>
                  <a:pt x="7259817" y="1507788"/>
                </a:lnTo>
                <a:lnTo>
                  <a:pt x="7259817" y="1447800"/>
                </a:lnTo>
                <a:lnTo>
                  <a:pt x="6988663" y="1447800"/>
                </a:lnTo>
                <a:lnTo>
                  <a:pt x="6988663" y="1507788"/>
                </a:lnTo>
                <a:lnTo>
                  <a:pt x="6969295" y="1507788"/>
                </a:lnTo>
                <a:lnTo>
                  <a:pt x="6969295" y="1447800"/>
                </a:lnTo>
                <a:lnTo>
                  <a:pt x="6698141" y="1447800"/>
                </a:lnTo>
                <a:lnTo>
                  <a:pt x="6698141" y="1507788"/>
                </a:lnTo>
                <a:lnTo>
                  <a:pt x="6678773" y="1507788"/>
                </a:lnTo>
                <a:lnTo>
                  <a:pt x="6678773" y="1447800"/>
                </a:lnTo>
                <a:lnTo>
                  <a:pt x="6407619" y="1447800"/>
                </a:lnTo>
                <a:lnTo>
                  <a:pt x="6407619" y="1507788"/>
                </a:lnTo>
                <a:lnTo>
                  <a:pt x="6388251" y="1507788"/>
                </a:lnTo>
                <a:lnTo>
                  <a:pt x="6388251" y="1447800"/>
                </a:lnTo>
                <a:lnTo>
                  <a:pt x="6117097" y="1447800"/>
                </a:lnTo>
                <a:lnTo>
                  <a:pt x="6117097" y="1507788"/>
                </a:lnTo>
                <a:lnTo>
                  <a:pt x="6097729" y="1507788"/>
                </a:lnTo>
                <a:lnTo>
                  <a:pt x="6097729" y="1447800"/>
                </a:lnTo>
                <a:lnTo>
                  <a:pt x="5826576" y="1447800"/>
                </a:lnTo>
                <a:lnTo>
                  <a:pt x="5826576" y="1507788"/>
                </a:lnTo>
                <a:lnTo>
                  <a:pt x="5807208" y="1507788"/>
                </a:lnTo>
                <a:lnTo>
                  <a:pt x="5807208" y="1447800"/>
                </a:lnTo>
                <a:lnTo>
                  <a:pt x="5536054" y="1447800"/>
                </a:lnTo>
                <a:lnTo>
                  <a:pt x="5536054" y="1507788"/>
                </a:lnTo>
                <a:lnTo>
                  <a:pt x="5516686" y="1507788"/>
                </a:lnTo>
                <a:lnTo>
                  <a:pt x="5516686" y="1447800"/>
                </a:lnTo>
                <a:lnTo>
                  <a:pt x="5247147" y="1447800"/>
                </a:lnTo>
                <a:lnTo>
                  <a:pt x="5247147" y="1507788"/>
                </a:lnTo>
                <a:lnTo>
                  <a:pt x="5227779" y="1507788"/>
                </a:lnTo>
                <a:lnTo>
                  <a:pt x="5227779" y="1447800"/>
                </a:lnTo>
                <a:lnTo>
                  <a:pt x="4956625" y="1447800"/>
                </a:lnTo>
                <a:lnTo>
                  <a:pt x="4956625" y="1507788"/>
                </a:lnTo>
                <a:lnTo>
                  <a:pt x="4937257" y="1507788"/>
                </a:lnTo>
                <a:lnTo>
                  <a:pt x="4937257" y="1447800"/>
                </a:lnTo>
                <a:lnTo>
                  <a:pt x="4666103" y="1447800"/>
                </a:lnTo>
                <a:lnTo>
                  <a:pt x="4666103" y="1507788"/>
                </a:lnTo>
                <a:lnTo>
                  <a:pt x="4646735" y="1507788"/>
                </a:lnTo>
                <a:lnTo>
                  <a:pt x="4646735" y="1447800"/>
                </a:lnTo>
                <a:lnTo>
                  <a:pt x="4375581" y="1447800"/>
                </a:lnTo>
                <a:lnTo>
                  <a:pt x="4375581" y="1507788"/>
                </a:lnTo>
                <a:lnTo>
                  <a:pt x="4356213" y="1507788"/>
                </a:lnTo>
                <a:lnTo>
                  <a:pt x="4356213" y="1447800"/>
                </a:lnTo>
                <a:lnTo>
                  <a:pt x="4085059" y="1447800"/>
                </a:lnTo>
                <a:lnTo>
                  <a:pt x="4085059" y="1507788"/>
                </a:lnTo>
                <a:lnTo>
                  <a:pt x="4065691" y="1507788"/>
                </a:lnTo>
                <a:lnTo>
                  <a:pt x="4065691" y="1447800"/>
                </a:lnTo>
                <a:lnTo>
                  <a:pt x="3794538" y="1447800"/>
                </a:lnTo>
                <a:lnTo>
                  <a:pt x="3794538" y="1507788"/>
                </a:lnTo>
                <a:lnTo>
                  <a:pt x="3775170" y="1507788"/>
                </a:lnTo>
                <a:lnTo>
                  <a:pt x="3775170" y="1447800"/>
                </a:lnTo>
                <a:lnTo>
                  <a:pt x="3504016" y="1447800"/>
                </a:lnTo>
                <a:lnTo>
                  <a:pt x="3504016" y="1507788"/>
                </a:lnTo>
                <a:lnTo>
                  <a:pt x="3484648" y="1507788"/>
                </a:lnTo>
                <a:lnTo>
                  <a:pt x="3484648" y="1447800"/>
                </a:lnTo>
                <a:lnTo>
                  <a:pt x="3213494" y="1447800"/>
                </a:lnTo>
                <a:lnTo>
                  <a:pt x="3213494" y="1507788"/>
                </a:lnTo>
                <a:lnTo>
                  <a:pt x="3194126" y="1507788"/>
                </a:lnTo>
                <a:lnTo>
                  <a:pt x="3194126" y="1447800"/>
                </a:lnTo>
                <a:lnTo>
                  <a:pt x="2922972" y="1447800"/>
                </a:lnTo>
                <a:lnTo>
                  <a:pt x="2922972" y="1507788"/>
                </a:lnTo>
                <a:lnTo>
                  <a:pt x="2903604" y="1507788"/>
                </a:lnTo>
                <a:lnTo>
                  <a:pt x="2903604" y="1447800"/>
                </a:lnTo>
                <a:lnTo>
                  <a:pt x="2632451" y="1447800"/>
                </a:lnTo>
                <a:lnTo>
                  <a:pt x="2632451" y="1507788"/>
                </a:lnTo>
                <a:lnTo>
                  <a:pt x="2613083" y="1507788"/>
                </a:lnTo>
                <a:lnTo>
                  <a:pt x="2613083" y="1447800"/>
                </a:lnTo>
                <a:lnTo>
                  <a:pt x="2341929" y="1447800"/>
                </a:lnTo>
                <a:lnTo>
                  <a:pt x="2341929" y="1507788"/>
                </a:lnTo>
                <a:lnTo>
                  <a:pt x="2322561" y="1507788"/>
                </a:lnTo>
                <a:lnTo>
                  <a:pt x="2322561" y="1447800"/>
                </a:lnTo>
                <a:lnTo>
                  <a:pt x="2051407" y="1447800"/>
                </a:lnTo>
                <a:lnTo>
                  <a:pt x="2051407" y="1507788"/>
                </a:lnTo>
                <a:lnTo>
                  <a:pt x="2032039" y="1507788"/>
                </a:lnTo>
                <a:lnTo>
                  <a:pt x="2032039" y="1447800"/>
                </a:lnTo>
                <a:lnTo>
                  <a:pt x="1760886" y="1447800"/>
                </a:lnTo>
                <a:lnTo>
                  <a:pt x="1760886" y="1507788"/>
                </a:lnTo>
                <a:lnTo>
                  <a:pt x="1743131" y="1507788"/>
                </a:lnTo>
                <a:lnTo>
                  <a:pt x="1743131" y="1447800"/>
                </a:lnTo>
                <a:lnTo>
                  <a:pt x="1471977" y="1447800"/>
                </a:lnTo>
                <a:lnTo>
                  <a:pt x="1471977" y="1507788"/>
                </a:lnTo>
                <a:lnTo>
                  <a:pt x="1452609" y="1507788"/>
                </a:lnTo>
                <a:lnTo>
                  <a:pt x="1452609" y="1447800"/>
                </a:lnTo>
                <a:lnTo>
                  <a:pt x="1181455" y="1447800"/>
                </a:lnTo>
                <a:lnTo>
                  <a:pt x="1181455" y="1507788"/>
                </a:lnTo>
                <a:lnTo>
                  <a:pt x="1162087" y="1507788"/>
                </a:lnTo>
                <a:lnTo>
                  <a:pt x="1162087" y="1447800"/>
                </a:lnTo>
                <a:lnTo>
                  <a:pt x="890933" y="1447800"/>
                </a:lnTo>
                <a:lnTo>
                  <a:pt x="890933" y="1507788"/>
                </a:lnTo>
                <a:lnTo>
                  <a:pt x="871565" y="1507788"/>
                </a:lnTo>
                <a:lnTo>
                  <a:pt x="871565" y="1447800"/>
                </a:lnTo>
                <a:lnTo>
                  <a:pt x="600412" y="1447800"/>
                </a:lnTo>
                <a:lnTo>
                  <a:pt x="600412" y="1507788"/>
                </a:lnTo>
                <a:lnTo>
                  <a:pt x="581044" y="1507788"/>
                </a:lnTo>
                <a:lnTo>
                  <a:pt x="581044" y="1447800"/>
                </a:lnTo>
                <a:lnTo>
                  <a:pt x="309890" y="1447800"/>
                </a:lnTo>
                <a:lnTo>
                  <a:pt x="309890" y="1507788"/>
                </a:lnTo>
                <a:lnTo>
                  <a:pt x="290522" y="1507788"/>
                </a:lnTo>
                <a:lnTo>
                  <a:pt x="290522" y="1447800"/>
                </a:lnTo>
                <a:lnTo>
                  <a:pt x="19368" y="1447800"/>
                </a:lnTo>
                <a:lnTo>
                  <a:pt x="19368" y="1507788"/>
                </a:lnTo>
                <a:lnTo>
                  <a:pt x="0" y="1507788"/>
                </a:lnTo>
                <a:lnTo>
                  <a:pt x="0" y="1447800"/>
                </a:lnTo>
                <a:lnTo>
                  <a:pt x="0" y="1428750"/>
                </a:lnTo>
                <a:lnTo>
                  <a:pt x="0" y="1162050"/>
                </a:lnTo>
                <a:lnTo>
                  <a:pt x="0" y="1143000"/>
                </a:lnTo>
                <a:lnTo>
                  <a:pt x="0" y="876300"/>
                </a:lnTo>
                <a:lnTo>
                  <a:pt x="0" y="857250"/>
                </a:lnTo>
                <a:lnTo>
                  <a:pt x="0" y="590550"/>
                </a:lnTo>
                <a:lnTo>
                  <a:pt x="0" y="571500"/>
                </a:lnTo>
                <a:lnTo>
                  <a:pt x="0" y="304800"/>
                </a:lnTo>
                <a:lnTo>
                  <a:pt x="0" y="285750"/>
                </a:lnTo>
                <a:lnTo>
                  <a:pt x="0" y="19050"/>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Rectangle 549"/>
          <p:cNvSpPr>
            <a:spLocks noChangeArrowheads="1"/>
          </p:cNvSpPr>
          <p:nvPr/>
        </p:nvSpPr>
        <p:spPr bwMode="auto">
          <a:xfrm>
            <a:off x="-15051" y="1459148"/>
            <a:ext cx="12207051" cy="5398852"/>
          </a:xfrm>
          <a:custGeom>
            <a:avLst/>
            <a:gdLst/>
            <a:ahLst/>
            <a:cxnLst/>
            <a:rect l="l" t="t" r="r" b="b"/>
            <a:pathLst>
              <a:path w="12207051" h="5398852">
                <a:moveTo>
                  <a:pt x="11925920" y="5132152"/>
                </a:moveTo>
                <a:lnTo>
                  <a:pt x="11925920" y="5379802"/>
                </a:lnTo>
                <a:lnTo>
                  <a:pt x="12197073" y="5379802"/>
                </a:lnTo>
                <a:lnTo>
                  <a:pt x="12197073" y="5132152"/>
                </a:lnTo>
                <a:close/>
                <a:moveTo>
                  <a:pt x="11635398" y="5132152"/>
                </a:moveTo>
                <a:lnTo>
                  <a:pt x="11635398" y="5379802"/>
                </a:lnTo>
                <a:lnTo>
                  <a:pt x="11906552" y="5379802"/>
                </a:lnTo>
                <a:lnTo>
                  <a:pt x="11906552" y="5132152"/>
                </a:lnTo>
                <a:close/>
                <a:moveTo>
                  <a:pt x="11344876" y="5132152"/>
                </a:moveTo>
                <a:lnTo>
                  <a:pt x="11344876" y="5379802"/>
                </a:lnTo>
                <a:lnTo>
                  <a:pt x="11616030" y="5379802"/>
                </a:lnTo>
                <a:lnTo>
                  <a:pt x="11616030" y="5132152"/>
                </a:lnTo>
                <a:close/>
                <a:moveTo>
                  <a:pt x="11054354" y="5132152"/>
                </a:moveTo>
                <a:lnTo>
                  <a:pt x="11054354" y="5379802"/>
                </a:lnTo>
                <a:lnTo>
                  <a:pt x="11325508" y="5379802"/>
                </a:lnTo>
                <a:lnTo>
                  <a:pt x="11325508" y="5132152"/>
                </a:lnTo>
                <a:close/>
                <a:moveTo>
                  <a:pt x="10763832" y="5132152"/>
                </a:moveTo>
                <a:lnTo>
                  <a:pt x="10763832" y="5379802"/>
                </a:lnTo>
                <a:lnTo>
                  <a:pt x="11034986" y="5379802"/>
                </a:lnTo>
                <a:lnTo>
                  <a:pt x="11034986" y="5132152"/>
                </a:lnTo>
                <a:close/>
                <a:moveTo>
                  <a:pt x="10473311" y="5132152"/>
                </a:moveTo>
                <a:lnTo>
                  <a:pt x="10473311" y="5379802"/>
                </a:lnTo>
                <a:lnTo>
                  <a:pt x="10744464" y="5379802"/>
                </a:lnTo>
                <a:lnTo>
                  <a:pt x="10744464" y="5132152"/>
                </a:lnTo>
                <a:close/>
                <a:moveTo>
                  <a:pt x="10182789" y="5132152"/>
                </a:moveTo>
                <a:lnTo>
                  <a:pt x="10182789" y="5379802"/>
                </a:lnTo>
                <a:lnTo>
                  <a:pt x="10453943" y="5379802"/>
                </a:lnTo>
                <a:lnTo>
                  <a:pt x="10453943" y="5132152"/>
                </a:lnTo>
                <a:close/>
                <a:moveTo>
                  <a:pt x="9892267" y="5132152"/>
                </a:moveTo>
                <a:lnTo>
                  <a:pt x="9892267" y="5379802"/>
                </a:lnTo>
                <a:lnTo>
                  <a:pt x="10163421" y="5379802"/>
                </a:lnTo>
                <a:lnTo>
                  <a:pt x="10163421" y="5132152"/>
                </a:lnTo>
                <a:close/>
                <a:moveTo>
                  <a:pt x="9601745" y="5132152"/>
                </a:moveTo>
                <a:lnTo>
                  <a:pt x="9601745" y="5379802"/>
                </a:lnTo>
                <a:lnTo>
                  <a:pt x="9872899" y="5379802"/>
                </a:lnTo>
                <a:lnTo>
                  <a:pt x="9872899" y="5132152"/>
                </a:lnTo>
                <a:close/>
                <a:moveTo>
                  <a:pt x="9311224" y="5132152"/>
                </a:moveTo>
                <a:lnTo>
                  <a:pt x="9311224" y="5379802"/>
                </a:lnTo>
                <a:lnTo>
                  <a:pt x="9582377" y="5379802"/>
                </a:lnTo>
                <a:lnTo>
                  <a:pt x="9582377" y="5132152"/>
                </a:lnTo>
                <a:close/>
                <a:moveTo>
                  <a:pt x="9020702" y="5132152"/>
                </a:moveTo>
                <a:lnTo>
                  <a:pt x="9020702" y="5379802"/>
                </a:lnTo>
                <a:lnTo>
                  <a:pt x="9291856" y="5379802"/>
                </a:lnTo>
                <a:lnTo>
                  <a:pt x="9291856" y="5132152"/>
                </a:lnTo>
                <a:close/>
                <a:moveTo>
                  <a:pt x="8731793" y="5132152"/>
                </a:moveTo>
                <a:lnTo>
                  <a:pt x="8731793" y="5379802"/>
                </a:lnTo>
                <a:lnTo>
                  <a:pt x="9001334" y="5379802"/>
                </a:lnTo>
                <a:lnTo>
                  <a:pt x="9001334" y="5132152"/>
                </a:lnTo>
                <a:close/>
                <a:moveTo>
                  <a:pt x="8441272" y="5132152"/>
                </a:moveTo>
                <a:lnTo>
                  <a:pt x="8441272" y="5379802"/>
                </a:lnTo>
                <a:lnTo>
                  <a:pt x="8712425" y="5379802"/>
                </a:lnTo>
                <a:lnTo>
                  <a:pt x="8712425" y="5132152"/>
                </a:lnTo>
                <a:close/>
                <a:moveTo>
                  <a:pt x="8150750" y="5132152"/>
                </a:moveTo>
                <a:lnTo>
                  <a:pt x="8150750" y="5379802"/>
                </a:lnTo>
                <a:lnTo>
                  <a:pt x="8421904" y="5379802"/>
                </a:lnTo>
                <a:lnTo>
                  <a:pt x="8421904" y="5132152"/>
                </a:lnTo>
                <a:close/>
                <a:moveTo>
                  <a:pt x="7860228" y="5132152"/>
                </a:moveTo>
                <a:lnTo>
                  <a:pt x="7860228" y="5379802"/>
                </a:lnTo>
                <a:lnTo>
                  <a:pt x="8131382" y="5379802"/>
                </a:lnTo>
                <a:lnTo>
                  <a:pt x="8131382" y="5132152"/>
                </a:lnTo>
                <a:close/>
                <a:moveTo>
                  <a:pt x="7569706" y="5132152"/>
                </a:moveTo>
                <a:lnTo>
                  <a:pt x="7569706" y="5379802"/>
                </a:lnTo>
                <a:lnTo>
                  <a:pt x="7840860" y="5379802"/>
                </a:lnTo>
                <a:lnTo>
                  <a:pt x="7840860" y="5132152"/>
                </a:lnTo>
                <a:close/>
                <a:moveTo>
                  <a:pt x="7279185" y="5132152"/>
                </a:moveTo>
                <a:lnTo>
                  <a:pt x="7279185" y="5379802"/>
                </a:lnTo>
                <a:lnTo>
                  <a:pt x="7550338" y="5379802"/>
                </a:lnTo>
                <a:lnTo>
                  <a:pt x="7550338" y="5132152"/>
                </a:lnTo>
                <a:close/>
                <a:moveTo>
                  <a:pt x="6988663" y="5132152"/>
                </a:moveTo>
                <a:lnTo>
                  <a:pt x="6988663" y="5379802"/>
                </a:lnTo>
                <a:lnTo>
                  <a:pt x="7259817" y="5379802"/>
                </a:lnTo>
                <a:lnTo>
                  <a:pt x="7259817" y="5132152"/>
                </a:lnTo>
                <a:close/>
                <a:moveTo>
                  <a:pt x="6698141" y="5132152"/>
                </a:moveTo>
                <a:lnTo>
                  <a:pt x="6698141" y="5379802"/>
                </a:lnTo>
                <a:lnTo>
                  <a:pt x="6969295" y="5379802"/>
                </a:lnTo>
                <a:lnTo>
                  <a:pt x="6969295" y="5132152"/>
                </a:lnTo>
                <a:close/>
                <a:moveTo>
                  <a:pt x="6407619" y="5132152"/>
                </a:moveTo>
                <a:lnTo>
                  <a:pt x="6407619" y="5379802"/>
                </a:lnTo>
                <a:lnTo>
                  <a:pt x="6678773" y="5379802"/>
                </a:lnTo>
                <a:lnTo>
                  <a:pt x="6678773" y="5132152"/>
                </a:lnTo>
                <a:close/>
                <a:moveTo>
                  <a:pt x="6117097" y="5132152"/>
                </a:moveTo>
                <a:lnTo>
                  <a:pt x="6117097" y="5379802"/>
                </a:lnTo>
                <a:lnTo>
                  <a:pt x="6388251" y="5379802"/>
                </a:lnTo>
                <a:lnTo>
                  <a:pt x="6388251" y="5132152"/>
                </a:lnTo>
                <a:close/>
                <a:moveTo>
                  <a:pt x="5826576" y="5132152"/>
                </a:moveTo>
                <a:lnTo>
                  <a:pt x="5826576" y="5379802"/>
                </a:lnTo>
                <a:lnTo>
                  <a:pt x="6097729" y="5379802"/>
                </a:lnTo>
                <a:lnTo>
                  <a:pt x="6097729" y="5132152"/>
                </a:lnTo>
                <a:close/>
                <a:moveTo>
                  <a:pt x="5536054" y="5132152"/>
                </a:moveTo>
                <a:lnTo>
                  <a:pt x="5536054" y="5379802"/>
                </a:lnTo>
                <a:lnTo>
                  <a:pt x="5807208" y="5379802"/>
                </a:lnTo>
                <a:lnTo>
                  <a:pt x="5807208" y="5132152"/>
                </a:lnTo>
                <a:close/>
                <a:moveTo>
                  <a:pt x="5247147" y="5132152"/>
                </a:moveTo>
                <a:lnTo>
                  <a:pt x="5247147" y="5379802"/>
                </a:lnTo>
                <a:lnTo>
                  <a:pt x="5516686" y="5379802"/>
                </a:lnTo>
                <a:lnTo>
                  <a:pt x="5516686" y="5132152"/>
                </a:lnTo>
                <a:close/>
                <a:moveTo>
                  <a:pt x="4956625" y="5132152"/>
                </a:moveTo>
                <a:lnTo>
                  <a:pt x="4956625" y="5379802"/>
                </a:lnTo>
                <a:lnTo>
                  <a:pt x="5227779" y="5379802"/>
                </a:lnTo>
                <a:lnTo>
                  <a:pt x="5227779" y="5132152"/>
                </a:lnTo>
                <a:close/>
                <a:moveTo>
                  <a:pt x="4666103" y="5132152"/>
                </a:moveTo>
                <a:lnTo>
                  <a:pt x="4666103" y="5379802"/>
                </a:lnTo>
                <a:lnTo>
                  <a:pt x="4937257" y="5379802"/>
                </a:lnTo>
                <a:lnTo>
                  <a:pt x="4937257" y="5132152"/>
                </a:lnTo>
                <a:close/>
                <a:moveTo>
                  <a:pt x="4375581" y="5132152"/>
                </a:moveTo>
                <a:lnTo>
                  <a:pt x="4375581" y="5379802"/>
                </a:lnTo>
                <a:lnTo>
                  <a:pt x="4646735" y="5379802"/>
                </a:lnTo>
                <a:lnTo>
                  <a:pt x="4646735" y="5132152"/>
                </a:lnTo>
                <a:close/>
                <a:moveTo>
                  <a:pt x="4085059" y="5132152"/>
                </a:moveTo>
                <a:lnTo>
                  <a:pt x="4085059" y="5379802"/>
                </a:lnTo>
                <a:lnTo>
                  <a:pt x="4356213" y="5379802"/>
                </a:lnTo>
                <a:lnTo>
                  <a:pt x="4356213" y="5132152"/>
                </a:lnTo>
                <a:close/>
                <a:moveTo>
                  <a:pt x="3794538" y="5132152"/>
                </a:moveTo>
                <a:lnTo>
                  <a:pt x="3794538" y="5379802"/>
                </a:lnTo>
                <a:lnTo>
                  <a:pt x="4065691" y="5379802"/>
                </a:lnTo>
                <a:lnTo>
                  <a:pt x="4065691" y="5132152"/>
                </a:lnTo>
                <a:close/>
                <a:moveTo>
                  <a:pt x="3504016" y="5132152"/>
                </a:moveTo>
                <a:lnTo>
                  <a:pt x="3504016" y="5379802"/>
                </a:lnTo>
                <a:lnTo>
                  <a:pt x="3775170" y="5379802"/>
                </a:lnTo>
                <a:lnTo>
                  <a:pt x="3775170" y="5132152"/>
                </a:lnTo>
                <a:close/>
                <a:moveTo>
                  <a:pt x="3213494" y="5132152"/>
                </a:moveTo>
                <a:lnTo>
                  <a:pt x="3213494" y="5379802"/>
                </a:lnTo>
                <a:lnTo>
                  <a:pt x="3484648" y="5379802"/>
                </a:lnTo>
                <a:lnTo>
                  <a:pt x="3484648" y="5132152"/>
                </a:lnTo>
                <a:close/>
                <a:moveTo>
                  <a:pt x="2922972" y="5132152"/>
                </a:moveTo>
                <a:lnTo>
                  <a:pt x="2922972" y="5379802"/>
                </a:lnTo>
                <a:lnTo>
                  <a:pt x="3194126" y="5379802"/>
                </a:lnTo>
                <a:lnTo>
                  <a:pt x="3194126" y="5132152"/>
                </a:lnTo>
                <a:close/>
                <a:moveTo>
                  <a:pt x="2632451" y="5132152"/>
                </a:moveTo>
                <a:lnTo>
                  <a:pt x="2632451" y="5379802"/>
                </a:lnTo>
                <a:lnTo>
                  <a:pt x="2903604" y="5379802"/>
                </a:lnTo>
                <a:lnTo>
                  <a:pt x="2903604" y="5132152"/>
                </a:lnTo>
                <a:close/>
                <a:moveTo>
                  <a:pt x="2341929" y="5132152"/>
                </a:moveTo>
                <a:lnTo>
                  <a:pt x="2341929" y="5379802"/>
                </a:lnTo>
                <a:lnTo>
                  <a:pt x="2613083" y="5379802"/>
                </a:lnTo>
                <a:lnTo>
                  <a:pt x="2613083" y="5132152"/>
                </a:lnTo>
                <a:close/>
                <a:moveTo>
                  <a:pt x="2051407" y="5132152"/>
                </a:moveTo>
                <a:lnTo>
                  <a:pt x="2051407" y="5379802"/>
                </a:lnTo>
                <a:lnTo>
                  <a:pt x="2322561" y="5379802"/>
                </a:lnTo>
                <a:lnTo>
                  <a:pt x="2322561" y="5132152"/>
                </a:lnTo>
                <a:close/>
                <a:moveTo>
                  <a:pt x="1760886" y="5132152"/>
                </a:moveTo>
                <a:lnTo>
                  <a:pt x="1760886" y="5379802"/>
                </a:lnTo>
                <a:lnTo>
                  <a:pt x="2032039" y="5379802"/>
                </a:lnTo>
                <a:lnTo>
                  <a:pt x="2032039" y="5132152"/>
                </a:lnTo>
                <a:close/>
                <a:moveTo>
                  <a:pt x="1471977" y="5132152"/>
                </a:moveTo>
                <a:lnTo>
                  <a:pt x="1471977" y="5379802"/>
                </a:lnTo>
                <a:lnTo>
                  <a:pt x="1743131" y="5379802"/>
                </a:lnTo>
                <a:lnTo>
                  <a:pt x="1743131" y="5132152"/>
                </a:lnTo>
                <a:close/>
                <a:moveTo>
                  <a:pt x="1181455" y="5132152"/>
                </a:moveTo>
                <a:lnTo>
                  <a:pt x="1181455" y="5379802"/>
                </a:lnTo>
                <a:lnTo>
                  <a:pt x="1452609" y="5379802"/>
                </a:lnTo>
                <a:lnTo>
                  <a:pt x="1452609" y="5132152"/>
                </a:lnTo>
                <a:close/>
                <a:moveTo>
                  <a:pt x="890933" y="5132152"/>
                </a:moveTo>
                <a:lnTo>
                  <a:pt x="890933" y="5379802"/>
                </a:lnTo>
                <a:lnTo>
                  <a:pt x="1162087" y="5379802"/>
                </a:lnTo>
                <a:lnTo>
                  <a:pt x="1162087" y="5132152"/>
                </a:lnTo>
                <a:close/>
                <a:moveTo>
                  <a:pt x="600412" y="5132152"/>
                </a:moveTo>
                <a:lnTo>
                  <a:pt x="600412" y="5379802"/>
                </a:lnTo>
                <a:lnTo>
                  <a:pt x="871565" y="5379802"/>
                </a:lnTo>
                <a:lnTo>
                  <a:pt x="871565" y="5132152"/>
                </a:lnTo>
                <a:close/>
                <a:moveTo>
                  <a:pt x="309890" y="5132152"/>
                </a:moveTo>
                <a:lnTo>
                  <a:pt x="309890" y="5379802"/>
                </a:lnTo>
                <a:lnTo>
                  <a:pt x="581044" y="5379802"/>
                </a:lnTo>
                <a:lnTo>
                  <a:pt x="581044" y="5132152"/>
                </a:lnTo>
                <a:close/>
                <a:moveTo>
                  <a:pt x="19368" y="5132152"/>
                </a:moveTo>
                <a:lnTo>
                  <a:pt x="19368" y="5379802"/>
                </a:lnTo>
                <a:lnTo>
                  <a:pt x="290522" y="5379802"/>
                </a:lnTo>
                <a:lnTo>
                  <a:pt x="290522" y="5132152"/>
                </a:lnTo>
                <a:close/>
                <a:moveTo>
                  <a:pt x="11925920" y="4846402"/>
                </a:moveTo>
                <a:lnTo>
                  <a:pt x="11925920" y="5113102"/>
                </a:lnTo>
                <a:lnTo>
                  <a:pt x="12197073" y="5113102"/>
                </a:lnTo>
                <a:lnTo>
                  <a:pt x="12197073" y="4846402"/>
                </a:lnTo>
                <a:close/>
                <a:moveTo>
                  <a:pt x="11635398" y="4846402"/>
                </a:moveTo>
                <a:lnTo>
                  <a:pt x="11635398" y="5113102"/>
                </a:lnTo>
                <a:lnTo>
                  <a:pt x="11906552" y="5113102"/>
                </a:lnTo>
                <a:lnTo>
                  <a:pt x="11906552" y="4846402"/>
                </a:lnTo>
                <a:close/>
                <a:moveTo>
                  <a:pt x="11344876" y="4846402"/>
                </a:moveTo>
                <a:lnTo>
                  <a:pt x="11344876" y="5113102"/>
                </a:lnTo>
                <a:lnTo>
                  <a:pt x="11616030" y="5113102"/>
                </a:lnTo>
                <a:lnTo>
                  <a:pt x="11616030" y="4846402"/>
                </a:lnTo>
                <a:close/>
                <a:moveTo>
                  <a:pt x="11054354" y="4846402"/>
                </a:moveTo>
                <a:lnTo>
                  <a:pt x="11054354" y="5113102"/>
                </a:lnTo>
                <a:lnTo>
                  <a:pt x="11325508" y="5113102"/>
                </a:lnTo>
                <a:lnTo>
                  <a:pt x="11325508" y="4846402"/>
                </a:lnTo>
                <a:close/>
                <a:moveTo>
                  <a:pt x="10763832" y="4846402"/>
                </a:moveTo>
                <a:lnTo>
                  <a:pt x="10763832" y="5113102"/>
                </a:lnTo>
                <a:lnTo>
                  <a:pt x="11034986" y="5113102"/>
                </a:lnTo>
                <a:lnTo>
                  <a:pt x="11034986" y="4846402"/>
                </a:lnTo>
                <a:close/>
                <a:moveTo>
                  <a:pt x="10473311" y="4846402"/>
                </a:moveTo>
                <a:lnTo>
                  <a:pt x="10473311" y="5113102"/>
                </a:lnTo>
                <a:lnTo>
                  <a:pt x="10744464" y="5113102"/>
                </a:lnTo>
                <a:lnTo>
                  <a:pt x="10744464" y="4846402"/>
                </a:lnTo>
                <a:close/>
                <a:moveTo>
                  <a:pt x="10182789" y="4846402"/>
                </a:moveTo>
                <a:lnTo>
                  <a:pt x="10182789" y="5113102"/>
                </a:lnTo>
                <a:lnTo>
                  <a:pt x="10453943" y="5113102"/>
                </a:lnTo>
                <a:lnTo>
                  <a:pt x="10453943" y="4846402"/>
                </a:lnTo>
                <a:close/>
                <a:moveTo>
                  <a:pt x="9892267" y="4846402"/>
                </a:moveTo>
                <a:lnTo>
                  <a:pt x="9892267" y="5113102"/>
                </a:lnTo>
                <a:lnTo>
                  <a:pt x="10163421" y="5113102"/>
                </a:lnTo>
                <a:lnTo>
                  <a:pt x="10163421" y="4846402"/>
                </a:lnTo>
                <a:close/>
                <a:moveTo>
                  <a:pt x="9601745" y="4846402"/>
                </a:moveTo>
                <a:lnTo>
                  <a:pt x="9601745" y="5113102"/>
                </a:lnTo>
                <a:lnTo>
                  <a:pt x="9872899" y="5113102"/>
                </a:lnTo>
                <a:lnTo>
                  <a:pt x="9872899" y="4846402"/>
                </a:lnTo>
                <a:close/>
                <a:moveTo>
                  <a:pt x="9311224" y="4846402"/>
                </a:moveTo>
                <a:lnTo>
                  <a:pt x="9311224" y="5113102"/>
                </a:lnTo>
                <a:lnTo>
                  <a:pt x="9582377" y="5113102"/>
                </a:lnTo>
                <a:lnTo>
                  <a:pt x="9582377" y="4846402"/>
                </a:lnTo>
                <a:close/>
                <a:moveTo>
                  <a:pt x="9020702" y="4846402"/>
                </a:moveTo>
                <a:lnTo>
                  <a:pt x="9020702" y="5113102"/>
                </a:lnTo>
                <a:lnTo>
                  <a:pt x="9291856" y="5113102"/>
                </a:lnTo>
                <a:lnTo>
                  <a:pt x="9291856" y="4846402"/>
                </a:lnTo>
                <a:close/>
                <a:moveTo>
                  <a:pt x="8731793" y="4846402"/>
                </a:moveTo>
                <a:lnTo>
                  <a:pt x="8731793" y="5113102"/>
                </a:lnTo>
                <a:lnTo>
                  <a:pt x="9001334" y="5113102"/>
                </a:lnTo>
                <a:lnTo>
                  <a:pt x="9001334" y="4846402"/>
                </a:lnTo>
                <a:close/>
                <a:moveTo>
                  <a:pt x="8441272" y="4846402"/>
                </a:moveTo>
                <a:lnTo>
                  <a:pt x="8441272" y="5113102"/>
                </a:lnTo>
                <a:lnTo>
                  <a:pt x="8712425" y="5113102"/>
                </a:lnTo>
                <a:lnTo>
                  <a:pt x="8712425" y="4846402"/>
                </a:lnTo>
                <a:close/>
                <a:moveTo>
                  <a:pt x="8150750" y="4846402"/>
                </a:moveTo>
                <a:lnTo>
                  <a:pt x="8150750" y="5113102"/>
                </a:lnTo>
                <a:lnTo>
                  <a:pt x="8421904" y="5113102"/>
                </a:lnTo>
                <a:lnTo>
                  <a:pt x="8421904" y="4846402"/>
                </a:lnTo>
                <a:close/>
                <a:moveTo>
                  <a:pt x="7860228" y="4846402"/>
                </a:moveTo>
                <a:lnTo>
                  <a:pt x="7860228" y="5113102"/>
                </a:lnTo>
                <a:lnTo>
                  <a:pt x="8131382" y="5113102"/>
                </a:lnTo>
                <a:lnTo>
                  <a:pt x="8131382" y="4846402"/>
                </a:lnTo>
                <a:close/>
                <a:moveTo>
                  <a:pt x="7569706" y="4846402"/>
                </a:moveTo>
                <a:lnTo>
                  <a:pt x="7569706" y="5113102"/>
                </a:lnTo>
                <a:lnTo>
                  <a:pt x="7840860" y="5113102"/>
                </a:lnTo>
                <a:lnTo>
                  <a:pt x="7840860" y="4846402"/>
                </a:lnTo>
                <a:close/>
                <a:moveTo>
                  <a:pt x="7279185" y="4846402"/>
                </a:moveTo>
                <a:lnTo>
                  <a:pt x="7279185" y="5113102"/>
                </a:lnTo>
                <a:lnTo>
                  <a:pt x="7550338" y="5113102"/>
                </a:lnTo>
                <a:lnTo>
                  <a:pt x="7550338" y="4846402"/>
                </a:lnTo>
                <a:close/>
                <a:moveTo>
                  <a:pt x="6988663" y="4846402"/>
                </a:moveTo>
                <a:lnTo>
                  <a:pt x="6988663" y="5113102"/>
                </a:lnTo>
                <a:lnTo>
                  <a:pt x="7259817" y="5113102"/>
                </a:lnTo>
                <a:lnTo>
                  <a:pt x="7259817" y="4846402"/>
                </a:lnTo>
                <a:close/>
                <a:moveTo>
                  <a:pt x="6698141" y="4846402"/>
                </a:moveTo>
                <a:lnTo>
                  <a:pt x="6698141" y="5113102"/>
                </a:lnTo>
                <a:lnTo>
                  <a:pt x="6969295" y="5113102"/>
                </a:lnTo>
                <a:lnTo>
                  <a:pt x="6969295" y="4846402"/>
                </a:lnTo>
                <a:close/>
                <a:moveTo>
                  <a:pt x="6407619" y="4846402"/>
                </a:moveTo>
                <a:lnTo>
                  <a:pt x="6407619" y="5113102"/>
                </a:lnTo>
                <a:lnTo>
                  <a:pt x="6678773" y="5113102"/>
                </a:lnTo>
                <a:lnTo>
                  <a:pt x="6678773" y="4846402"/>
                </a:lnTo>
                <a:close/>
                <a:moveTo>
                  <a:pt x="6117097" y="4846402"/>
                </a:moveTo>
                <a:lnTo>
                  <a:pt x="6117097" y="5113102"/>
                </a:lnTo>
                <a:lnTo>
                  <a:pt x="6388251" y="5113102"/>
                </a:lnTo>
                <a:lnTo>
                  <a:pt x="6388251" y="4846402"/>
                </a:lnTo>
                <a:close/>
                <a:moveTo>
                  <a:pt x="5826576" y="4846402"/>
                </a:moveTo>
                <a:lnTo>
                  <a:pt x="5826576" y="5113102"/>
                </a:lnTo>
                <a:lnTo>
                  <a:pt x="6097729" y="5113102"/>
                </a:lnTo>
                <a:lnTo>
                  <a:pt x="6097729" y="4846402"/>
                </a:lnTo>
                <a:close/>
                <a:moveTo>
                  <a:pt x="5536054" y="4846402"/>
                </a:moveTo>
                <a:lnTo>
                  <a:pt x="5536054" y="5113102"/>
                </a:lnTo>
                <a:lnTo>
                  <a:pt x="5807208" y="5113102"/>
                </a:lnTo>
                <a:lnTo>
                  <a:pt x="5807208" y="4846402"/>
                </a:lnTo>
                <a:close/>
                <a:moveTo>
                  <a:pt x="5247147" y="4846402"/>
                </a:moveTo>
                <a:lnTo>
                  <a:pt x="5247147" y="5113102"/>
                </a:lnTo>
                <a:lnTo>
                  <a:pt x="5516686" y="5113102"/>
                </a:lnTo>
                <a:lnTo>
                  <a:pt x="5516686" y="4846402"/>
                </a:lnTo>
                <a:close/>
                <a:moveTo>
                  <a:pt x="4956625" y="4846402"/>
                </a:moveTo>
                <a:lnTo>
                  <a:pt x="4956625" y="5113102"/>
                </a:lnTo>
                <a:lnTo>
                  <a:pt x="5227779" y="5113102"/>
                </a:lnTo>
                <a:lnTo>
                  <a:pt x="5227779" y="4846402"/>
                </a:lnTo>
                <a:close/>
                <a:moveTo>
                  <a:pt x="4666103" y="4846402"/>
                </a:moveTo>
                <a:lnTo>
                  <a:pt x="4666103" y="5113102"/>
                </a:lnTo>
                <a:lnTo>
                  <a:pt x="4937257" y="5113102"/>
                </a:lnTo>
                <a:lnTo>
                  <a:pt x="4937257" y="4846402"/>
                </a:lnTo>
                <a:close/>
                <a:moveTo>
                  <a:pt x="4375581" y="4846402"/>
                </a:moveTo>
                <a:lnTo>
                  <a:pt x="4375581" y="5113102"/>
                </a:lnTo>
                <a:lnTo>
                  <a:pt x="4646735" y="5113102"/>
                </a:lnTo>
                <a:lnTo>
                  <a:pt x="4646735" y="4846402"/>
                </a:lnTo>
                <a:close/>
                <a:moveTo>
                  <a:pt x="4085059" y="4846402"/>
                </a:moveTo>
                <a:lnTo>
                  <a:pt x="4085059" y="5113102"/>
                </a:lnTo>
                <a:lnTo>
                  <a:pt x="4356213" y="5113102"/>
                </a:lnTo>
                <a:lnTo>
                  <a:pt x="4356213" y="4846402"/>
                </a:lnTo>
                <a:close/>
                <a:moveTo>
                  <a:pt x="3794538" y="4846402"/>
                </a:moveTo>
                <a:lnTo>
                  <a:pt x="3794538" y="5113102"/>
                </a:lnTo>
                <a:lnTo>
                  <a:pt x="4065691" y="5113102"/>
                </a:lnTo>
                <a:lnTo>
                  <a:pt x="4065691" y="4846402"/>
                </a:lnTo>
                <a:close/>
                <a:moveTo>
                  <a:pt x="3504016" y="4846402"/>
                </a:moveTo>
                <a:lnTo>
                  <a:pt x="3504016" y="5113102"/>
                </a:lnTo>
                <a:lnTo>
                  <a:pt x="3775170" y="5113102"/>
                </a:lnTo>
                <a:lnTo>
                  <a:pt x="3775170" y="4846402"/>
                </a:lnTo>
                <a:close/>
                <a:moveTo>
                  <a:pt x="3213494" y="4846402"/>
                </a:moveTo>
                <a:lnTo>
                  <a:pt x="3213494" y="5113102"/>
                </a:lnTo>
                <a:lnTo>
                  <a:pt x="3484648" y="5113102"/>
                </a:lnTo>
                <a:lnTo>
                  <a:pt x="3484648" y="4846402"/>
                </a:lnTo>
                <a:close/>
                <a:moveTo>
                  <a:pt x="2922972" y="4846402"/>
                </a:moveTo>
                <a:lnTo>
                  <a:pt x="2922972" y="5113102"/>
                </a:lnTo>
                <a:lnTo>
                  <a:pt x="3194126" y="5113102"/>
                </a:lnTo>
                <a:lnTo>
                  <a:pt x="3194126" y="4846402"/>
                </a:lnTo>
                <a:close/>
                <a:moveTo>
                  <a:pt x="2632451" y="4846402"/>
                </a:moveTo>
                <a:lnTo>
                  <a:pt x="2632451" y="5113102"/>
                </a:lnTo>
                <a:lnTo>
                  <a:pt x="2903604" y="5113102"/>
                </a:lnTo>
                <a:lnTo>
                  <a:pt x="2903604" y="4846402"/>
                </a:lnTo>
                <a:close/>
                <a:moveTo>
                  <a:pt x="2341929" y="4846402"/>
                </a:moveTo>
                <a:lnTo>
                  <a:pt x="2341929" y="5113102"/>
                </a:lnTo>
                <a:lnTo>
                  <a:pt x="2613083" y="5113102"/>
                </a:lnTo>
                <a:lnTo>
                  <a:pt x="2613083" y="4846402"/>
                </a:lnTo>
                <a:close/>
                <a:moveTo>
                  <a:pt x="2051407" y="4846402"/>
                </a:moveTo>
                <a:lnTo>
                  <a:pt x="2051407" y="5113102"/>
                </a:lnTo>
                <a:lnTo>
                  <a:pt x="2322561" y="5113102"/>
                </a:lnTo>
                <a:lnTo>
                  <a:pt x="2322561" y="4846402"/>
                </a:lnTo>
                <a:close/>
                <a:moveTo>
                  <a:pt x="1760886" y="4846402"/>
                </a:moveTo>
                <a:lnTo>
                  <a:pt x="1760886" y="5113102"/>
                </a:lnTo>
                <a:lnTo>
                  <a:pt x="2032039" y="5113102"/>
                </a:lnTo>
                <a:lnTo>
                  <a:pt x="2032039" y="4846402"/>
                </a:lnTo>
                <a:close/>
                <a:moveTo>
                  <a:pt x="1471977" y="4846402"/>
                </a:moveTo>
                <a:lnTo>
                  <a:pt x="1471977" y="5113102"/>
                </a:lnTo>
                <a:lnTo>
                  <a:pt x="1743131" y="5113102"/>
                </a:lnTo>
                <a:lnTo>
                  <a:pt x="1743131" y="4846402"/>
                </a:lnTo>
                <a:close/>
                <a:moveTo>
                  <a:pt x="1181455" y="4846402"/>
                </a:moveTo>
                <a:lnTo>
                  <a:pt x="1181455" y="5113102"/>
                </a:lnTo>
                <a:lnTo>
                  <a:pt x="1452609" y="5113102"/>
                </a:lnTo>
                <a:lnTo>
                  <a:pt x="1452609" y="4846402"/>
                </a:lnTo>
                <a:close/>
                <a:moveTo>
                  <a:pt x="890933" y="4846402"/>
                </a:moveTo>
                <a:lnTo>
                  <a:pt x="890933" y="5113102"/>
                </a:lnTo>
                <a:lnTo>
                  <a:pt x="1162087" y="5113102"/>
                </a:lnTo>
                <a:lnTo>
                  <a:pt x="1162087" y="4846402"/>
                </a:lnTo>
                <a:close/>
                <a:moveTo>
                  <a:pt x="600412" y="4846402"/>
                </a:moveTo>
                <a:lnTo>
                  <a:pt x="600412" y="5113102"/>
                </a:lnTo>
                <a:lnTo>
                  <a:pt x="871565" y="5113102"/>
                </a:lnTo>
                <a:lnTo>
                  <a:pt x="871565" y="4846402"/>
                </a:lnTo>
                <a:close/>
                <a:moveTo>
                  <a:pt x="309890" y="4846402"/>
                </a:moveTo>
                <a:lnTo>
                  <a:pt x="309890" y="5113102"/>
                </a:lnTo>
                <a:lnTo>
                  <a:pt x="581044" y="5113102"/>
                </a:lnTo>
                <a:lnTo>
                  <a:pt x="581044" y="4846402"/>
                </a:lnTo>
                <a:close/>
                <a:moveTo>
                  <a:pt x="19368" y="4846402"/>
                </a:moveTo>
                <a:lnTo>
                  <a:pt x="19368" y="5113102"/>
                </a:lnTo>
                <a:lnTo>
                  <a:pt x="290522" y="5113102"/>
                </a:lnTo>
                <a:lnTo>
                  <a:pt x="290522" y="4846402"/>
                </a:lnTo>
                <a:close/>
                <a:moveTo>
                  <a:pt x="11925920" y="4560652"/>
                </a:moveTo>
                <a:lnTo>
                  <a:pt x="11925920" y="4827352"/>
                </a:lnTo>
                <a:lnTo>
                  <a:pt x="12197073" y="4827352"/>
                </a:lnTo>
                <a:lnTo>
                  <a:pt x="12197073" y="4560652"/>
                </a:lnTo>
                <a:close/>
                <a:moveTo>
                  <a:pt x="11635398" y="4560652"/>
                </a:moveTo>
                <a:lnTo>
                  <a:pt x="11635398" y="4827352"/>
                </a:lnTo>
                <a:lnTo>
                  <a:pt x="11906552" y="4827352"/>
                </a:lnTo>
                <a:lnTo>
                  <a:pt x="11906552" y="4560652"/>
                </a:lnTo>
                <a:close/>
                <a:moveTo>
                  <a:pt x="11344876" y="4560652"/>
                </a:moveTo>
                <a:lnTo>
                  <a:pt x="11344876" y="4827352"/>
                </a:lnTo>
                <a:lnTo>
                  <a:pt x="11616030" y="4827352"/>
                </a:lnTo>
                <a:lnTo>
                  <a:pt x="11616030" y="4560652"/>
                </a:lnTo>
                <a:close/>
                <a:moveTo>
                  <a:pt x="11054354" y="4560652"/>
                </a:moveTo>
                <a:lnTo>
                  <a:pt x="11054354" y="4827352"/>
                </a:lnTo>
                <a:lnTo>
                  <a:pt x="11325508" y="4827352"/>
                </a:lnTo>
                <a:lnTo>
                  <a:pt x="11325508" y="4560652"/>
                </a:lnTo>
                <a:close/>
                <a:moveTo>
                  <a:pt x="10763832" y="4560652"/>
                </a:moveTo>
                <a:lnTo>
                  <a:pt x="10763832" y="4827352"/>
                </a:lnTo>
                <a:lnTo>
                  <a:pt x="11034986" y="4827352"/>
                </a:lnTo>
                <a:lnTo>
                  <a:pt x="11034986" y="4560652"/>
                </a:lnTo>
                <a:close/>
                <a:moveTo>
                  <a:pt x="10473311" y="4560652"/>
                </a:moveTo>
                <a:lnTo>
                  <a:pt x="10473311" y="4827352"/>
                </a:lnTo>
                <a:lnTo>
                  <a:pt x="10744464" y="4827352"/>
                </a:lnTo>
                <a:lnTo>
                  <a:pt x="10744464" y="4560652"/>
                </a:lnTo>
                <a:close/>
                <a:moveTo>
                  <a:pt x="10182789" y="4560652"/>
                </a:moveTo>
                <a:lnTo>
                  <a:pt x="10182789" y="4827352"/>
                </a:lnTo>
                <a:lnTo>
                  <a:pt x="10453943" y="4827352"/>
                </a:lnTo>
                <a:lnTo>
                  <a:pt x="10453943" y="4560652"/>
                </a:lnTo>
                <a:close/>
                <a:moveTo>
                  <a:pt x="9892267" y="4560652"/>
                </a:moveTo>
                <a:lnTo>
                  <a:pt x="9892267" y="4827352"/>
                </a:lnTo>
                <a:lnTo>
                  <a:pt x="10163421" y="4827352"/>
                </a:lnTo>
                <a:lnTo>
                  <a:pt x="10163421" y="4560652"/>
                </a:lnTo>
                <a:close/>
                <a:moveTo>
                  <a:pt x="9601745" y="4560652"/>
                </a:moveTo>
                <a:lnTo>
                  <a:pt x="9601745" y="4827352"/>
                </a:lnTo>
                <a:lnTo>
                  <a:pt x="9872899" y="4827352"/>
                </a:lnTo>
                <a:lnTo>
                  <a:pt x="9872899" y="4560652"/>
                </a:lnTo>
                <a:close/>
                <a:moveTo>
                  <a:pt x="9311224" y="4560652"/>
                </a:moveTo>
                <a:lnTo>
                  <a:pt x="9311224" y="4827352"/>
                </a:lnTo>
                <a:lnTo>
                  <a:pt x="9582377" y="4827352"/>
                </a:lnTo>
                <a:lnTo>
                  <a:pt x="9582377" y="4560652"/>
                </a:lnTo>
                <a:close/>
                <a:moveTo>
                  <a:pt x="9020702" y="4560652"/>
                </a:moveTo>
                <a:lnTo>
                  <a:pt x="9020702" y="4827352"/>
                </a:lnTo>
                <a:lnTo>
                  <a:pt x="9291856" y="4827352"/>
                </a:lnTo>
                <a:lnTo>
                  <a:pt x="9291856" y="4560652"/>
                </a:lnTo>
                <a:close/>
                <a:moveTo>
                  <a:pt x="8731793" y="4560652"/>
                </a:moveTo>
                <a:lnTo>
                  <a:pt x="8731793" y="4827352"/>
                </a:lnTo>
                <a:lnTo>
                  <a:pt x="9001334" y="4827352"/>
                </a:lnTo>
                <a:lnTo>
                  <a:pt x="9001334" y="4560652"/>
                </a:lnTo>
                <a:close/>
                <a:moveTo>
                  <a:pt x="8441272" y="4560652"/>
                </a:moveTo>
                <a:lnTo>
                  <a:pt x="8441272" y="4827352"/>
                </a:lnTo>
                <a:lnTo>
                  <a:pt x="8712425" y="4827352"/>
                </a:lnTo>
                <a:lnTo>
                  <a:pt x="8712425" y="4560652"/>
                </a:lnTo>
                <a:close/>
                <a:moveTo>
                  <a:pt x="8150750" y="4560652"/>
                </a:moveTo>
                <a:lnTo>
                  <a:pt x="8150750" y="4827352"/>
                </a:lnTo>
                <a:lnTo>
                  <a:pt x="8421904" y="4827352"/>
                </a:lnTo>
                <a:lnTo>
                  <a:pt x="8421904" y="4560652"/>
                </a:lnTo>
                <a:close/>
                <a:moveTo>
                  <a:pt x="7860228" y="4560652"/>
                </a:moveTo>
                <a:lnTo>
                  <a:pt x="7860228" y="4827352"/>
                </a:lnTo>
                <a:lnTo>
                  <a:pt x="8131382" y="4827352"/>
                </a:lnTo>
                <a:lnTo>
                  <a:pt x="8131382" y="4560652"/>
                </a:lnTo>
                <a:close/>
                <a:moveTo>
                  <a:pt x="7569706" y="4560652"/>
                </a:moveTo>
                <a:lnTo>
                  <a:pt x="7569706" y="4827352"/>
                </a:lnTo>
                <a:lnTo>
                  <a:pt x="7840860" y="4827352"/>
                </a:lnTo>
                <a:lnTo>
                  <a:pt x="7840860" y="4560652"/>
                </a:lnTo>
                <a:close/>
                <a:moveTo>
                  <a:pt x="7279185" y="4560652"/>
                </a:moveTo>
                <a:lnTo>
                  <a:pt x="7279185" y="4827352"/>
                </a:lnTo>
                <a:lnTo>
                  <a:pt x="7550338" y="4827352"/>
                </a:lnTo>
                <a:lnTo>
                  <a:pt x="7550338" y="4560652"/>
                </a:lnTo>
                <a:close/>
                <a:moveTo>
                  <a:pt x="6988663" y="4560652"/>
                </a:moveTo>
                <a:lnTo>
                  <a:pt x="6988663" y="4827352"/>
                </a:lnTo>
                <a:lnTo>
                  <a:pt x="7259817" y="4827352"/>
                </a:lnTo>
                <a:lnTo>
                  <a:pt x="7259817" y="4560652"/>
                </a:lnTo>
                <a:close/>
                <a:moveTo>
                  <a:pt x="6698141" y="4560652"/>
                </a:moveTo>
                <a:lnTo>
                  <a:pt x="6698141" y="4827352"/>
                </a:lnTo>
                <a:lnTo>
                  <a:pt x="6969295" y="4827352"/>
                </a:lnTo>
                <a:lnTo>
                  <a:pt x="6969295" y="4560652"/>
                </a:lnTo>
                <a:close/>
                <a:moveTo>
                  <a:pt x="6407619" y="4560652"/>
                </a:moveTo>
                <a:lnTo>
                  <a:pt x="6407619" y="4827352"/>
                </a:lnTo>
                <a:lnTo>
                  <a:pt x="6678773" y="4827352"/>
                </a:lnTo>
                <a:lnTo>
                  <a:pt x="6678773" y="4560652"/>
                </a:lnTo>
                <a:close/>
                <a:moveTo>
                  <a:pt x="6117097" y="4560652"/>
                </a:moveTo>
                <a:lnTo>
                  <a:pt x="6117097" y="4827352"/>
                </a:lnTo>
                <a:lnTo>
                  <a:pt x="6388251" y="4827352"/>
                </a:lnTo>
                <a:lnTo>
                  <a:pt x="6388251" y="4560652"/>
                </a:lnTo>
                <a:close/>
                <a:moveTo>
                  <a:pt x="5826576" y="4560652"/>
                </a:moveTo>
                <a:lnTo>
                  <a:pt x="5826576" y="4827352"/>
                </a:lnTo>
                <a:lnTo>
                  <a:pt x="6097729" y="4827352"/>
                </a:lnTo>
                <a:lnTo>
                  <a:pt x="6097729" y="4560652"/>
                </a:lnTo>
                <a:close/>
                <a:moveTo>
                  <a:pt x="5536054" y="4560652"/>
                </a:moveTo>
                <a:lnTo>
                  <a:pt x="5536054" y="4827352"/>
                </a:lnTo>
                <a:lnTo>
                  <a:pt x="5807208" y="4827352"/>
                </a:lnTo>
                <a:lnTo>
                  <a:pt x="5807208" y="4560652"/>
                </a:lnTo>
                <a:close/>
                <a:moveTo>
                  <a:pt x="5247147" y="4560652"/>
                </a:moveTo>
                <a:lnTo>
                  <a:pt x="5247147" y="4827352"/>
                </a:lnTo>
                <a:lnTo>
                  <a:pt x="5516686" y="4827352"/>
                </a:lnTo>
                <a:lnTo>
                  <a:pt x="5516686" y="4560652"/>
                </a:lnTo>
                <a:close/>
                <a:moveTo>
                  <a:pt x="4956625" y="4560652"/>
                </a:moveTo>
                <a:lnTo>
                  <a:pt x="4956625" y="4827352"/>
                </a:lnTo>
                <a:lnTo>
                  <a:pt x="5227779" y="4827352"/>
                </a:lnTo>
                <a:lnTo>
                  <a:pt x="5227779" y="4560652"/>
                </a:lnTo>
                <a:close/>
                <a:moveTo>
                  <a:pt x="4666103" y="4560652"/>
                </a:moveTo>
                <a:lnTo>
                  <a:pt x="4666103" y="4827352"/>
                </a:lnTo>
                <a:lnTo>
                  <a:pt x="4937257" y="4827352"/>
                </a:lnTo>
                <a:lnTo>
                  <a:pt x="4937257" y="4560652"/>
                </a:lnTo>
                <a:close/>
                <a:moveTo>
                  <a:pt x="4375581" y="4560652"/>
                </a:moveTo>
                <a:lnTo>
                  <a:pt x="4375581" y="4827352"/>
                </a:lnTo>
                <a:lnTo>
                  <a:pt x="4646735" y="4827352"/>
                </a:lnTo>
                <a:lnTo>
                  <a:pt x="4646735" y="4560652"/>
                </a:lnTo>
                <a:close/>
                <a:moveTo>
                  <a:pt x="4085059" y="4560652"/>
                </a:moveTo>
                <a:lnTo>
                  <a:pt x="4085059" y="4827352"/>
                </a:lnTo>
                <a:lnTo>
                  <a:pt x="4356213" y="4827352"/>
                </a:lnTo>
                <a:lnTo>
                  <a:pt x="4356213" y="4560652"/>
                </a:lnTo>
                <a:close/>
                <a:moveTo>
                  <a:pt x="3794538" y="4560652"/>
                </a:moveTo>
                <a:lnTo>
                  <a:pt x="3794538" y="4827352"/>
                </a:lnTo>
                <a:lnTo>
                  <a:pt x="4065691" y="4827352"/>
                </a:lnTo>
                <a:lnTo>
                  <a:pt x="4065691" y="4560652"/>
                </a:lnTo>
                <a:close/>
                <a:moveTo>
                  <a:pt x="3504016" y="4560652"/>
                </a:moveTo>
                <a:lnTo>
                  <a:pt x="3504016" y="4827352"/>
                </a:lnTo>
                <a:lnTo>
                  <a:pt x="3775170" y="4827352"/>
                </a:lnTo>
                <a:lnTo>
                  <a:pt x="3775170" y="4560652"/>
                </a:lnTo>
                <a:close/>
                <a:moveTo>
                  <a:pt x="3213494" y="4560652"/>
                </a:moveTo>
                <a:lnTo>
                  <a:pt x="3213494" y="4827352"/>
                </a:lnTo>
                <a:lnTo>
                  <a:pt x="3484648" y="4827352"/>
                </a:lnTo>
                <a:lnTo>
                  <a:pt x="3484648" y="4560652"/>
                </a:lnTo>
                <a:close/>
                <a:moveTo>
                  <a:pt x="2922972" y="4560652"/>
                </a:moveTo>
                <a:lnTo>
                  <a:pt x="2922972" y="4827352"/>
                </a:lnTo>
                <a:lnTo>
                  <a:pt x="3194126" y="4827352"/>
                </a:lnTo>
                <a:lnTo>
                  <a:pt x="3194126" y="4560652"/>
                </a:lnTo>
                <a:close/>
                <a:moveTo>
                  <a:pt x="2632451" y="4560652"/>
                </a:moveTo>
                <a:lnTo>
                  <a:pt x="2632451" y="4827352"/>
                </a:lnTo>
                <a:lnTo>
                  <a:pt x="2903604" y="4827352"/>
                </a:lnTo>
                <a:lnTo>
                  <a:pt x="2903604" y="4560652"/>
                </a:lnTo>
                <a:close/>
                <a:moveTo>
                  <a:pt x="2341929" y="4560652"/>
                </a:moveTo>
                <a:lnTo>
                  <a:pt x="2341929" y="4827352"/>
                </a:lnTo>
                <a:lnTo>
                  <a:pt x="2613083" y="4827352"/>
                </a:lnTo>
                <a:lnTo>
                  <a:pt x="2613083" y="4560652"/>
                </a:lnTo>
                <a:close/>
                <a:moveTo>
                  <a:pt x="2051407" y="4560652"/>
                </a:moveTo>
                <a:lnTo>
                  <a:pt x="2051407" y="4827352"/>
                </a:lnTo>
                <a:lnTo>
                  <a:pt x="2322561" y="4827352"/>
                </a:lnTo>
                <a:lnTo>
                  <a:pt x="2322561" y="4560652"/>
                </a:lnTo>
                <a:close/>
                <a:moveTo>
                  <a:pt x="1760886" y="4560652"/>
                </a:moveTo>
                <a:lnTo>
                  <a:pt x="1760886" y="4827352"/>
                </a:lnTo>
                <a:lnTo>
                  <a:pt x="2032039" y="4827352"/>
                </a:lnTo>
                <a:lnTo>
                  <a:pt x="2032039" y="4560652"/>
                </a:lnTo>
                <a:close/>
                <a:moveTo>
                  <a:pt x="1471977" y="4560652"/>
                </a:moveTo>
                <a:lnTo>
                  <a:pt x="1471977" y="4827352"/>
                </a:lnTo>
                <a:lnTo>
                  <a:pt x="1743131" y="4827352"/>
                </a:lnTo>
                <a:lnTo>
                  <a:pt x="1743131" y="4560652"/>
                </a:lnTo>
                <a:close/>
                <a:moveTo>
                  <a:pt x="1181455" y="4560652"/>
                </a:moveTo>
                <a:lnTo>
                  <a:pt x="1181455" y="4827352"/>
                </a:lnTo>
                <a:lnTo>
                  <a:pt x="1452609" y="4827352"/>
                </a:lnTo>
                <a:lnTo>
                  <a:pt x="1452609" y="4560652"/>
                </a:lnTo>
                <a:close/>
                <a:moveTo>
                  <a:pt x="890933" y="4560652"/>
                </a:moveTo>
                <a:lnTo>
                  <a:pt x="890933" y="4827352"/>
                </a:lnTo>
                <a:lnTo>
                  <a:pt x="1162087" y="4827352"/>
                </a:lnTo>
                <a:lnTo>
                  <a:pt x="1162087" y="4560652"/>
                </a:lnTo>
                <a:close/>
                <a:moveTo>
                  <a:pt x="600412" y="4560652"/>
                </a:moveTo>
                <a:lnTo>
                  <a:pt x="600412" y="4827352"/>
                </a:lnTo>
                <a:lnTo>
                  <a:pt x="871565" y="4827352"/>
                </a:lnTo>
                <a:lnTo>
                  <a:pt x="871565" y="4560652"/>
                </a:lnTo>
                <a:close/>
                <a:moveTo>
                  <a:pt x="309890" y="4560652"/>
                </a:moveTo>
                <a:lnTo>
                  <a:pt x="309890" y="4827352"/>
                </a:lnTo>
                <a:lnTo>
                  <a:pt x="581044" y="4827352"/>
                </a:lnTo>
                <a:lnTo>
                  <a:pt x="581044" y="4560652"/>
                </a:lnTo>
                <a:close/>
                <a:moveTo>
                  <a:pt x="19368" y="4560652"/>
                </a:moveTo>
                <a:lnTo>
                  <a:pt x="19368" y="4827352"/>
                </a:lnTo>
                <a:lnTo>
                  <a:pt x="290522" y="4827352"/>
                </a:lnTo>
                <a:lnTo>
                  <a:pt x="290522" y="4560652"/>
                </a:lnTo>
                <a:close/>
                <a:moveTo>
                  <a:pt x="11925920" y="4274902"/>
                </a:moveTo>
                <a:lnTo>
                  <a:pt x="11925920" y="4541602"/>
                </a:lnTo>
                <a:lnTo>
                  <a:pt x="12197073" y="4541602"/>
                </a:lnTo>
                <a:lnTo>
                  <a:pt x="12197073" y="4274902"/>
                </a:lnTo>
                <a:close/>
                <a:moveTo>
                  <a:pt x="11635398" y="4274902"/>
                </a:moveTo>
                <a:lnTo>
                  <a:pt x="11635398" y="4541602"/>
                </a:lnTo>
                <a:lnTo>
                  <a:pt x="11906552" y="4541602"/>
                </a:lnTo>
                <a:lnTo>
                  <a:pt x="11906552" y="4274902"/>
                </a:lnTo>
                <a:close/>
                <a:moveTo>
                  <a:pt x="11344876" y="4274902"/>
                </a:moveTo>
                <a:lnTo>
                  <a:pt x="11344876" y="4541602"/>
                </a:lnTo>
                <a:lnTo>
                  <a:pt x="11616030" y="4541602"/>
                </a:lnTo>
                <a:lnTo>
                  <a:pt x="11616030" y="4274902"/>
                </a:lnTo>
                <a:close/>
                <a:moveTo>
                  <a:pt x="11054354" y="4274902"/>
                </a:moveTo>
                <a:lnTo>
                  <a:pt x="11054354" y="4541602"/>
                </a:lnTo>
                <a:lnTo>
                  <a:pt x="11325508" y="4541602"/>
                </a:lnTo>
                <a:lnTo>
                  <a:pt x="11325508" y="4274902"/>
                </a:lnTo>
                <a:close/>
                <a:moveTo>
                  <a:pt x="10763832" y="4274902"/>
                </a:moveTo>
                <a:lnTo>
                  <a:pt x="10763832" y="4541602"/>
                </a:lnTo>
                <a:lnTo>
                  <a:pt x="11034986" y="4541602"/>
                </a:lnTo>
                <a:lnTo>
                  <a:pt x="11034986" y="4274902"/>
                </a:lnTo>
                <a:close/>
                <a:moveTo>
                  <a:pt x="10473311" y="4274902"/>
                </a:moveTo>
                <a:lnTo>
                  <a:pt x="10473311" y="4541602"/>
                </a:lnTo>
                <a:lnTo>
                  <a:pt x="10744464" y="4541602"/>
                </a:lnTo>
                <a:lnTo>
                  <a:pt x="10744464" y="4274902"/>
                </a:lnTo>
                <a:close/>
                <a:moveTo>
                  <a:pt x="10182789" y="4274902"/>
                </a:moveTo>
                <a:lnTo>
                  <a:pt x="10182789" y="4541602"/>
                </a:lnTo>
                <a:lnTo>
                  <a:pt x="10453943" y="4541602"/>
                </a:lnTo>
                <a:lnTo>
                  <a:pt x="10453943" y="4274902"/>
                </a:lnTo>
                <a:close/>
                <a:moveTo>
                  <a:pt x="9892267" y="4274902"/>
                </a:moveTo>
                <a:lnTo>
                  <a:pt x="9892267" y="4541602"/>
                </a:lnTo>
                <a:lnTo>
                  <a:pt x="10163421" y="4541602"/>
                </a:lnTo>
                <a:lnTo>
                  <a:pt x="10163421" y="4274902"/>
                </a:lnTo>
                <a:close/>
                <a:moveTo>
                  <a:pt x="9601745" y="4274902"/>
                </a:moveTo>
                <a:lnTo>
                  <a:pt x="9601745" y="4541602"/>
                </a:lnTo>
                <a:lnTo>
                  <a:pt x="9872899" y="4541602"/>
                </a:lnTo>
                <a:lnTo>
                  <a:pt x="9872899" y="4274902"/>
                </a:lnTo>
                <a:close/>
                <a:moveTo>
                  <a:pt x="9311224" y="4274902"/>
                </a:moveTo>
                <a:lnTo>
                  <a:pt x="9311224" y="4541602"/>
                </a:lnTo>
                <a:lnTo>
                  <a:pt x="9582377" y="4541602"/>
                </a:lnTo>
                <a:lnTo>
                  <a:pt x="9582377" y="4274902"/>
                </a:lnTo>
                <a:close/>
                <a:moveTo>
                  <a:pt x="9020702" y="4274902"/>
                </a:moveTo>
                <a:lnTo>
                  <a:pt x="9020702" y="4541602"/>
                </a:lnTo>
                <a:lnTo>
                  <a:pt x="9291856" y="4541602"/>
                </a:lnTo>
                <a:lnTo>
                  <a:pt x="9291856" y="4274902"/>
                </a:lnTo>
                <a:close/>
                <a:moveTo>
                  <a:pt x="8731793" y="4274902"/>
                </a:moveTo>
                <a:lnTo>
                  <a:pt x="8731793" y="4541602"/>
                </a:lnTo>
                <a:lnTo>
                  <a:pt x="9001334" y="4541602"/>
                </a:lnTo>
                <a:lnTo>
                  <a:pt x="9001334" y="4274902"/>
                </a:lnTo>
                <a:close/>
                <a:moveTo>
                  <a:pt x="8441272" y="4274902"/>
                </a:moveTo>
                <a:lnTo>
                  <a:pt x="8441272" y="4541602"/>
                </a:lnTo>
                <a:lnTo>
                  <a:pt x="8712425" y="4541602"/>
                </a:lnTo>
                <a:lnTo>
                  <a:pt x="8712425" y="4274902"/>
                </a:lnTo>
                <a:close/>
                <a:moveTo>
                  <a:pt x="8150750" y="4274902"/>
                </a:moveTo>
                <a:lnTo>
                  <a:pt x="8150750" y="4541602"/>
                </a:lnTo>
                <a:lnTo>
                  <a:pt x="8421904" y="4541602"/>
                </a:lnTo>
                <a:lnTo>
                  <a:pt x="8421904" y="4274902"/>
                </a:lnTo>
                <a:close/>
                <a:moveTo>
                  <a:pt x="7860228" y="4274902"/>
                </a:moveTo>
                <a:lnTo>
                  <a:pt x="7860228" y="4541602"/>
                </a:lnTo>
                <a:lnTo>
                  <a:pt x="8131382" y="4541602"/>
                </a:lnTo>
                <a:lnTo>
                  <a:pt x="8131382" y="4274902"/>
                </a:lnTo>
                <a:close/>
                <a:moveTo>
                  <a:pt x="7569706" y="4274902"/>
                </a:moveTo>
                <a:lnTo>
                  <a:pt x="7569706" y="4541602"/>
                </a:lnTo>
                <a:lnTo>
                  <a:pt x="7840860" y="4541602"/>
                </a:lnTo>
                <a:lnTo>
                  <a:pt x="7840860" y="4274902"/>
                </a:lnTo>
                <a:close/>
                <a:moveTo>
                  <a:pt x="7279185" y="4274902"/>
                </a:moveTo>
                <a:lnTo>
                  <a:pt x="7279185" y="4541602"/>
                </a:lnTo>
                <a:lnTo>
                  <a:pt x="7550338" y="4541602"/>
                </a:lnTo>
                <a:lnTo>
                  <a:pt x="7550338" y="4274902"/>
                </a:lnTo>
                <a:close/>
                <a:moveTo>
                  <a:pt x="6988663" y="4274902"/>
                </a:moveTo>
                <a:lnTo>
                  <a:pt x="6988663" y="4541602"/>
                </a:lnTo>
                <a:lnTo>
                  <a:pt x="7259817" y="4541602"/>
                </a:lnTo>
                <a:lnTo>
                  <a:pt x="7259817" y="4274902"/>
                </a:lnTo>
                <a:close/>
                <a:moveTo>
                  <a:pt x="6698141" y="4274902"/>
                </a:moveTo>
                <a:lnTo>
                  <a:pt x="6698141" y="4541602"/>
                </a:lnTo>
                <a:lnTo>
                  <a:pt x="6969295" y="4541602"/>
                </a:lnTo>
                <a:lnTo>
                  <a:pt x="6969295" y="4274902"/>
                </a:lnTo>
                <a:close/>
                <a:moveTo>
                  <a:pt x="6407619" y="4274902"/>
                </a:moveTo>
                <a:lnTo>
                  <a:pt x="6407619" y="4541602"/>
                </a:lnTo>
                <a:lnTo>
                  <a:pt x="6678773" y="4541602"/>
                </a:lnTo>
                <a:lnTo>
                  <a:pt x="6678773" y="4274902"/>
                </a:lnTo>
                <a:close/>
                <a:moveTo>
                  <a:pt x="6117097" y="4274902"/>
                </a:moveTo>
                <a:lnTo>
                  <a:pt x="6117097" y="4541602"/>
                </a:lnTo>
                <a:lnTo>
                  <a:pt x="6388251" y="4541602"/>
                </a:lnTo>
                <a:lnTo>
                  <a:pt x="6388251" y="4274902"/>
                </a:lnTo>
                <a:close/>
                <a:moveTo>
                  <a:pt x="5826576" y="4274902"/>
                </a:moveTo>
                <a:lnTo>
                  <a:pt x="5826576" y="4541602"/>
                </a:lnTo>
                <a:lnTo>
                  <a:pt x="6097729" y="4541602"/>
                </a:lnTo>
                <a:lnTo>
                  <a:pt x="6097729" y="4274902"/>
                </a:lnTo>
                <a:close/>
                <a:moveTo>
                  <a:pt x="5536054" y="4274902"/>
                </a:moveTo>
                <a:lnTo>
                  <a:pt x="5536054" y="4541602"/>
                </a:lnTo>
                <a:lnTo>
                  <a:pt x="5807208" y="4541602"/>
                </a:lnTo>
                <a:lnTo>
                  <a:pt x="5807208" y="4274902"/>
                </a:lnTo>
                <a:close/>
                <a:moveTo>
                  <a:pt x="5247147" y="4274902"/>
                </a:moveTo>
                <a:lnTo>
                  <a:pt x="5247147" y="4541602"/>
                </a:lnTo>
                <a:lnTo>
                  <a:pt x="5516686" y="4541602"/>
                </a:lnTo>
                <a:lnTo>
                  <a:pt x="5516686" y="4274902"/>
                </a:lnTo>
                <a:close/>
                <a:moveTo>
                  <a:pt x="4956625" y="4274902"/>
                </a:moveTo>
                <a:lnTo>
                  <a:pt x="4956625" y="4541602"/>
                </a:lnTo>
                <a:lnTo>
                  <a:pt x="5227779" y="4541602"/>
                </a:lnTo>
                <a:lnTo>
                  <a:pt x="5227779" y="4274902"/>
                </a:lnTo>
                <a:close/>
                <a:moveTo>
                  <a:pt x="4666103" y="4274902"/>
                </a:moveTo>
                <a:lnTo>
                  <a:pt x="4666103" y="4541602"/>
                </a:lnTo>
                <a:lnTo>
                  <a:pt x="4937257" y="4541602"/>
                </a:lnTo>
                <a:lnTo>
                  <a:pt x="4937257" y="4274902"/>
                </a:lnTo>
                <a:close/>
                <a:moveTo>
                  <a:pt x="4375581" y="4274902"/>
                </a:moveTo>
                <a:lnTo>
                  <a:pt x="4375581" y="4541602"/>
                </a:lnTo>
                <a:lnTo>
                  <a:pt x="4646735" y="4541602"/>
                </a:lnTo>
                <a:lnTo>
                  <a:pt x="4646735" y="4274902"/>
                </a:lnTo>
                <a:close/>
                <a:moveTo>
                  <a:pt x="4085059" y="4274902"/>
                </a:moveTo>
                <a:lnTo>
                  <a:pt x="4085059" y="4541602"/>
                </a:lnTo>
                <a:lnTo>
                  <a:pt x="4356213" y="4541602"/>
                </a:lnTo>
                <a:lnTo>
                  <a:pt x="4356213" y="4274902"/>
                </a:lnTo>
                <a:close/>
                <a:moveTo>
                  <a:pt x="3794538" y="4274902"/>
                </a:moveTo>
                <a:lnTo>
                  <a:pt x="3794538" y="4541602"/>
                </a:lnTo>
                <a:lnTo>
                  <a:pt x="4065691" y="4541602"/>
                </a:lnTo>
                <a:lnTo>
                  <a:pt x="4065691" y="4274902"/>
                </a:lnTo>
                <a:close/>
                <a:moveTo>
                  <a:pt x="3504016" y="4274902"/>
                </a:moveTo>
                <a:lnTo>
                  <a:pt x="3504016" y="4541602"/>
                </a:lnTo>
                <a:lnTo>
                  <a:pt x="3775170" y="4541602"/>
                </a:lnTo>
                <a:lnTo>
                  <a:pt x="3775170" y="4274902"/>
                </a:lnTo>
                <a:close/>
                <a:moveTo>
                  <a:pt x="3213494" y="4274902"/>
                </a:moveTo>
                <a:lnTo>
                  <a:pt x="3213494" y="4541602"/>
                </a:lnTo>
                <a:lnTo>
                  <a:pt x="3484648" y="4541602"/>
                </a:lnTo>
                <a:lnTo>
                  <a:pt x="3484648" y="4274902"/>
                </a:lnTo>
                <a:close/>
                <a:moveTo>
                  <a:pt x="2922972" y="4274902"/>
                </a:moveTo>
                <a:lnTo>
                  <a:pt x="2922972" y="4541602"/>
                </a:lnTo>
                <a:lnTo>
                  <a:pt x="3194126" y="4541602"/>
                </a:lnTo>
                <a:lnTo>
                  <a:pt x="3194126" y="4274902"/>
                </a:lnTo>
                <a:close/>
                <a:moveTo>
                  <a:pt x="2632451" y="4274902"/>
                </a:moveTo>
                <a:lnTo>
                  <a:pt x="2632451" y="4541602"/>
                </a:lnTo>
                <a:lnTo>
                  <a:pt x="2903604" y="4541602"/>
                </a:lnTo>
                <a:lnTo>
                  <a:pt x="2903604" y="4274902"/>
                </a:lnTo>
                <a:close/>
                <a:moveTo>
                  <a:pt x="2341929" y="4274902"/>
                </a:moveTo>
                <a:lnTo>
                  <a:pt x="2341929" y="4541602"/>
                </a:lnTo>
                <a:lnTo>
                  <a:pt x="2613083" y="4541602"/>
                </a:lnTo>
                <a:lnTo>
                  <a:pt x="2613083" y="4274902"/>
                </a:lnTo>
                <a:close/>
                <a:moveTo>
                  <a:pt x="2051407" y="4274902"/>
                </a:moveTo>
                <a:lnTo>
                  <a:pt x="2051407" y="4541602"/>
                </a:lnTo>
                <a:lnTo>
                  <a:pt x="2322561" y="4541602"/>
                </a:lnTo>
                <a:lnTo>
                  <a:pt x="2322561" y="4274902"/>
                </a:lnTo>
                <a:close/>
                <a:moveTo>
                  <a:pt x="1760886" y="4274902"/>
                </a:moveTo>
                <a:lnTo>
                  <a:pt x="1760886" y="4541602"/>
                </a:lnTo>
                <a:lnTo>
                  <a:pt x="2032039" y="4541602"/>
                </a:lnTo>
                <a:lnTo>
                  <a:pt x="2032039" y="4274902"/>
                </a:lnTo>
                <a:close/>
                <a:moveTo>
                  <a:pt x="1471977" y="4274902"/>
                </a:moveTo>
                <a:lnTo>
                  <a:pt x="1471977" y="4541602"/>
                </a:lnTo>
                <a:lnTo>
                  <a:pt x="1743131" y="4541602"/>
                </a:lnTo>
                <a:lnTo>
                  <a:pt x="1743131" y="4274902"/>
                </a:lnTo>
                <a:close/>
                <a:moveTo>
                  <a:pt x="1181455" y="4274902"/>
                </a:moveTo>
                <a:lnTo>
                  <a:pt x="1181455" y="4541602"/>
                </a:lnTo>
                <a:lnTo>
                  <a:pt x="1452609" y="4541602"/>
                </a:lnTo>
                <a:lnTo>
                  <a:pt x="1452609" y="4274902"/>
                </a:lnTo>
                <a:close/>
                <a:moveTo>
                  <a:pt x="890933" y="4274902"/>
                </a:moveTo>
                <a:lnTo>
                  <a:pt x="890933" y="4541602"/>
                </a:lnTo>
                <a:lnTo>
                  <a:pt x="1162087" y="4541602"/>
                </a:lnTo>
                <a:lnTo>
                  <a:pt x="1162087" y="4274902"/>
                </a:lnTo>
                <a:close/>
                <a:moveTo>
                  <a:pt x="600412" y="4274902"/>
                </a:moveTo>
                <a:lnTo>
                  <a:pt x="600412" y="4541602"/>
                </a:lnTo>
                <a:lnTo>
                  <a:pt x="871565" y="4541602"/>
                </a:lnTo>
                <a:lnTo>
                  <a:pt x="871565" y="4274902"/>
                </a:lnTo>
                <a:close/>
                <a:moveTo>
                  <a:pt x="309890" y="4274902"/>
                </a:moveTo>
                <a:lnTo>
                  <a:pt x="309890" y="4541602"/>
                </a:lnTo>
                <a:lnTo>
                  <a:pt x="581044" y="4541602"/>
                </a:lnTo>
                <a:lnTo>
                  <a:pt x="581044" y="4274902"/>
                </a:lnTo>
                <a:close/>
                <a:moveTo>
                  <a:pt x="19368" y="4274902"/>
                </a:moveTo>
                <a:lnTo>
                  <a:pt x="19368" y="4541602"/>
                </a:lnTo>
                <a:lnTo>
                  <a:pt x="290522" y="4541602"/>
                </a:lnTo>
                <a:lnTo>
                  <a:pt x="290522" y="4274902"/>
                </a:lnTo>
                <a:close/>
                <a:moveTo>
                  <a:pt x="11925920" y="3989152"/>
                </a:moveTo>
                <a:lnTo>
                  <a:pt x="11925920" y="4255852"/>
                </a:lnTo>
                <a:lnTo>
                  <a:pt x="12197073" y="4255852"/>
                </a:lnTo>
                <a:lnTo>
                  <a:pt x="12197073" y="3989152"/>
                </a:lnTo>
                <a:close/>
                <a:moveTo>
                  <a:pt x="11635398" y="3989152"/>
                </a:moveTo>
                <a:lnTo>
                  <a:pt x="11635398" y="4255852"/>
                </a:lnTo>
                <a:lnTo>
                  <a:pt x="11906552" y="4255852"/>
                </a:lnTo>
                <a:lnTo>
                  <a:pt x="11906552" y="3989152"/>
                </a:lnTo>
                <a:close/>
                <a:moveTo>
                  <a:pt x="11344876" y="3989152"/>
                </a:moveTo>
                <a:lnTo>
                  <a:pt x="11344876" y="4255852"/>
                </a:lnTo>
                <a:lnTo>
                  <a:pt x="11616030" y="4255852"/>
                </a:lnTo>
                <a:lnTo>
                  <a:pt x="11616030" y="3989152"/>
                </a:lnTo>
                <a:close/>
                <a:moveTo>
                  <a:pt x="11054354" y="3989152"/>
                </a:moveTo>
                <a:lnTo>
                  <a:pt x="11054354" y="4255852"/>
                </a:lnTo>
                <a:lnTo>
                  <a:pt x="11325508" y="4255852"/>
                </a:lnTo>
                <a:lnTo>
                  <a:pt x="11325508" y="3989152"/>
                </a:lnTo>
                <a:close/>
                <a:moveTo>
                  <a:pt x="10763832" y="3989152"/>
                </a:moveTo>
                <a:lnTo>
                  <a:pt x="10763832" y="4255852"/>
                </a:lnTo>
                <a:lnTo>
                  <a:pt x="11034986" y="4255852"/>
                </a:lnTo>
                <a:lnTo>
                  <a:pt x="11034986" y="3989152"/>
                </a:lnTo>
                <a:close/>
                <a:moveTo>
                  <a:pt x="10473311" y="3989152"/>
                </a:moveTo>
                <a:lnTo>
                  <a:pt x="10473311" y="4255852"/>
                </a:lnTo>
                <a:lnTo>
                  <a:pt x="10744464" y="4255852"/>
                </a:lnTo>
                <a:lnTo>
                  <a:pt x="10744464" y="3989152"/>
                </a:lnTo>
                <a:close/>
                <a:moveTo>
                  <a:pt x="10182789" y="3989152"/>
                </a:moveTo>
                <a:lnTo>
                  <a:pt x="10182789" y="4255852"/>
                </a:lnTo>
                <a:lnTo>
                  <a:pt x="10453943" y="4255852"/>
                </a:lnTo>
                <a:lnTo>
                  <a:pt x="10453943" y="3989152"/>
                </a:lnTo>
                <a:close/>
                <a:moveTo>
                  <a:pt x="9892267" y="3989152"/>
                </a:moveTo>
                <a:lnTo>
                  <a:pt x="9892267" y="4255852"/>
                </a:lnTo>
                <a:lnTo>
                  <a:pt x="10163421" y="4255852"/>
                </a:lnTo>
                <a:lnTo>
                  <a:pt x="10163421" y="3989152"/>
                </a:lnTo>
                <a:close/>
                <a:moveTo>
                  <a:pt x="9601745" y="3989152"/>
                </a:moveTo>
                <a:lnTo>
                  <a:pt x="9601745" y="4255852"/>
                </a:lnTo>
                <a:lnTo>
                  <a:pt x="9872899" y="4255852"/>
                </a:lnTo>
                <a:lnTo>
                  <a:pt x="9872899" y="3989152"/>
                </a:lnTo>
                <a:close/>
                <a:moveTo>
                  <a:pt x="9311224" y="3989152"/>
                </a:moveTo>
                <a:lnTo>
                  <a:pt x="9311224" y="4255852"/>
                </a:lnTo>
                <a:lnTo>
                  <a:pt x="9582377" y="4255852"/>
                </a:lnTo>
                <a:lnTo>
                  <a:pt x="9582377" y="3989152"/>
                </a:lnTo>
                <a:close/>
                <a:moveTo>
                  <a:pt x="9020702" y="3989152"/>
                </a:moveTo>
                <a:lnTo>
                  <a:pt x="9020702" y="4255852"/>
                </a:lnTo>
                <a:lnTo>
                  <a:pt x="9291856" y="4255852"/>
                </a:lnTo>
                <a:lnTo>
                  <a:pt x="9291856" y="3989152"/>
                </a:lnTo>
                <a:close/>
                <a:moveTo>
                  <a:pt x="8731793" y="3989152"/>
                </a:moveTo>
                <a:lnTo>
                  <a:pt x="8731793" y="4255852"/>
                </a:lnTo>
                <a:lnTo>
                  <a:pt x="9001334" y="4255852"/>
                </a:lnTo>
                <a:lnTo>
                  <a:pt x="9001334" y="3989152"/>
                </a:lnTo>
                <a:close/>
                <a:moveTo>
                  <a:pt x="8441272" y="3989152"/>
                </a:moveTo>
                <a:lnTo>
                  <a:pt x="8441272" y="4255852"/>
                </a:lnTo>
                <a:lnTo>
                  <a:pt x="8712425" y="4255852"/>
                </a:lnTo>
                <a:lnTo>
                  <a:pt x="8712425" y="3989152"/>
                </a:lnTo>
                <a:close/>
                <a:moveTo>
                  <a:pt x="8150750" y="3989152"/>
                </a:moveTo>
                <a:lnTo>
                  <a:pt x="8150750" y="4255852"/>
                </a:lnTo>
                <a:lnTo>
                  <a:pt x="8421904" y="4255852"/>
                </a:lnTo>
                <a:lnTo>
                  <a:pt x="8421904" y="3989152"/>
                </a:lnTo>
                <a:close/>
                <a:moveTo>
                  <a:pt x="7860228" y="3989152"/>
                </a:moveTo>
                <a:lnTo>
                  <a:pt x="7860228" y="4255852"/>
                </a:lnTo>
                <a:lnTo>
                  <a:pt x="8131382" y="4255852"/>
                </a:lnTo>
                <a:lnTo>
                  <a:pt x="8131382" y="3989152"/>
                </a:lnTo>
                <a:close/>
                <a:moveTo>
                  <a:pt x="7569706" y="3989152"/>
                </a:moveTo>
                <a:lnTo>
                  <a:pt x="7569706" y="4255852"/>
                </a:lnTo>
                <a:lnTo>
                  <a:pt x="7840860" y="4255852"/>
                </a:lnTo>
                <a:lnTo>
                  <a:pt x="7840860" y="3989152"/>
                </a:lnTo>
                <a:close/>
                <a:moveTo>
                  <a:pt x="7279185" y="3989152"/>
                </a:moveTo>
                <a:lnTo>
                  <a:pt x="7279185" y="4255852"/>
                </a:lnTo>
                <a:lnTo>
                  <a:pt x="7550338" y="4255852"/>
                </a:lnTo>
                <a:lnTo>
                  <a:pt x="7550338" y="3989152"/>
                </a:lnTo>
                <a:close/>
                <a:moveTo>
                  <a:pt x="6988663" y="3989152"/>
                </a:moveTo>
                <a:lnTo>
                  <a:pt x="6988663" y="4255852"/>
                </a:lnTo>
                <a:lnTo>
                  <a:pt x="7259817" y="4255852"/>
                </a:lnTo>
                <a:lnTo>
                  <a:pt x="7259817" y="3989152"/>
                </a:lnTo>
                <a:close/>
                <a:moveTo>
                  <a:pt x="6698141" y="3989152"/>
                </a:moveTo>
                <a:lnTo>
                  <a:pt x="6698141" y="4255852"/>
                </a:lnTo>
                <a:lnTo>
                  <a:pt x="6969295" y="4255852"/>
                </a:lnTo>
                <a:lnTo>
                  <a:pt x="6969295" y="3989152"/>
                </a:lnTo>
                <a:close/>
                <a:moveTo>
                  <a:pt x="6407619" y="3989152"/>
                </a:moveTo>
                <a:lnTo>
                  <a:pt x="6407619" y="4255852"/>
                </a:lnTo>
                <a:lnTo>
                  <a:pt x="6678773" y="4255852"/>
                </a:lnTo>
                <a:lnTo>
                  <a:pt x="6678773" y="3989152"/>
                </a:lnTo>
                <a:close/>
                <a:moveTo>
                  <a:pt x="6117097" y="3989152"/>
                </a:moveTo>
                <a:lnTo>
                  <a:pt x="6117097" y="4255852"/>
                </a:lnTo>
                <a:lnTo>
                  <a:pt x="6388251" y="4255852"/>
                </a:lnTo>
                <a:lnTo>
                  <a:pt x="6388251" y="3989152"/>
                </a:lnTo>
                <a:close/>
                <a:moveTo>
                  <a:pt x="5826576" y="3989152"/>
                </a:moveTo>
                <a:lnTo>
                  <a:pt x="5826576" y="4255852"/>
                </a:lnTo>
                <a:lnTo>
                  <a:pt x="6097729" y="4255852"/>
                </a:lnTo>
                <a:lnTo>
                  <a:pt x="6097729" y="3989152"/>
                </a:lnTo>
                <a:close/>
                <a:moveTo>
                  <a:pt x="5536054" y="3989152"/>
                </a:moveTo>
                <a:lnTo>
                  <a:pt x="5536054" y="4255852"/>
                </a:lnTo>
                <a:lnTo>
                  <a:pt x="5807208" y="4255852"/>
                </a:lnTo>
                <a:lnTo>
                  <a:pt x="5807208" y="3989152"/>
                </a:lnTo>
                <a:close/>
                <a:moveTo>
                  <a:pt x="5247147" y="3989152"/>
                </a:moveTo>
                <a:lnTo>
                  <a:pt x="5247147" y="4255852"/>
                </a:lnTo>
                <a:lnTo>
                  <a:pt x="5516686" y="4255852"/>
                </a:lnTo>
                <a:lnTo>
                  <a:pt x="5516686" y="3989152"/>
                </a:lnTo>
                <a:close/>
                <a:moveTo>
                  <a:pt x="4956625" y="3989152"/>
                </a:moveTo>
                <a:lnTo>
                  <a:pt x="4956625" y="4255852"/>
                </a:lnTo>
                <a:lnTo>
                  <a:pt x="5227779" y="4255852"/>
                </a:lnTo>
                <a:lnTo>
                  <a:pt x="5227779" y="3989152"/>
                </a:lnTo>
                <a:close/>
                <a:moveTo>
                  <a:pt x="4666103" y="3989152"/>
                </a:moveTo>
                <a:lnTo>
                  <a:pt x="4666103" y="4255852"/>
                </a:lnTo>
                <a:lnTo>
                  <a:pt x="4937257" y="4255852"/>
                </a:lnTo>
                <a:lnTo>
                  <a:pt x="4937257" y="3989152"/>
                </a:lnTo>
                <a:close/>
                <a:moveTo>
                  <a:pt x="4375581" y="3989152"/>
                </a:moveTo>
                <a:lnTo>
                  <a:pt x="4375581" y="4255852"/>
                </a:lnTo>
                <a:lnTo>
                  <a:pt x="4646735" y="4255852"/>
                </a:lnTo>
                <a:lnTo>
                  <a:pt x="4646735" y="3989152"/>
                </a:lnTo>
                <a:close/>
                <a:moveTo>
                  <a:pt x="4085059" y="3989152"/>
                </a:moveTo>
                <a:lnTo>
                  <a:pt x="4085059" y="4255852"/>
                </a:lnTo>
                <a:lnTo>
                  <a:pt x="4356213" y="4255852"/>
                </a:lnTo>
                <a:lnTo>
                  <a:pt x="4356213" y="3989152"/>
                </a:lnTo>
                <a:close/>
                <a:moveTo>
                  <a:pt x="3794538" y="3989152"/>
                </a:moveTo>
                <a:lnTo>
                  <a:pt x="3794538" y="4255852"/>
                </a:lnTo>
                <a:lnTo>
                  <a:pt x="4065691" y="4255852"/>
                </a:lnTo>
                <a:lnTo>
                  <a:pt x="4065691" y="3989152"/>
                </a:lnTo>
                <a:close/>
                <a:moveTo>
                  <a:pt x="3504016" y="3989152"/>
                </a:moveTo>
                <a:lnTo>
                  <a:pt x="3504016" y="4255852"/>
                </a:lnTo>
                <a:lnTo>
                  <a:pt x="3775170" y="4255852"/>
                </a:lnTo>
                <a:lnTo>
                  <a:pt x="3775170" y="3989152"/>
                </a:lnTo>
                <a:close/>
                <a:moveTo>
                  <a:pt x="3213494" y="3989152"/>
                </a:moveTo>
                <a:lnTo>
                  <a:pt x="3213494" y="4255852"/>
                </a:lnTo>
                <a:lnTo>
                  <a:pt x="3484648" y="4255852"/>
                </a:lnTo>
                <a:lnTo>
                  <a:pt x="3484648" y="3989152"/>
                </a:lnTo>
                <a:close/>
                <a:moveTo>
                  <a:pt x="2922972" y="3989152"/>
                </a:moveTo>
                <a:lnTo>
                  <a:pt x="2922972" y="4255852"/>
                </a:lnTo>
                <a:lnTo>
                  <a:pt x="3194126" y="4255852"/>
                </a:lnTo>
                <a:lnTo>
                  <a:pt x="3194126" y="3989152"/>
                </a:lnTo>
                <a:close/>
                <a:moveTo>
                  <a:pt x="2632451" y="3989152"/>
                </a:moveTo>
                <a:lnTo>
                  <a:pt x="2632451" y="4255852"/>
                </a:lnTo>
                <a:lnTo>
                  <a:pt x="2903604" y="4255852"/>
                </a:lnTo>
                <a:lnTo>
                  <a:pt x="2903604" y="3989152"/>
                </a:lnTo>
                <a:close/>
                <a:moveTo>
                  <a:pt x="2341929" y="3989152"/>
                </a:moveTo>
                <a:lnTo>
                  <a:pt x="2341929" y="4255852"/>
                </a:lnTo>
                <a:lnTo>
                  <a:pt x="2613083" y="4255852"/>
                </a:lnTo>
                <a:lnTo>
                  <a:pt x="2613083" y="3989152"/>
                </a:lnTo>
                <a:close/>
                <a:moveTo>
                  <a:pt x="2051407" y="3989152"/>
                </a:moveTo>
                <a:lnTo>
                  <a:pt x="2051407" y="4255852"/>
                </a:lnTo>
                <a:lnTo>
                  <a:pt x="2322561" y="4255852"/>
                </a:lnTo>
                <a:lnTo>
                  <a:pt x="2322561" y="3989152"/>
                </a:lnTo>
                <a:close/>
                <a:moveTo>
                  <a:pt x="1760886" y="3989152"/>
                </a:moveTo>
                <a:lnTo>
                  <a:pt x="1760886" y="4255852"/>
                </a:lnTo>
                <a:lnTo>
                  <a:pt x="2032039" y="4255852"/>
                </a:lnTo>
                <a:lnTo>
                  <a:pt x="2032039" y="3989152"/>
                </a:lnTo>
                <a:close/>
                <a:moveTo>
                  <a:pt x="1471977" y="3989152"/>
                </a:moveTo>
                <a:lnTo>
                  <a:pt x="1471977" y="4255852"/>
                </a:lnTo>
                <a:lnTo>
                  <a:pt x="1743131" y="4255852"/>
                </a:lnTo>
                <a:lnTo>
                  <a:pt x="1743131" y="3989152"/>
                </a:lnTo>
                <a:close/>
                <a:moveTo>
                  <a:pt x="1181455" y="3989152"/>
                </a:moveTo>
                <a:lnTo>
                  <a:pt x="1181455" y="4255852"/>
                </a:lnTo>
                <a:lnTo>
                  <a:pt x="1452609" y="4255852"/>
                </a:lnTo>
                <a:lnTo>
                  <a:pt x="1452609" y="3989152"/>
                </a:lnTo>
                <a:close/>
                <a:moveTo>
                  <a:pt x="890933" y="3989152"/>
                </a:moveTo>
                <a:lnTo>
                  <a:pt x="890933" y="4255852"/>
                </a:lnTo>
                <a:lnTo>
                  <a:pt x="1162087" y="4255852"/>
                </a:lnTo>
                <a:lnTo>
                  <a:pt x="1162087" y="3989152"/>
                </a:lnTo>
                <a:close/>
                <a:moveTo>
                  <a:pt x="600412" y="3989152"/>
                </a:moveTo>
                <a:lnTo>
                  <a:pt x="600412" y="4255852"/>
                </a:lnTo>
                <a:lnTo>
                  <a:pt x="871565" y="4255852"/>
                </a:lnTo>
                <a:lnTo>
                  <a:pt x="871565" y="3989152"/>
                </a:lnTo>
                <a:close/>
                <a:moveTo>
                  <a:pt x="309890" y="3989152"/>
                </a:moveTo>
                <a:lnTo>
                  <a:pt x="309890" y="4255852"/>
                </a:lnTo>
                <a:lnTo>
                  <a:pt x="581044" y="4255852"/>
                </a:lnTo>
                <a:lnTo>
                  <a:pt x="581044" y="3989152"/>
                </a:lnTo>
                <a:close/>
                <a:moveTo>
                  <a:pt x="19368" y="3989152"/>
                </a:moveTo>
                <a:lnTo>
                  <a:pt x="19368" y="4255852"/>
                </a:lnTo>
                <a:lnTo>
                  <a:pt x="290522" y="4255852"/>
                </a:lnTo>
                <a:lnTo>
                  <a:pt x="290522" y="3989152"/>
                </a:lnTo>
                <a:close/>
                <a:moveTo>
                  <a:pt x="11925920" y="3703402"/>
                </a:moveTo>
                <a:lnTo>
                  <a:pt x="11925920" y="3970102"/>
                </a:lnTo>
                <a:lnTo>
                  <a:pt x="12197073" y="3970102"/>
                </a:lnTo>
                <a:lnTo>
                  <a:pt x="12197073" y="3703402"/>
                </a:lnTo>
                <a:close/>
                <a:moveTo>
                  <a:pt x="11635398" y="3703402"/>
                </a:moveTo>
                <a:lnTo>
                  <a:pt x="11635398" y="3970102"/>
                </a:lnTo>
                <a:lnTo>
                  <a:pt x="11906552" y="3970102"/>
                </a:lnTo>
                <a:lnTo>
                  <a:pt x="11906552" y="3703402"/>
                </a:lnTo>
                <a:close/>
                <a:moveTo>
                  <a:pt x="11344876" y="3703402"/>
                </a:moveTo>
                <a:lnTo>
                  <a:pt x="11344876" y="3970102"/>
                </a:lnTo>
                <a:lnTo>
                  <a:pt x="11616030" y="3970102"/>
                </a:lnTo>
                <a:lnTo>
                  <a:pt x="11616030" y="3703402"/>
                </a:lnTo>
                <a:close/>
                <a:moveTo>
                  <a:pt x="11054354" y="3703402"/>
                </a:moveTo>
                <a:lnTo>
                  <a:pt x="11054354" y="3970102"/>
                </a:lnTo>
                <a:lnTo>
                  <a:pt x="11325508" y="3970102"/>
                </a:lnTo>
                <a:lnTo>
                  <a:pt x="11325508" y="3703402"/>
                </a:lnTo>
                <a:close/>
                <a:moveTo>
                  <a:pt x="10763832" y="3703402"/>
                </a:moveTo>
                <a:lnTo>
                  <a:pt x="10763832" y="3970102"/>
                </a:lnTo>
                <a:lnTo>
                  <a:pt x="11034986" y="3970102"/>
                </a:lnTo>
                <a:lnTo>
                  <a:pt x="11034986" y="3703402"/>
                </a:lnTo>
                <a:close/>
                <a:moveTo>
                  <a:pt x="10473311" y="3703402"/>
                </a:moveTo>
                <a:lnTo>
                  <a:pt x="10473311" y="3970102"/>
                </a:lnTo>
                <a:lnTo>
                  <a:pt x="10744464" y="3970102"/>
                </a:lnTo>
                <a:lnTo>
                  <a:pt x="10744464" y="3703402"/>
                </a:lnTo>
                <a:close/>
                <a:moveTo>
                  <a:pt x="10182789" y="3703402"/>
                </a:moveTo>
                <a:lnTo>
                  <a:pt x="10182789" y="3970102"/>
                </a:lnTo>
                <a:lnTo>
                  <a:pt x="10453943" y="3970102"/>
                </a:lnTo>
                <a:lnTo>
                  <a:pt x="10453943" y="3703402"/>
                </a:lnTo>
                <a:close/>
                <a:moveTo>
                  <a:pt x="9892267" y="3703402"/>
                </a:moveTo>
                <a:lnTo>
                  <a:pt x="9892267" y="3970102"/>
                </a:lnTo>
                <a:lnTo>
                  <a:pt x="10163421" y="3970102"/>
                </a:lnTo>
                <a:lnTo>
                  <a:pt x="10163421" y="3703402"/>
                </a:lnTo>
                <a:close/>
                <a:moveTo>
                  <a:pt x="9601745" y="3703402"/>
                </a:moveTo>
                <a:lnTo>
                  <a:pt x="9601745" y="3970102"/>
                </a:lnTo>
                <a:lnTo>
                  <a:pt x="9872899" y="3970102"/>
                </a:lnTo>
                <a:lnTo>
                  <a:pt x="9872899" y="3703402"/>
                </a:lnTo>
                <a:close/>
                <a:moveTo>
                  <a:pt x="9311224" y="3703402"/>
                </a:moveTo>
                <a:lnTo>
                  <a:pt x="9311224" y="3970102"/>
                </a:lnTo>
                <a:lnTo>
                  <a:pt x="9582377" y="3970102"/>
                </a:lnTo>
                <a:lnTo>
                  <a:pt x="9582377" y="3703402"/>
                </a:lnTo>
                <a:close/>
                <a:moveTo>
                  <a:pt x="9020702" y="3703402"/>
                </a:moveTo>
                <a:lnTo>
                  <a:pt x="9020702" y="3970102"/>
                </a:lnTo>
                <a:lnTo>
                  <a:pt x="9291856" y="3970102"/>
                </a:lnTo>
                <a:lnTo>
                  <a:pt x="9291856" y="3703402"/>
                </a:lnTo>
                <a:close/>
                <a:moveTo>
                  <a:pt x="8731793" y="3703402"/>
                </a:moveTo>
                <a:lnTo>
                  <a:pt x="8731793" y="3970102"/>
                </a:lnTo>
                <a:lnTo>
                  <a:pt x="9001334" y="3970102"/>
                </a:lnTo>
                <a:lnTo>
                  <a:pt x="9001334" y="3703402"/>
                </a:lnTo>
                <a:close/>
                <a:moveTo>
                  <a:pt x="8441272" y="3703402"/>
                </a:moveTo>
                <a:lnTo>
                  <a:pt x="8441272" y="3970102"/>
                </a:lnTo>
                <a:lnTo>
                  <a:pt x="8712425" y="3970102"/>
                </a:lnTo>
                <a:lnTo>
                  <a:pt x="8712425" y="3703402"/>
                </a:lnTo>
                <a:close/>
                <a:moveTo>
                  <a:pt x="8150750" y="3703402"/>
                </a:moveTo>
                <a:lnTo>
                  <a:pt x="8150750" y="3970102"/>
                </a:lnTo>
                <a:lnTo>
                  <a:pt x="8421904" y="3970102"/>
                </a:lnTo>
                <a:lnTo>
                  <a:pt x="8421904" y="3703402"/>
                </a:lnTo>
                <a:close/>
                <a:moveTo>
                  <a:pt x="7860228" y="3703402"/>
                </a:moveTo>
                <a:lnTo>
                  <a:pt x="7860228" y="3970102"/>
                </a:lnTo>
                <a:lnTo>
                  <a:pt x="8131382" y="3970102"/>
                </a:lnTo>
                <a:lnTo>
                  <a:pt x="8131382" y="3703402"/>
                </a:lnTo>
                <a:close/>
                <a:moveTo>
                  <a:pt x="7569706" y="3703402"/>
                </a:moveTo>
                <a:lnTo>
                  <a:pt x="7569706" y="3970102"/>
                </a:lnTo>
                <a:lnTo>
                  <a:pt x="7840860" y="3970102"/>
                </a:lnTo>
                <a:lnTo>
                  <a:pt x="7840860" y="3703402"/>
                </a:lnTo>
                <a:close/>
                <a:moveTo>
                  <a:pt x="7279185" y="3703402"/>
                </a:moveTo>
                <a:lnTo>
                  <a:pt x="7279185" y="3970102"/>
                </a:lnTo>
                <a:lnTo>
                  <a:pt x="7550338" y="3970102"/>
                </a:lnTo>
                <a:lnTo>
                  <a:pt x="7550338" y="3703402"/>
                </a:lnTo>
                <a:close/>
                <a:moveTo>
                  <a:pt x="6988663" y="3703402"/>
                </a:moveTo>
                <a:lnTo>
                  <a:pt x="6988663" y="3970102"/>
                </a:lnTo>
                <a:lnTo>
                  <a:pt x="7259817" y="3970102"/>
                </a:lnTo>
                <a:lnTo>
                  <a:pt x="7259817" y="3703402"/>
                </a:lnTo>
                <a:close/>
                <a:moveTo>
                  <a:pt x="6698141" y="3703402"/>
                </a:moveTo>
                <a:lnTo>
                  <a:pt x="6698141" y="3970102"/>
                </a:lnTo>
                <a:lnTo>
                  <a:pt x="6969295" y="3970102"/>
                </a:lnTo>
                <a:lnTo>
                  <a:pt x="6969295" y="3703402"/>
                </a:lnTo>
                <a:close/>
                <a:moveTo>
                  <a:pt x="6407619" y="3703402"/>
                </a:moveTo>
                <a:lnTo>
                  <a:pt x="6407619" y="3970102"/>
                </a:lnTo>
                <a:lnTo>
                  <a:pt x="6678773" y="3970102"/>
                </a:lnTo>
                <a:lnTo>
                  <a:pt x="6678773" y="3703402"/>
                </a:lnTo>
                <a:close/>
                <a:moveTo>
                  <a:pt x="6117097" y="3703402"/>
                </a:moveTo>
                <a:lnTo>
                  <a:pt x="6117097" y="3970102"/>
                </a:lnTo>
                <a:lnTo>
                  <a:pt x="6388251" y="3970102"/>
                </a:lnTo>
                <a:lnTo>
                  <a:pt x="6388251" y="3703402"/>
                </a:lnTo>
                <a:close/>
                <a:moveTo>
                  <a:pt x="5826576" y="3703402"/>
                </a:moveTo>
                <a:lnTo>
                  <a:pt x="5826576" y="3970102"/>
                </a:lnTo>
                <a:lnTo>
                  <a:pt x="6097729" y="3970102"/>
                </a:lnTo>
                <a:lnTo>
                  <a:pt x="6097729" y="3703402"/>
                </a:lnTo>
                <a:close/>
                <a:moveTo>
                  <a:pt x="5536054" y="3703402"/>
                </a:moveTo>
                <a:lnTo>
                  <a:pt x="5536054" y="3970102"/>
                </a:lnTo>
                <a:lnTo>
                  <a:pt x="5807208" y="3970102"/>
                </a:lnTo>
                <a:lnTo>
                  <a:pt x="5807208" y="3703402"/>
                </a:lnTo>
                <a:close/>
                <a:moveTo>
                  <a:pt x="5247147" y="3703402"/>
                </a:moveTo>
                <a:lnTo>
                  <a:pt x="5247147" y="3970102"/>
                </a:lnTo>
                <a:lnTo>
                  <a:pt x="5516686" y="3970102"/>
                </a:lnTo>
                <a:lnTo>
                  <a:pt x="5516686" y="3703402"/>
                </a:lnTo>
                <a:close/>
                <a:moveTo>
                  <a:pt x="4956625" y="3703402"/>
                </a:moveTo>
                <a:lnTo>
                  <a:pt x="4956625" y="3970102"/>
                </a:lnTo>
                <a:lnTo>
                  <a:pt x="5227779" y="3970102"/>
                </a:lnTo>
                <a:lnTo>
                  <a:pt x="5227779" y="3703402"/>
                </a:lnTo>
                <a:close/>
                <a:moveTo>
                  <a:pt x="4666103" y="3703402"/>
                </a:moveTo>
                <a:lnTo>
                  <a:pt x="4666103" y="3970102"/>
                </a:lnTo>
                <a:lnTo>
                  <a:pt x="4937257" y="3970102"/>
                </a:lnTo>
                <a:lnTo>
                  <a:pt x="4937257" y="3703402"/>
                </a:lnTo>
                <a:close/>
                <a:moveTo>
                  <a:pt x="4375581" y="3703402"/>
                </a:moveTo>
                <a:lnTo>
                  <a:pt x="4375581" y="3970102"/>
                </a:lnTo>
                <a:lnTo>
                  <a:pt x="4646735" y="3970102"/>
                </a:lnTo>
                <a:lnTo>
                  <a:pt x="4646735" y="3703402"/>
                </a:lnTo>
                <a:close/>
                <a:moveTo>
                  <a:pt x="4085059" y="3703402"/>
                </a:moveTo>
                <a:lnTo>
                  <a:pt x="4085059" y="3970102"/>
                </a:lnTo>
                <a:lnTo>
                  <a:pt x="4356213" y="3970102"/>
                </a:lnTo>
                <a:lnTo>
                  <a:pt x="4356213" y="3703402"/>
                </a:lnTo>
                <a:close/>
                <a:moveTo>
                  <a:pt x="3794538" y="3703402"/>
                </a:moveTo>
                <a:lnTo>
                  <a:pt x="3794538" y="3970102"/>
                </a:lnTo>
                <a:lnTo>
                  <a:pt x="4065691" y="3970102"/>
                </a:lnTo>
                <a:lnTo>
                  <a:pt x="4065691" y="3703402"/>
                </a:lnTo>
                <a:close/>
                <a:moveTo>
                  <a:pt x="3504016" y="3703402"/>
                </a:moveTo>
                <a:lnTo>
                  <a:pt x="3504016" y="3970102"/>
                </a:lnTo>
                <a:lnTo>
                  <a:pt x="3775170" y="3970102"/>
                </a:lnTo>
                <a:lnTo>
                  <a:pt x="3775170" y="3703402"/>
                </a:lnTo>
                <a:close/>
                <a:moveTo>
                  <a:pt x="3213494" y="3703402"/>
                </a:moveTo>
                <a:lnTo>
                  <a:pt x="3213494" y="3970102"/>
                </a:lnTo>
                <a:lnTo>
                  <a:pt x="3484648" y="3970102"/>
                </a:lnTo>
                <a:lnTo>
                  <a:pt x="3484648" y="3703402"/>
                </a:lnTo>
                <a:close/>
                <a:moveTo>
                  <a:pt x="2922972" y="3703402"/>
                </a:moveTo>
                <a:lnTo>
                  <a:pt x="2922972" y="3970102"/>
                </a:lnTo>
                <a:lnTo>
                  <a:pt x="3194126" y="3970102"/>
                </a:lnTo>
                <a:lnTo>
                  <a:pt x="3194126" y="3703402"/>
                </a:lnTo>
                <a:close/>
                <a:moveTo>
                  <a:pt x="2632451" y="3703402"/>
                </a:moveTo>
                <a:lnTo>
                  <a:pt x="2632451" y="3970102"/>
                </a:lnTo>
                <a:lnTo>
                  <a:pt x="2903604" y="3970102"/>
                </a:lnTo>
                <a:lnTo>
                  <a:pt x="2903604" y="3703402"/>
                </a:lnTo>
                <a:close/>
                <a:moveTo>
                  <a:pt x="2341929" y="3703402"/>
                </a:moveTo>
                <a:lnTo>
                  <a:pt x="2341929" y="3970102"/>
                </a:lnTo>
                <a:lnTo>
                  <a:pt x="2613083" y="3970102"/>
                </a:lnTo>
                <a:lnTo>
                  <a:pt x="2613083" y="3703402"/>
                </a:lnTo>
                <a:close/>
                <a:moveTo>
                  <a:pt x="2051407" y="3703402"/>
                </a:moveTo>
                <a:lnTo>
                  <a:pt x="2051407" y="3970102"/>
                </a:lnTo>
                <a:lnTo>
                  <a:pt x="2322561" y="3970102"/>
                </a:lnTo>
                <a:lnTo>
                  <a:pt x="2322561" y="3703402"/>
                </a:lnTo>
                <a:close/>
                <a:moveTo>
                  <a:pt x="1760886" y="3703402"/>
                </a:moveTo>
                <a:lnTo>
                  <a:pt x="1760886" y="3970102"/>
                </a:lnTo>
                <a:lnTo>
                  <a:pt x="2032039" y="3970102"/>
                </a:lnTo>
                <a:lnTo>
                  <a:pt x="2032039" y="3703402"/>
                </a:lnTo>
                <a:close/>
                <a:moveTo>
                  <a:pt x="1471977" y="3703402"/>
                </a:moveTo>
                <a:lnTo>
                  <a:pt x="1471977" y="3970102"/>
                </a:lnTo>
                <a:lnTo>
                  <a:pt x="1743131" y="3970102"/>
                </a:lnTo>
                <a:lnTo>
                  <a:pt x="1743131" y="3703402"/>
                </a:lnTo>
                <a:close/>
                <a:moveTo>
                  <a:pt x="1181455" y="3703402"/>
                </a:moveTo>
                <a:lnTo>
                  <a:pt x="1181455" y="3970102"/>
                </a:lnTo>
                <a:lnTo>
                  <a:pt x="1452609" y="3970102"/>
                </a:lnTo>
                <a:lnTo>
                  <a:pt x="1452609" y="3703402"/>
                </a:lnTo>
                <a:close/>
                <a:moveTo>
                  <a:pt x="890933" y="3703402"/>
                </a:moveTo>
                <a:lnTo>
                  <a:pt x="890933" y="3970102"/>
                </a:lnTo>
                <a:lnTo>
                  <a:pt x="1162087" y="3970102"/>
                </a:lnTo>
                <a:lnTo>
                  <a:pt x="1162087" y="3703402"/>
                </a:lnTo>
                <a:close/>
                <a:moveTo>
                  <a:pt x="600412" y="3703402"/>
                </a:moveTo>
                <a:lnTo>
                  <a:pt x="600412" y="3970102"/>
                </a:lnTo>
                <a:lnTo>
                  <a:pt x="871565" y="3970102"/>
                </a:lnTo>
                <a:lnTo>
                  <a:pt x="871565" y="3703402"/>
                </a:lnTo>
                <a:close/>
                <a:moveTo>
                  <a:pt x="309890" y="3703402"/>
                </a:moveTo>
                <a:lnTo>
                  <a:pt x="309890" y="3970102"/>
                </a:lnTo>
                <a:lnTo>
                  <a:pt x="581044" y="3970102"/>
                </a:lnTo>
                <a:lnTo>
                  <a:pt x="581044" y="3703402"/>
                </a:lnTo>
                <a:close/>
                <a:moveTo>
                  <a:pt x="19368" y="3703402"/>
                </a:moveTo>
                <a:lnTo>
                  <a:pt x="19368" y="3970102"/>
                </a:lnTo>
                <a:lnTo>
                  <a:pt x="290522" y="3970102"/>
                </a:lnTo>
                <a:lnTo>
                  <a:pt x="290522" y="3703402"/>
                </a:lnTo>
                <a:close/>
                <a:moveTo>
                  <a:pt x="11925920" y="3417652"/>
                </a:moveTo>
                <a:lnTo>
                  <a:pt x="11925920" y="3684352"/>
                </a:lnTo>
                <a:lnTo>
                  <a:pt x="12197073" y="3684352"/>
                </a:lnTo>
                <a:lnTo>
                  <a:pt x="12197073" y="3417652"/>
                </a:lnTo>
                <a:close/>
                <a:moveTo>
                  <a:pt x="11635398" y="3417652"/>
                </a:moveTo>
                <a:lnTo>
                  <a:pt x="11635398" y="3684352"/>
                </a:lnTo>
                <a:lnTo>
                  <a:pt x="11906552" y="3684352"/>
                </a:lnTo>
                <a:lnTo>
                  <a:pt x="11906552" y="3417652"/>
                </a:lnTo>
                <a:close/>
                <a:moveTo>
                  <a:pt x="11344876" y="3417652"/>
                </a:moveTo>
                <a:lnTo>
                  <a:pt x="11344876" y="3684352"/>
                </a:lnTo>
                <a:lnTo>
                  <a:pt x="11616030" y="3684352"/>
                </a:lnTo>
                <a:lnTo>
                  <a:pt x="11616030" y="3417652"/>
                </a:lnTo>
                <a:close/>
                <a:moveTo>
                  <a:pt x="11054354" y="3417652"/>
                </a:moveTo>
                <a:lnTo>
                  <a:pt x="11054354" y="3684352"/>
                </a:lnTo>
                <a:lnTo>
                  <a:pt x="11325508" y="3684352"/>
                </a:lnTo>
                <a:lnTo>
                  <a:pt x="11325508" y="3417652"/>
                </a:lnTo>
                <a:close/>
                <a:moveTo>
                  <a:pt x="10763832" y="3417652"/>
                </a:moveTo>
                <a:lnTo>
                  <a:pt x="10763832" y="3684352"/>
                </a:lnTo>
                <a:lnTo>
                  <a:pt x="11034986" y="3684352"/>
                </a:lnTo>
                <a:lnTo>
                  <a:pt x="11034986" y="3417652"/>
                </a:lnTo>
                <a:close/>
                <a:moveTo>
                  <a:pt x="10473311" y="3417652"/>
                </a:moveTo>
                <a:lnTo>
                  <a:pt x="10473311" y="3684352"/>
                </a:lnTo>
                <a:lnTo>
                  <a:pt x="10744464" y="3684352"/>
                </a:lnTo>
                <a:lnTo>
                  <a:pt x="10744464" y="3417652"/>
                </a:lnTo>
                <a:close/>
                <a:moveTo>
                  <a:pt x="10182789" y="3417652"/>
                </a:moveTo>
                <a:lnTo>
                  <a:pt x="10182789" y="3684352"/>
                </a:lnTo>
                <a:lnTo>
                  <a:pt x="10453943" y="3684352"/>
                </a:lnTo>
                <a:lnTo>
                  <a:pt x="10453943" y="3417652"/>
                </a:lnTo>
                <a:close/>
                <a:moveTo>
                  <a:pt x="9892267" y="3417652"/>
                </a:moveTo>
                <a:lnTo>
                  <a:pt x="9892267" y="3684352"/>
                </a:lnTo>
                <a:lnTo>
                  <a:pt x="10163421" y="3684352"/>
                </a:lnTo>
                <a:lnTo>
                  <a:pt x="10163421" y="3417652"/>
                </a:lnTo>
                <a:close/>
                <a:moveTo>
                  <a:pt x="9601745" y="3417652"/>
                </a:moveTo>
                <a:lnTo>
                  <a:pt x="9601745" y="3684352"/>
                </a:lnTo>
                <a:lnTo>
                  <a:pt x="9872899" y="3684352"/>
                </a:lnTo>
                <a:lnTo>
                  <a:pt x="9872899" y="3417652"/>
                </a:lnTo>
                <a:close/>
                <a:moveTo>
                  <a:pt x="9311224" y="3417652"/>
                </a:moveTo>
                <a:lnTo>
                  <a:pt x="9311224" y="3684352"/>
                </a:lnTo>
                <a:lnTo>
                  <a:pt x="9582377" y="3684352"/>
                </a:lnTo>
                <a:lnTo>
                  <a:pt x="9582377" y="3417652"/>
                </a:lnTo>
                <a:close/>
                <a:moveTo>
                  <a:pt x="9020702" y="3417652"/>
                </a:moveTo>
                <a:lnTo>
                  <a:pt x="9020702" y="3684352"/>
                </a:lnTo>
                <a:lnTo>
                  <a:pt x="9291856" y="3684352"/>
                </a:lnTo>
                <a:lnTo>
                  <a:pt x="9291856" y="3417652"/>
                </a:lnTo>
                <a:close/>
                <a:moveTo>
                  <a:pt x="8731793" y="3417652"/>
                </a:moveTo>
                <a:lnTo>
                  <a:pt x="8731793" y="3684352"/>
                </a:lnTo>
                <a:lnTo>
                  <a:pt x="9001334" y="3684352"/>
                </a:lnTo>
                <a:lnTo>
                  <a:pt x="9001334" y="3417652"/>
                </a:lnTo>
                <a:close/>
                <a:moveTo>
                  <a:pt x="8441272" y="3417652"/>
                </a:moveTo>
                <a:lnTo>
                  <a:pt x="8441272" y="3684352"/>
                </a:lnTo>
                <a:lnTo>
                  <a:pt x="8712425" y="3684352"/>
                </a:lnTo>
                <a:lnTo>
                  <a:pt x="8712425" y="3417652"/>
                </a:lnTo>
                <a:close/>
                <a:moveTo>
                  <a:pt x="8150750" y="3417652"/>
                </a:moveTo>
                <a:lnTo>
                  <a:pt x="8150750" y="3684352"/>
                </a:lnTo>
                <a:lnTo>
                  <a:pt x="8421904" y="3684352"/>
                </a:lnTo>
                <a:lnTo>
                  <a:pt x="8421904" y="3417652"/>
                </a:lnTo>
                <a:close/>
                <a:moveTo>
                  <a:pt x="7860228" y="3417652"/>
                </a:moveTo>
                <a:lnTo>
                  <a:pt x="7860228" y="3684352"/>
                </a:lnTo>
                <a:lnTo>
                  <a:pt x="8131382" y="3684352"/>
                </a:lnTo>
                <a:lnTo>
                  <a:pt x="8131382" y="3417652"/>
                </a:lnTo>
                <a:close/>
                <a:moveTo>
                  <a:pt x="7569706" y="3417652"/>
                </a:moveTo>
                <a:lnTo>
                  <a:pt x="7569706" y="3684352"/>
                </a:lnTo>
                <a:lnTo>
                  <a:pt x="7840860" y="3684352"/>
                </a:lnTo>
                <a:lnTo>
                  <a:pt x="7840860" y="3417652"/>
                </a:lnTo>
                <a:close/>
                <a:moveTo>
                  <a:pt x="7279185" y="3417652"/>
                </a:moveTo>
                <a:lnTo>
                  <a:pt x="7279185" y="3684352"/>
                </a:lnTo>
                <a:lnTo>
                  <a:pt x="7550338" y="3684352"/>
                </a:lnTo>
                <a:lnTo>
                  <a:pt x="7550338" y="3417652"/>
                </a:lnTo>
                <a:close/>
                <a:moveTo>
                  <a:pt x="6988663" y="3417652"/>
                </a:moveTo>
                <a:lnTo>
                  <a:pt x="6988663" y="3684352"/>
                </a:lnTo>
                <a:lnTo>
                  <a:pt x="7259817" y="3684352"/>
                </a:lnTo>
                <a:lnTo>
                  <a:pt x="7259817" y="3417652"/>
                </a:lnTo>
                <a:close/>
                <a:moveTo>
                  <a:pt x="6698141" y="3417652"/>
                </a:moveTo>
                <a:lnTo>
                  <a:pt x="6698141" y="3684352"/>
                </a:lnTo>
                <a:lnTo>
                  <a:pt x="6969295" y="3684352"/>
                </a:lnTo>
                <a:lnTo>
                  <a:pt x="6969295" y="3417652"/>
                </a:lnTo>
                <a:close/>
                <a:moveTo>
                  <a:pt x="6407619" y="3417652"/>
                </a:moveTo>
                <a:lnTo>
                  <a:pt x="6407619" y="3684352"/>
                </a:lnTo>
                <a:lnTo>
                  <a:pt x="6678773" y="3684352"/>
                </a:lnTo>
                <a:lnTo>
                  <a:pt x="6678773" y="3417652"/>
                </a:lnTo>
                <a:close/>
                <a:moveTo>
                  <a:pt x="6117097" y="3417652"/>
                </a:moveTo>
                <a:lnTo>
                  <a:pt x="6117097" y="3684352"/>
                </a:lnTo>
                <a:lnTo>
                  <a:pt x="6388251" y="3684352"/>
                </a:lnTo>
                <a:lnTo>
                  <a:pt x="6388251" y="3417652"/>
                </a:lnTo>
                <a:close/>
                <a:moveTo>
                  <a:pt x="5826576" y="3417652"/>
                </a:moveTo>
                <a:lnTo>
                  <a:pt x="5826576" y="3684352"/>
                </a:lnTo>
                <a:lnTo>
                  <a:pt x="6097729" y="3684352"/>
                </a:lnTo>
                <a:lnTo>
                  <a:pt x="6097729" y="3417652"/>
                </a:lnTo>
                <a:close/>
                <a:moveTo>
                  <a:pt x="5536054" y="3417652"/>
                </a:moveTo>
                <a:lnTo>
                  <a:pt x="5536054" y="3684352"/>
                </a:lnTo>
                <a:lnTo>
                  <a:pt x="5807208" y="3684352"/>
                </a:lnTo>
                <a:lnTo>
                  <a:pt x="5807208" y="3417652"/>
                </a:lnTo>
                <a:close/>
                <a:moveTo>
                  <a:pt x="5247147" y="3417652"/>
                </a:moveTo>
                <a:lnTo>
                  <a:pt x="5247147" y="3684352"/>
                </a:lnTo>
                <a:lnTo>
                  <a:pt x="5516686" y="3684352"/>
                </a:lnTo>
                <a:lnTo>
                  <a:pt x="5516686" y="3417652"/>
                </a:lnTo>
                <a:close/>
                <a:moveTo>
                  <a:pt x="4956625" y="3417652"/>
                </a:moveTo>
                <a:lnTo>
                  <a:pt x="4956625" y="3684352"/>
                </a:lnTo>
                <a:lnTo>
                  <a:pt x="5227779" y="3684352"/>
                </a:lnTo>
                <a:lnTo>
                  <a:pt x="5227779" y="3417652"/>
                </a:lnTo>
                <a:close/>
                <a:moveTo>
                  <a:pt x="4666103" y="3417652"/>
                </a:moveTo>
                <a:lnTo>
                  <a:pt x="4666103" y="3684352"/>
                </a:lnTo>
                <a:lnTo>
                  <a:pt x="4937257" y="3684352"/>
                </a:lnTo>
                <a:lnTo>
                  <a:pt x="4937257" y="3417652"/>
                </a:lnTo>
                <a:close/>
                <a:moveTo>
                  <a:pt x="4375581" y="3417652"/>
                </a:moveTo>
                <a:lnTo>
                  <a:pt x="4375581" y="3684352"/>
                </a:lnTo>
                <a:lnTo>
                  <a:pt x="4646735" y="3684352"/>
                </a:lnTo>
                <a:lnTo>
                  <a:pt x="4646735" y="3417652"/>
                </a:lnTo>
                <a:close/>
                <a:moveTo>
                  <a:pt x="4085059" y="3417652"/>
                </a:moveTo>
                <a:lnTo>
                  <a:pt x="4085059" y="3684352"/>
                </a:lnTo>
                <a:lnTo>
                  <a:pt x="4356213" y="3684352"/>
                </a:lnTo>
                <a:lnTo>
                  <a:pt x="4356213" y="3417652"/>
                </a:lnTo>
                <a:close/>
                <a:moveTo>
                  <a:pt x="3794538" y="3417652"/>
                </a:moveTo>
                <a:lnTo>
                  <a:pt x="3794538" y="3684352"/>
                </a:lnTo>
                <a:lnTo>
                  <a:pt x="4065691" y="3684352"/>
                </a:lnTo>
                <a:lnTo>
                  <a:pt x="4065691" y="3417652"/>
                </a:lnTo>
                <a:close/>
                <a:moveTo>
                  <a:pt x="3504016" y="3417652"/>
                </a:moveTo>
                <a:lnTo>
                  <a:pt x="3504016" y="3684352"/>
                </a:lnTo>
                <a:lnTo>
                  <a:pt x="3775170" y="3684352"/>
                </a:lnTo>
                <a:lnTo>
                  <a:pt x="3775170" y="3417652"/>
                </a:lnTo>
                <a:close/>
                <a:moveTo>
                  <a:pt x="3213494" y="3417652"/>
                </a:moveTo>
                <a:lnTo>
                  <a:pt x="3213494" y="3684352"/>
                </a:lnTo>
                <a:lnTo>
                  <a:pt x="3484648" y="3684352"/>
                </a:lnTo>
                <a:lnTo>
                  <a:pt x="3484648" y="3417652"/>
                </a:lnTo>
                <a:close/>
                <a:moveTo>
                  <a:pt x="2922972" y="3417652"/>
                </a:moveTo>
                <a:lnTo>
                  <a:pt x="2922972" y="3684352"/>
                </a:lnTo>
                <a:lnTo>
                  <a:pt x="3194126" y="3684352"/>
                </a:lnTo>
                <a:lnTo>
                  <a:pt x="3194126" y="3417652"/>
                </a:lnTo>
                <a:close/>
                <a:moveTo>
                  <a:pt x="2632451" y="3417652"/>
                </a:moveTo>
                <a:lnTo>
                  <a:pt x="2632451" y="3684352"/>
                </a:lnTo>
                <a:lnTo>
                  <a:pt x="2903604" y="3684352"/>
                </a:lnTo>
                <a:lnTo>
                  <a:pt x="2903604" y="3417652"/>
                </a:lnTo>
                <a:close/>
                <a:moveTo>
                  <a:pt x="2341929" y="3417652"/>
                </a:moveTo>
                <a:lnTo>
                  <a:pt x="2341929" y="3684352"/>
                </a:lnTo>
                <a:lnTo>
                  <a:pt x="2613083" y="3684352"/>
                </a:lnTo>
                <a:lnTo>
                  <a:pt x="2613083" y="3417652"/>
                </a:lnTo>
                <a:close/>
                <a:moveTo>
                  <a:pt x="2051407" y="3417652"/>
                </a:moveTo>
                <a:lnTo>
                  <a:pt x="2051407" y="3684352"/>
                </a:lnTo>
                <a:lnTo>
                  <a:pt x="2322561" y="3684352"/>
                </a:lnTo>
                <a:lnTo>
                  <a:pt x="2322561" y="3417652"/>
                </a:lnTo>
                <a:close/>
                <a:moveTo>
                  <a:pt x="1760886" y="3417652"/>
                </a:moveTo>
                <a:lnTo>
                  <a:pt x="1760886" y="3684352"/>
                </a:lnTo>
                <a:lnTo>
                  <a:pt x="2032039" y="3684352"/>
                </a:lnTo>
                <a:lnTo>
                  <a:pt x="2032039" y="3417652"/>
                </a:lnTo>
                <a:close/>
                <a:moveTo>
                  <a:pt x="1471977" y="3417652"/>
                </a:moveTo>
                <a:lnTo>
                  <a:pt x="1471977" y="3684352"/>
                </a:lnTo>
                <a:lnTo>
                  <a:pt x="1743131" y="3684352"/>
                </a:lnTo>
                <a:lnTo>
                  <a:pt x="1743131" y="3417652"/>
                </a:lnTo>
                <a:close/>
                <a:moveTo>
                  <a:pt x="1181455" y="3417652"/>
                </a:moveTo>
                <a:lnTo>
                  <a:pt x="1181455" y="3684352"/>
                </a:lnTo>
                <a:lnTo>
                  <a:pt x="1452609" y="3684352"/>
                </a:lnTo>
                <a:lnTo>
                  <a:pt x="1452609" y="3417652"/>
                </a:lnTo>
                <a:close/>
                <a:moveTo>
                  <a:pt x="890933" y="3417652"/>
                </a:moveTo>
                <a:lnTo>
                  <a:pt x="890933" y="3684352"/>
                </a:lnTo>
                <a:lnTo>
                  <a:pt x="1162087" y="3684352"/>
                </a:lnTo>
                <a:lnTo>
                  <a:pt x="1162087" y="3417652"/>
                </a:lnTo>
                <a:close/>
                <a:moveTo>
                  <a:pt x="600412" y="3417652"/>
                </a:moveTo>
                <a:lnTo>
                  <a:pt x="600412" y="3684352"/>
                </a:lnTo>
                <a:lnTo>
                  <a:pt x="871565" y="3684352"/>
                </a:lnTo>
                <a:lnTo>
                  <a:pt x="871565" y="3417652"/>
                </a:lnTo>
                <a:close/>
                <a:moveTo>
                  <a:pt x="309890" y="3417652"/>
                </a:moveTo>
                <a:lnTo>
                  <a:pt x="309890" y="3684352"/>
                </a:lnTo>
                <a:lnTo>
                  <a:pt x="581044" y="3684352"/>
                </a:lnTo>
                <a:lnTo>
                  <a:pt x="581044" y="3417652"/>
                </a:lnTo>
                <a:close/>
                <a:moveTo>
                  <a:pt x="19368" y="3417652"/>
                </a:moveTo>
                <a:lnTo>
                  <a:pt x="19368" y="3684352"/>
                </a:lnTo>
                <a:lnTo>
                  <a:pt x="290522" y="3684352"/>
                </a:lnTo>
                <a:lnTo>
                  <a:pt x="290522" y="3417652"/>
                </a:lnTo>
                <a:close/>
                <a:moveTo>
                  <a:pt x="11925920" y="3131902"/>
                </a:moveTo>
                <a:lnTo>
                  <a:pt x="11925920" y="3398602"/>
                </a:lnTo>
                <a:lnTo>
                  <a:pt x="12197073" y="3398602"/>
                </a:lnTo>
                <a:lnTo>
                  <a:pt x="12197073" y="3131902"/>
                </a:lnTo>
                <a:close/>
                <a:moveTo>
                  <a:pt x="11635398" y="3131902"/>
                </a:moveTo>
                <a:lnTo>
                  <a:pt x="11635398" y="3398602"/>
                </a:lnTo>
                <a:lnTo>
                  <a:pt x="11906552" y="3398602"/>
                </a:lnTo>
                <a:lnTo>
                  <a:pt x="11906552" y="3131902"/>
                </a:lnTo>
                <a:close/>
                <a:moveTo>
                  <a:pt x="11344876" y="3131902"/>
                </a:moveTo>
                <a:lnTo>
                  <a:pt x="11344876" y="3398602"/>
                </a:lnTo>
                <a:lnTo>
                  <a:pt x="11616030" y="3398602"/>
                </a:lnTo>
                <a:lnTo>
                  <a:pt x="11616030" y="3131902"/>
                </a:lnTo>
                <a:close/>
                <a:moveTo>
                  <a:pt x="11054354" y="3131902"/>
                </a:moveTo>
                <a:lnTo>
                  <a:pt x="11054354" y="3398602"/>
                </a:lnTo>
                <a:lnTo>
                  <a:pt x="11325508" y="3398602"/>
                </a:lnTo>
                <a:lnTo>
                  <a:pt x="11325508" y="3131902"/>
                </a:lnTo>
                <a:close/>
                <a:moveTo>
                  <a:pt x="10763832" y="3131902"/>
                </a:moveTo>
                <a:lnTo>
                  <a:pt x="10763832" y="3398602"/>
                </a:lnTo>
                <a:lnTo>
                  <a:pt x="11034986" y="3398602"/>
                </a:lnTo>
                <a:lnTo>
                  <a:pt x="11034986" y="3131902"/>
                </a:lnTo>
                <a:close/>
                <a:moveTo>
                  <a:pt x="10473311" y="3131902"/>
                </a:moveTo>
                <a:lnTo>
                  <a:pt x="10473311" y="3398602"/>
                </a:lnTo>
                <a:lnTo>
                  <a:pt x="10744464" y="3398602"/>
                </a:lnTo>
                <a:lnTo>
                  <a:pt x="10744464" y="3131902"/>
                </a:lnTo>
                <a:close/>
                <a:moveTo>
                  <a:pt x="10182789" y="3131902"/>
                </a:moveTo>
                <a:lnTo>
                  <a:pt x="10182789" y="3398602"/>
                </a:lnTo>
                <a:lnTo>
                  <a:pt x="10453943" y="3398602"/>
                </a:lnTo>
                <a:lnTo>
                  <a:pt x="10453943" y="3131902"/>
                </a:lnTo>
                <a:close/>
                <a:moveTo>
                  <a:pt x="9892267" y="3131902"/>
                </a:moveTo>
                <a:lnTo>
                  <a:pt x="9892267" y="3398602"/>
                </a:lnTo>
                <a:lnTo>
                  <a:pt x="10163421" y="3398602"/>
                </a:lnTo>
                <a:lnTo>
                  <a:pt x="10163421" y="3131902"/>
                </a:lnTo>
                <a:close/>
                <a:moveTo>
                  <a:pt x="9601745" y="3131902"/>
                </a:moveTo>
                <a:lnTo>
                  <a:pt x="9601745" y="3398602"/>
                </a:lnTo>
                <a:lnTo>
                  <a:pt x="9872899" y="3398602"/>
                </a:lnTo>
                <a:lnTo>
                  <a:pt x="9872899" y="3131902"/>
                </a:lnTo>
                <a:close/>
                <a:moveTo>
                  <a:pt x="9311224" y="3131902"/>
                </a:moveTo>
                <a:lnTo>
                  <a:pt x="9311224" y="3398602"/>
                </a:lnTo>
                <a:lnTo>
                  <a:pt x="9582377" y="3398602"/>
                </a:lnTo>
                <a:lnTo>
                  <a:pt x="9582377" y="3131902"/>
                </a:lnTo>
                <a:close/>
                <a:moveTo>
                  <a:pt x="9020702" y="3131902"/>
                </a:moveTo>
                <a:lnTo>
                  <a:pt x="9020702" y="3398602"/>
                </a:lnTo>
                <a:lnTo>
                  <a:pt x="9291856" y="3398602"/>
                </a:lnTo>
                <a:lnTo>
                  <a:pt x="9291856" y="3131902"/>
                </a:lnTo>
                <a:close/>
                <a:moveTo>
                  <a:pt x="8731793" y="3131902"/>
                </a:moveTo>
                <a:lnTo>
                  <a:pt x="8731793" y="3398602"/>
                </a:lnTo>
                <a:lnTo>
                  <a:pt x="9001334" y="3398602"/>
                </a:lnTo>
                <a:lnTo>
                  <a:pt x="9001334" y="3131902"/>
                </a:lnTo>
                <a:close/>
                <a:moveTo>
                  <a:pt x="8441272" y="3131902"/>
                </a:moveTo>
                <a:lnTo>
                  <a:pt x="8441272" y="3398602"/>
                </a:lnTo>
                <a:lnTo>
                  <a:pt x="8712425" y="3398602"/>
                </a:lnTo>
                <a:lnTo>
                  <a:pt x="8712425" y="3131902"/>
                </a:lnTo>
                <a:close/>
                <a:moveTo>
                  <a:pt x="8150750" y="3131902"/>
                </a:moveTo>
                <a:lnTo>
                  <a:pt x="8150750" y="3398602"/>
                </a:lnTo>
                <a:lnTo>
                  <a:pt x="8421904" y="3398602"/>
                </a:lnTo>
                <a:lnTo>
                  <a:pt x="8421904" y="3131902"/>
                </a:lnTo>
                <a:close/>
                <a:moveTo>
                  <a:pt x="7860228" y="3131902"/>
                </a:moveTo>
                <a:lnTo>
                  <a:pt x="7860228" y="3398602"/>
                </a:lnTo>
                <a:lnTo>
                  <a:pt x="8131382" y="3398602"/>
                </a:lnTo>
                <a:lnTo>
                  <a:pt x="8131382" y="3131902"/>
                </a:lnTo>
                <a:close/>
                <a:moveTo>
                  <a:pt x="7569706" y="3131902"/>
                </a:moveTo>
                <a:lnTo>
                  <a:pt x="7569706" y="3398602"/>
                </a:lnTo>
                <a:lnTo>
                  <a:pt x="7840860" y="3398602"/>
                </a:lnTo>
                <a:lnTo>
                  <a:pt x="7840860" y="3131902"/>
                </a:lnTo>
                <a:close/>
                <a:moveTo>
                  <a:pt x="7279185" y="3131902"/>
                </a:moveTo>
                <a:lnTo>
                  <a:pt x="7279185" y="3398602"/>
                </a:lnTo>
                <a:lnTo>
                  <a:pt x="7550338" y="3398602"/>
                </a:lnTo>
                <a:lnTo>
                  <a:pt x="7550338" y="3131902"/>
                </a:lnTo>
                <a:close/>
                <a:moveTo>
                  <a:pt x="6988663" y="3131902"/>
                </a:moveTo>
                <a:lnTo>
                  <a:pt x="6988663" y="3398602"/>
                </a:lnTo>
                <a:lnTo>
                  <a:pt x="7259817" y="3398602"/>
                </a:lnTo>
                <a:lnTo>
                  <a:pt x="7259817" y="3131902"/>
                </a:lnTo>
                <a:close/>
                <a:moveTo>
                  <a:pt x="6698141" y="3131902"/>
                </a:moveTo>
                <a:lnTo>
                  <a:pt x="6698141" y="3398602"/>
                </a:lnTo>
                <a:lnTo>
                  <a:pt x="6969295" y="3398602"/>
                </a:lnTo>
                <a:lnTo>
                  <a:pt x="6969295" y="3131902"/>
                </a:lnTo>
                <a:close/>
                <a:moveTo>
                  <a:pt x="6407619" y="3131902"/>
                </a:moveTo>
                <a:lnTo>
                  <a:pt x="6407619" y="3398602"/>
                </a:lnTo>
                <a:lnTo>
                  <a:pt x="6678773" y="3398602"/>
                </a:lnTo>
                <a:lnTo>
                  <a:pt x="6678773" y="3131902"/>
                </a:lnTo>
                <a:close/>
                <a:moveTo>
                  <a:pt x="6117097" y="3131902"/>
                </a:moveTo>
                <a:lnTo>
                  <a:pt x="6117097" y="3398602"/>
                </a:lnTo>
                <a:lnTo>
                  <a:pt x="6388251" y="3398602"/>
                </a:lnTo>
                <a:lnTo>
                  <a:pt x="6388251" y="3131902"/>
                </a:lnTo>
                <a:close/>
                <a:moveTo>
                  <a:pt x="5826576" y="3131902"/>
                </a:moveTo>
                <a:lnTo>
                  <a:pt x="5826576" y="3398602"/>
                </a:lnTo>
                <a:lnTo>
                  <a:pt x="6097729" y="3398602"/>
                </a:lnTo>
                <a:lnTo>
                  <a:pt x="6097729" y="3131902"/>
                </a:lnTo>
                <a:close/>
                <a:moveTo>
                  <a:pt x="5536054" y="3131902"/>
                </a:moveTo>
                <a:lnTo>
                  <a:pt x="5536054" y="3398602"/>
                </a:lnTo>
                <a:lnTo>
                  <a:pt x="5807208" y="3398602"/>
                </a:lnTo>
                <a:lnTo>
                  <a:pt x="5807208" y="3131902"/>
                </a:lnTo>
                <a:close/>
                <a:moveTo>
                  <a:pt x="5247147" y="3131902"/>
                </a:moveTo>
                <a:lnTo>
                  <a:pt x="5247147" y="3398602"/>
                </a:lnTo>
                <a:lnTo>
                  <a:pt x="5516686" y="3398602"/>
                </a:lnTo>
                <a:lnTo>
                  <a:pt x="5516686" y="3131902"/>
                </a:lnTo>
                <a:close/>
                <a:moveTo>
                  <a:pt x="4956625" y="3131902"/>
                </a:moveTo>
                <a:lnTo>
                  <a:pt x="4956625" y="3398602"/>
                </a:lnTo>
                <a:lnTo>
                  <a:pt x="5227779" y="3398602"/>
                </a:lnTo>
                <a:lnTo>
                  <a:pt x="5227779" y="3131902"/>
                </a:lnTo>
                <a:close/>
                <a:moveTo>
                  <a:pt x="4666103" y="3131902"/>
                </a:moveTo>
                <a:lnTo>
                  <a:pt x="4666103" y="3398602"/>
                </a:lnTo>
                <a:lnTo>
                  <a:pt x="4937257" y="3398602"/>
                </a:lnTo>
                <a:lnTo>
                  <a:pt x="4937257" y="3131902"/>
                </a:lnTo>
                <a:close/>
                <a:moveTo>
                  <a:pt x="4375581" y="3131902"/>
                </a:moveTo>
                <a:lnTo>
                  <a:pt x="4375581" y="3398602"/>
                </a:lnTo>
                <a:lnTo>
                  <a:pt x="4646735" y="3398602"/>
                </a:lnTo>
                <a:lnTo>
                  <a:pt x="4646735" y="3131902"/>
                </a:lnTo>
                <a:close/>
                <a:moveTo>
                  <a:pt x="4085059" y="3131902"/>
                </a:moveTo>
                <a:lnTo>
                  <a:pt x="4085059" y="3398602"/>
                </a:lnTo>
                <a:lnTo>
                  <a:pt x="4356213" y="3398602"/>
                </a:lnTo>
                <a:lnTo>
                  <a:pt x="4356213" y="3131902"/>
                </a:lnTo>
                <a:close/>
                <a:moveTo>
                  <a:pt x="3794538" y="3131902"/>
                </a:moveTo>
                <a:lnTo>
                  <a:pt x="3794538" y="3398602"/>
                </a:lnTo>
                <a:lnTo>
                  <a:pt x="4065691" y="3398602"/>
                </a:lnTo>
                <a:lnTo>
                  <a:pt x="4065691" y="3131902"/>
                </a:lnTo>
                <a:close/>
                <a:moveTo>
                  <a:pt x="3504016" y="3131902"/>
                </a:moveTo>
                <a:lnTo>
                  <a:pt x="3504016" y="3398602"/>
                </a:lnTo>
                <a:lnTo>
                  <a:pt x="3775170" y="3398602"/>
                </a:lnTo>
                <a:lnTo>
                  <a:pt x="3775170" y="3131902"/>
                </a:lnTo>
                <a:close/>
                <a:moveTo>
                  <a:pt x="3213494" y="3131902"/>
                </a:moveTo>
                <a:lnTo>
                  <a:pt x="3213494" y="3398602"/>
                </a:lnTo>
                <a:lnTo>
                  <a:pt x="3484648" y="3398602"/>
                </a:lnTo>
                <a:lnTo>
                  <a:pt x="3484648" y="3131902"/>
                </a:lnTo>
                <a:close/>
                <a:moveTo>
                  <a:pt x="2922972" y="3131902"/>
                </a:moveTo>
                <a:lnTo>
                  <a:pt x="2922972" y="3398602"/>
                </a:lnTo>
                <a:lnTo>
                  <a:pt x="3194126" y="3398602"/>
                </a:lnTo>
                <a:lnTo>
                  <a:pt x="3194126" y="3131902"/>
                </a:lnTo>
                <a:close/>
                <a:moveTo>
                  <a:pt x="2632451" y="3131902"/>
                </a:moveTo>
                <a:lnTo>
                  <a:pt x="2632451" y="3398602"/>
                </a:lnTo>
                <a:lnTo>
                  <a:pt x="2903604" y="3398602"/>
                </a:lnTo>
                <a:lnTo>
                  <a:pt x="2903604" y="3131902"/>
                </a:lnTo>
                <a:close/>
                <a:moveTo>
                  <a:pt x="2341929" y="3131902"/>
                </a:moveTo>
                <a:lnTo>
                  <a:pt x="2341929" y="3398602"/>
                </a:lnTo>
                <a:lnTo>
                  <a:pt x="2613083" y="3398602"/>
                </a:lnTo>
                <a:lnTo>
                  <a:pt x="2613083" y="3131902"/>
                </a:lnTo>
                <a:close/>
                <a:moveTo>
                  <a:pt x="2051407" y="3131902"/>
                </a:moveTo>
                <a:lnTo>
                  <a:pt x="2051407" y="3398602"/>
                </a:lnTo>
                <a:lnTo>
                  <a:pt x="2322561" y="3398602"/>
                </a:lnTo>
                <a:lnTo>
                  <a:pt x="2322561" y="3131902"/>
                </a:lnTo>
                <a:close/>
                <a:moveTo>
                  <a:pt x="1760886" y="3131902"/>
                </a:moveTo>
                <a:lnTo>
                  <a:pt x="1760886" y="3398602"/>
                </a:lnTo>
                <a:lnTo>
                  <a:pt x="2032039" y="3398602"/>
                </a:lnTo>
                <a:lnTo>
                  <a:pt x="2032039" y="3131902"/>
                </a:lnTo>
                <a:close/>
                <a:moveTo>
                  <a:pt x="1471977" y="3131902"/>
                </a:moveTo>
                <a:lnTo>
                  <a:pt x="1471977" y="3398602"/>
                </a:lnTo>
                <a:lnTo>
                  <a:pt x="1743131" y="3398602"/>
                </a:lnTo>
                <a:lnTo>
                  <a:pt x="1743131" y="3131902"/>
                </a:lnTo>
                <a:close/>
                <a:moveTo>
                  <a:pt x="1181455" y="3131902"/>
                </a:moveTo>
                <a:lnTo>
                  <a:pt x="1181455" y="3398602"/>
                </a:lnTo>
                <a:lnTo>
                  <a:pt x="1452609" y="3398602"/>
                </a:lnTo>
                <a:lnTo>
                  <a:pt x="1452609" y="3131902"/>
                </a:lnTo>
                <a:close/>
                <a:moveTo>
                  <a:pt x="890933" y="3131902"/>
                </a:moveTo>
                <a:lnTo>
                  <a:pt x="890933" y="3398602"/>
                </a:lnTo>
                <a:lnTo>
                  <a:pt x="1162087" y="3398602"/>
                </a:lnTo>
                <a:lnTo>
                  <a:pt x="1162087" y="3131902"/>
                </a:lnTo>
                <a:close/>
                <a:moveTo>
                  <a:pt x="600412" y="3131902"/>
                </a:moveTo>
                <a:lnTo>
                  <a:pt x="600412" y="3398602"/>
                </a:lnTo>
                <a:lnTo>
                  <a:pt x="871565" y="3398602"/>
                </a:lnTo>
                <a:lnTo>
                  <a:pt x="871565" y="3131902"/>
                </a:lnTo>
                <a:close/>
                <a:moveTo>
                  <a:pt x="309890" y="3131902"/>
                </a:moveTo>
                <a:lnTo>
                  <a:pt x="309890" y="3398602"/>
                </a:lnTo>
                <a:lnTo>
                  <a:pt x="581044" y="3398602"/>
                </a:lnTo>
                <a:lnTo>
                  <a:pt x="581044" y="3131902"/>
                </a:lnTo>
                <a:close/>
                <a:moveTo>
                  <a:pt x="19368" y="3131902"/>
                </a:moveTo>
                <a:lnTo>
                  <a:pt x="19368" y="3398602"/>
                </a:lnTo>
                <a:lnTo>
                  <a:pt x="290522" y="3398602"/>
                </a:lnTo>
                <a:lnTo>
                  <a:pt x="290522" y="3131902"/>
                </a:lnTo>
                <a:close/>
                <a:moveTo>
                  <a:pt x="11925920" y="2846152"/>
                </a:moveTo>
                <a:lnTo>
                  <a:pt x="11925920" y="3112852"/>
                </a:lnTo>
                <a:lnTo>
                  <a:pt x="12197073" y="3112852"/>
                </a:lnTo>
                <a:lnTo>
                  <a:pt x="12197073" y="2846152"/>
                </a:lnTo>
                <a:close/>
                <a:moveTo>
                  <a:pt x="11635398" y="2846152"/>
                </a:moveTo>
                <a:lnTo>
                  <a:pt x="11635398" y="3112852"/>
                </a:lnTo>
                <a:lnTo>
                  <a:pt x="11906552" y="3112852"/>
                </a:lnTo>
                <a:lnTo>
                  <a:pt x="11906552" y="2846152"/>
                </a:lnTo>
                <a:close/>
                <a:moveTo>
                  <a:pt x="11344876" y="2846152"/>
                </a:moveTo>
                <a:lnTo>
                  <a:pt x="11344876" y="3112852"/>
                </a:lnTo>
                <a:lnTo>
                  <a:pt x="11616030" y="3112852"/>
                </a:lnTo>
                <a:lnTo>
                  <a:pt x="11616030" y="2846152"/>
                </a:lnTo>
                <a:close/>
                <a:moveTo>
                  <a:pt x="11054354" y="2846152"/>
                </a:moveTo>
                <a:lnTo>
                  <a:pt x="11054354" y="3112852"/>
                </a:lnTo>
                <a:lnTo>
                  <a:pt x="11325508" y="3112852"/>
                </a:lnTo>
                <a:lnTo>
                  <a:pt x="11325508" y="2846152"/>
                </a:lnTo>
                <a:close/>
                <a:moveTo>
                  <a:pt x="10763832" y="2846152"/>
                </a:moveTo>
                <a:lnTo>
                  <a:pt x="10763832" y="3112852"/>
                </a:lnTo>
                <a:lnTo>
                  <a:pt x="11034986" y="3112852"/>
                </a:lnTo>
                <a:lnTo>
                  <a:pt x="11034986" y="2846152"/>
                </a:lnTo>
                <a:close/>
                <a:moveTo>
                  <a:pt x="10473311" y="2846152"/>
                </a:moveTo>
                <a:lnTo>
                  <a:pt x="10473311" y="3112852"/>
                </a:lnTo>
                <a:lnTo>
                  <a:pt x="10744464" y="3112852"/>
                </a:lnTo>
                <a:lnTo>
                  <a:pt x="10744464" y="2846152"/>
                </a:lnTo>
                <a:close/>
                <a:moveTo>
                  <a:pt x="10182789" y="2846152"/>
                </a:moveTo>
                <a:lnTo>
                  <a:pt x="10182789" y="3112852"/>
                </a:lnTo>
                <a:lnTo>
                  <a:pt x="10453943" y="3112852"/>
                </a:lnTo>
                <a:lnTo>
                  <a:pt x="10453943" y="2846152"/>
                </a:lnTo>
                <a:close/>
                <a:moveTo>
                  <a:pt x="9892267" y="2846152"/>
                </a:moveTo>
                <a:lnTo>
                  <a:pt x="9892267" y="3112852"/>
                </a:lnTo>
                <a:lnTo>
                  <a:pt x="10163421" y="3112852"/>
                </a:lnTo>
                <a:lnTo>
                  <a:pt x="10163421" y="2846152"/>
                </a:lnTo>
                <a:close/>
                <a:moveTo>
                  <a:pt x="9601745" y="2846152"/>
                </a:moveTo>
                <a:lnTo>
                  <a:pt x="9601745" y="3112852"/>
                </a:lnTo>
                <a:lnTo>
                  <a:pt x="9872899" y="3112852"/>
                </a:lnTo>
                <a:lnTo>
                  <a:pt x="9872899" y="2846152"/>
                </a:lnTo>
                <a:close/>
                <a:moveTo>
                  <a:pt x="9311224" y="2846152"/>
                </a:moveTo>
                <a:lnTo>
                  <a:pt x="9311224" y="3112852"/>
                </a:lnTo>
                <a:lnTo>
                  <a:pt x="9582377" y="3112852"/>
                </a:lnTo>
                <a:lnTo>
                  <a:pt x="9582377" y="2846152"/>
                </a:lnTo>
                <a:close/>
                <a:moveTo>
                  <a:pt x="9020702" y="2846152"/>
                </a:moveTo>
                <a:lnTo>
                  <a:pt x="9020702" y="3112852"/>
                </a:lnTo>
                <a:lnTo>
                  <a:pt x="9291856" y="3112852"/>
                </a:lnTo>
                <a:lnTo>
                  <a:pt x="9291856" y="2846152"/>
                </a:lnTo>
                <a:close/>
                <a:moveTo>
                  <a:pt x="8731793" y="2846152"/>
                </a:moveTo>
                <a:lnTo>
                  <a:pt x="8731793" y="3112852"/>
                </a:lnTo>
                <a:lnTo>
                  <a:pt x="9001334" y="3112852"/>
                </a:lnTo>
                <a:lnTo>
                  <a:pt x="9001334" y="2846152"/>
                </a:lnTo>
                <a:close/>
                <a:moveTo>
                  <a:pt x="8441272" y="2846152"/>
                </a:moveTo>
                <a:lnTo>
                  <a:pt x="8441272" y="3112852"/>
                </a:lnTo>
                <a:lnTo>
                  <a:pt x="8712425" y="3112852"/>
                </a:lnTo>
                <a:lnTo>
                  <a:pt x="8712425" y="2846152"/>
                </a:lnTo>
                <a:close/>
                <a:moveTo>
                  <a:pt x="8150750" y="2846152"/>
                </a:moveTo>
                <a:lnTo>
                  <a:pt x="8150750" y="3112852"/>
                </a:lnTo>
                <a:lnTo>
                  <a:pt x="8421904" y="3112852"/>
                </a:lnTo>
                <a:lnTo>
                  <a:pt x="8421904" y="2846152"/>
                </a:lnTo>
                <a:close/>
                <a:moveTo>
                  <a:pt x="7860228" y="2846152"/>
                </a:moveTo>
                <a:lnTo>
                  <a:pt x="7860228" y="3112852"/>
                </a:lnTo>
                <a:lnTo>
                  <a:pt x="8131382" y="3112852"/>
                </a:lnTo>
                <a:lnTo>
                  <a:pt x="8131382" y="2846152"/>
                </a:lnTo>
                <a:close/>
                <a:moveTo>
                  <a:pt x="7569706" y="2846152"/>
                </a:moveTo>
                <a:lnTo>
                  <a:pt x="7569706" y="3112852"/>
                </a:lnTo>
                <a:lnTo>
                  <a:pt x="7840860" y="3112852"/>
                </a:lnTo>
                <a:lnTo>
                  <a:pt x="7840860" y="2846152"/>
                </a:lnTo>
                <a:close/>
                <a:moveTo>
                  <a:pt x="7279185" y="2846152"/>
                </a:moveTo>
                <a:lnTo>
                  <a:pt x="7279185" y="3112852"/>
                </a:lnTo>
                <a:lnTo>
                  <a:pt x="7550338" y="3112852"/>
                </a:lnTo>
                <a:lnTo>
                  <a:pt x="7550338" y="2846152"/>
                </a:lnTo>
                <a:close/>
                <a:moveTo>
                  <a:pt x="6988663" y="2846152"/>
                </a:moveTo>
                <a:lnTo>
                  <a:pt x="6988663" y="3112852"/>
                </a:lnTo>
                <a:lnTo>
                  <a:pt x="7259817" y="3112852"/>
                </a:lnTo>
                <a:lnTo>
                  <a:pt x="7259817" y="2846152"/>
                </a:lnTo>
                <a:close/>
                <a:moveTo>
                  <a:pt x="6698141" y="2846152"/>
                </a:moveTo>
                <a:lnTo>
                  <a:pt x="6698141" y="3112852"/>
                </a:lnTo>
                <a:lnTo>
                  <a:pt x="6969295" y="3112852"/>
                </a:lnTo>
                <a:lnTo>
                  <a:pt x="6969295" y="2846152"/>
                </a:lnTo>
                <a:close/>
                <a:moveTo>
                  <a:pt x="6407619" y="2846152"/>
                </a:moveTo>
                <a:lnTo>
                  <a:pt x="6407619" y="3112852"/>
                </a:lnTo>
                <a:lnTo>
                  <a:pt x="6678773" y="3112852"/>
                </a:lnTo>
                <a:lnTo>
                  <a:pt x="6678773" y="2846152"/>
                </a:lnTo>
                <a:close/>
                <a:moveTo>
                  <a:pt x="6117097" y="2846152"/>
                </a:moveTo>
                <a:lnTo>
                  <a:pt x="6117097" y="3112852"/>
                </a:lnTo>
                <a:lnTo>
                  <a:pt x="6388251" y="3112852"/>
                </a:lnTo>
                <a:lnTo>
                  <a:pt x="6388251" y="2846152"/>
                </a:lnTo>
                <a:close/>
                <a:moveTo>
                  <a:pt x="5826576" y="2846152"/>
                </a:moveTo>
                <a:lnTo>
                  <a:pt x="5826576" y="3112852"/>
                </a:lnTo>
                <a:lnTo>
                  <a:pt x="6097729" y="3112852"/>
                </a:lnTo>
                <a:lnTo>
                  <a:pt x="6097729" y="2846152"/>
                </a:lnTo>
                <a:close/>
                <a:moveTo>
                  <a:pt x="5536054" y="2846152"/>
                </a:moveTo>
                <a:lnTo>
                  <a:pt x="5536054" y="3112852"/>
                </a:lnTo>
                <a:lnTo>
                  <a:pt x="5807208" y="3112852"/>
                </a:lnTo>
                <a:lnTo>
                  <a:pt x="5807208" y="2846152"/>
                </a:lnTo>
                <a:close/>
                <a:moveTo>
                  <a:pt x="5247147" y="2846152"/>
                </a:moveTo>
                <a:lnTo>
                  <a:pt x="5247147" y="3112852"/>
                </a:lnTo>
                <a:lnTo>
                  <a:pt x="5516686" y="3112852"/>
                </a:lnTo>
                <a:lnTo>
                  <a:pt x="5516686" y="2846152"/>
                </a:lnTo>
                <a:close/>
                <a:moveTo>
                  <a:pt x="4956625" y="2846152"/>
                </a:moveTo>
                <a:lnTo>
                  <a:pt x="4956625" y="3112852"/>
                </a:lnTo>
                <a:lnTo>
                  <a:pt x="5227779" y="3112852"/>
                </a:lnTo>
                <a:lnTo>
                  <a:pt x="5227779" y="2846152"/>
                </a:lnTo>
                <a:close/>
                <a:moveTo>
                  <a:pt x="4666103" y="2846152"/>
                </a:moveTo>
                <a:lnTo>
                  <a:pt x="4666103" y="3112852"/>
                </a:lnTo>
                <a:lnTo>
                  <a:pt x="4937257" y="3112852"/>
                </a:lnTo>
                <a:lnTo>
                  <a:pt x="4937257" y="2846152"/>
                </a:lnTo>
                <a:close/>
                <a:moveTo>
                  <a:pt x="4375581" y="2846152"/>
                </a:moveTo>
                <a:lnTo>
                  <a:pt x="4375581" y="3112852"/>
                </a:lnTo>
                <a:lnTo>
                  <a:pt x="4646735" y="3112852"/>
                </a:lnTo>
                <a:lnTo>
                  <a:pt x="4646735" y="2846152"/>
                </a:lnTo>
                <a:close/>
                <a:moveTo>
                  <a:pt x="4085059" y="2846152"/>
                </a:moveTo>
                <a:lnTo>
                  <a:pt x="4085059" y="3112852"/>
                </a:lnTo>
                <a:lnTo>
                  <a:pt x="4356213" y="3112852"/>
                </a:lnTo>
                <a:lnTo>
                  <a:pt x="4356213" y="2846152"/>
                </a:lnTo>
                <a:close/>
                <a:moveTo>
                  <a:pt x="3794538" y="2846152"/>
                </a:moveTo>
                <a:lnTo>
                  <a:pt x="3794538" y="3112852"/>
                </a:lnTo>
                <a:lnTo>
                  <a:pt x="4065691" y="3112852"/>
                </a:lnTo>
                <a:lnTo>
                  <a:pt x="4065691" y="2846152"/>
                </a:lnTo>
                <a:close/>
                <a:moveTo>
                  <a:pt x="3504016" y="2846152"/>
                </a:moveTo>
                <a:lnTo>
                  <a:pt x="3504016" y="3112852"/>
                </a:lnTo>
                <a:lnTo>
                  <a:pt x="3775170" y="3112852"/>
                </a:lnTo>
                <a:lnTo>
                  <a:pt x="3775170" y="2846152"/>
                </a:lnTo>
                <a:close/>
                <a:moveTo>
                  <a:pt x="3213494" y="2846152"/>
                </a:moveTo>
                <a:lnTo>
                  <a:pt x="3213494" y="3112852"/>
                </a:lnTo>
                <a:lnTo>
                  <a:pt x="3484648" y="3112852"/>
                </a:lnTo>
                <a:lnTo>
                  <a:pt x="3484648" y="2846152"/>
                </a:lnTo>
                <a:close/>
                <a:moveTo>
                  <a:pt x="2922972" y="2846152"/>
                </a:moveTo>
                <a:lnTo>
                  <a:pt x="2922972" y="3112852"/>
                </a:lnTo>
                <a:lnTo>
                  <a:pt x="3194126" y="3112852"/>
                </a:lnTo>
                <a:lnTo>
                  <a:pt x="3194126" y="2846152"/>
                </a:lnTo>
                <a:close/>
                <a:moveTo>
                  <a:pt x="2632451" y="2846152"/>
                </a:moveTo>
                <a:lnTo>
                  <a:pt x="2632451" y="3112852"/>
                </a:lnTo>
                <a:lnTo>
                  <a:pt x="2903604" y="3112852"/>
                </a:lnTo>
                <a:lnTo>
                  <a:pt x="2903604" y="2846152"/>
                </a:lnTo>
                <a:close/>
                <a:moveTo>
                  <a:pt x="2341929" y="2846152"/>
                </a:moveTo>
                <a:lnTo>
                  <a:pt x="2341929" y="3112852"/>
                </a:lnTo>
                <a:lnTo>
                  <a:pt x="2613083" y="3112852"/>
                </a:lnTo>
                <a:lnTo>
                  <a:pt x="2613083" y="2846152"/>
                </a:lnTo>
                <a:close/>
                <a:moveTo>
                  <a:pt x="2051407" y="2846152"/>
                </a:moveTo>
                <a:lnTo>
                  <a:pt x="2051407" y="3112852"/>
                </a:lnTo>
                <a:lnTo>
                  <a:pt x="2322561" y="3112852"/>
                </a:lnTo>
                <a:lnTo>
                  <a:pt x="2322561" y="2846152"/>
                </a:lnTo>
                <a:close/>
                <a:moveTo>
                  <a:pt x="1760886" y="2846152"/>
                </a:moveTo>
                <a:lnTo>
                  <a:pt x="1760886" y="3112852"/>
                </a:lnTo>
                <a:lnTo>
                  <a:pt x="2032039" y="3112852"/>
                </a:lnTo>
                <a:lnTo>
                  <a:pt x="2032039" y="2846152"/>
                </a:lnTo>
                <a:close/>
                <a:moveTo>
                  <a:pt x="1471977" y="2846152"/>
                </a:moveTo>
                <a:lnTo>
                  <a:pt x="1471977" y="3112852"/>
                </a:lnTo>
                <a:lnTo>
                  <a:pt x="1743131" y="3112852"/>
                </a:lnTo>
                <a:lnTo>
                  <a:pt x="1743131" y="2846152"/>
                </a:lnTo>
                <a:close/>
                <a:moveTo>
                  <a:pt x="1181455" y="2846152"/>
                </a:moveTo>
                <a:lnTo>
                  <a:pt x="1181455" y="3112852"/>
                </a:lnTo>
                <a:lnTo>
                  <a:pt x="1452609" y="3112852"/>
                </a:lnTo>
                <a:lnTo>
                  <a:pt x="1452609" y="2846152"/>
                </a:lnTo>
                <a:close/>
                <a:moveTo>
                  <a:pt x="890933" y="2846152"/>
                </a:moveTo>
                <a:lnTo>
                  <a:pt x="890933" y="3112852"/>
                </a:lnTo>
                <a:lnTo>
                  <a:pt x="1162087" y="3112852"/>
                </a:lnTo>
                <a:lnTo>
                  <a:pt x="1162087" y="2846152"/>
                </a:lnTo>
                <a:close/>
                <a:moveTo>
                  <a:pt x="600412" y="2846152"/>
                </a:moveTo>
                <a:lnTo>
                  <a:pt x="600412" y="3112852"/>
                </a:lnTo>
                <a:lnTo>
                  <a:pt x="871565" y="3112852"/>
                </a:lnTo>
                <a:lnTo>
                  <a:pt x="871565" y="2846152"/>
                </a:lnTo>
                <a:close/>
                <a:moveTo>
                  <a:pt x="309890" y="2846152"/>
                </a:moveTo>
                <a:lnTo>
                  <a:pt x="309890" y="3112852"/>
                </a:lnTo>
                <a:lnTo>
                  <a:pt x="581044" y="3112852"/>
                </a:lnTo>
                <a:lnTo>
                  <a:pt x="581044" y="2846152"/>
                </a:lnTo>
                <a:close/>
                <a:moveTo>
                  <a:pt x="19368" y="2846152"/>
                </a:moveTo>
                <a:lnTo>
                  <a:pt x="19368" y="3112852"/>
                </a:lnTo>
                <a:lnTo>
                  <a:pt x="290522" y="3112852"/>
                </a:lnTo>
                <a:lnTo>
                  <a:pt x="290522" y="2846152"/>
                </a:lnTo>
                <a:close/>
                <a:moveTo>
                  <a:pt x="11925920" y="2560402"/>
                </a:moveTo>
                <a:lnTo>
                  <a:pt x="11925920" y="2827102"/>
                </a:lnTo>
                <a:lnTo>
                  <a:pt x="12197073" y="2827102"/>
                </a:lnTo>
                <a:lnTo>
                  <a:pt x="12197073" y="2560402"/>
                </a:lnTo>
                <a:close/>
                <a:moveTo>
                  <a:pt x="11635398" y="2560402"/>
                </a:moveTo>
                <a:lnTo>
                  <a:pt x="11635398" y="2827102"/>
                </a:lnTo>
                <a:lnTo>
                  <a:pt x="11906552" y="2827102"/>
                </a:lnTo>
                <a:lnTo>
                  <a:pt x="11906552" y="2560402"/>
                </a:lnTo>
                <a:close/>
                <a:moveTo>
                  <a:pt x="11344876" y="2560402"/>
                </a:moveTo>
                <a:lnTo>
                  <a:pt x="11344876" y="2827102"/>
                </a:lnTo>
                <a:lnTo>
                  <a:pt x="11616030" y="2827102"/>
                </a:lnTo>
                <a:lnTo>
                  <a:pt x="11616030" y="2560402"/>
                </a:lnTo>
                <a:close/>
                <a:moveTo>
                  <a:pt x="11054354" y="2560402"/>
                </a:moveTo>
                <a:lnTo>
                  <a:pt x="11054354" y="2827102"/>
                </a:lnTo>
                <a:lnTo>
                  <a:pt x="11325508" y="2827102"/>
                </a:lnTo>
                <a:lnTo>
                  <a:pt x="11325508" y="2560402"/>
                </a:lnTo>
                <a:close/>
                <a:moveTo>
                  <a:pt x="10763832" y="2560402"/>
                </a:moveTo>
                <a:lnTo>
                  <a:pt x="10763832" y="2827102"/>
                </a:lnTo>
                <a:lnTo>
                  <a:pt x="11034986" y="2827102"/>
                </a:lnTo>
                <a:lnTo>
                  <a:pt x="11034986" y="2560402"/>
                </a:lnTo>
                <a:close/>
                <a:moveTo>
                  <a:pt x="10473311" y="2560402"/>
                </a:moveTo>
                <a:lnTo>
                  <a:pt x="10473311" y="2827102"/>
                </a:lnTo>
                <a:lnTo>
                  <a:pt x="10744464" y="2827102"/>
                </a:lnTo>
                <a:lnTo>
                  <a:pt x="10744464" y="2560402"/>
                </a:lnTo>
                <a:close/>
                <a:moveTo>
                  <a:pt x="10182789" y="2560402"/>
                </a:moveTo>
                <a:lnTo>
                  <a:pt x="10182789" y="2827102"/>
                </a:lnTo>
                <a:lnTo>
                  <a:pt x="10453943" y="2827102"/>
                </a:lnTo>
                <a:lnTo>
                  <a:pt x="10453943" y="2560402"/>
                </a:lnTo>
                <a:close/>
                <a:moveTo>
                  <a:pt x="9892267" y="2560402"/>
                </a:moveTo>
                <a:lnTo>
                  <a:pt x="9892267" y="2827102"/>
                </a:lnTo>
                <a:lnTo>
                  <a:pt x="10163421" y="2827102"/>
                </a:lnTo>
                <a:lnTo>
                  <a:pt x="10163421" y="2560402"/>
                </a:lnTo>
                <a:close/>
                <a:moveTo>
                  <a:pt x="9601745" y="2560402"/>
                </a:moveTo>
                <a:lnTo>
                  <a:pt x="9601745" y="2827102"/>
                </a:lnTo>
                <a:lnTo>
                  <a:pt x="9872899" y="2827102"/>
                </a:lnTo>
                <a:lnTo>
                  <a:pt x="9872899" y="2560402"/>
                </a:lnTo>
                <a:close/>
                <a:moveTo>
                  <a:pt x="9311224" y="2560402"/>
                </a:moveTo>
                <a:lnTo>
                  <a:pt x="9311224" y="2827102"/>
                </a:lnTo>
                <a:lnTo>
                  <a:pt x="9582377" y="2827102"/>
                </a:lnTo>
                <a:lnTo>
                  <a:pt x="9582377" y="2560402"/>
                </a:lnTo>
                <a:close/>
                <a:moveTo>
                  <a:pt x="9020702" y="2560402"/>
                </a:moveTo>
                <a:lnTo>
                  <a:pt x="9020702" y="2827102"/>
                </a:lnTo>
                <a:lnTo>
                  <a:pt x="9291856" y="2827102"/>
                </a:lnTo>
                <a:lnTo>
                  <a:pt x="9291856" y="2560402"/>
                </a:lnTo>
                <a:close/>
                <a:moveTo>
                  <a:pt x="8731793" y="2560402"/>
                </a:moveTo>
                <a:lnTo>
                  <a:pt x="8731793" y="2827102"/>
                </a:lnTo>
                <a:lnTo>
                  <a:pt x="9001334" y="2827102"/>
                </a:lnTo>
                <a:lnTo>
                  <a:pt x="9001334" y="2560402"/>
                </a:lnTo>
                <a:close/>
                <a:moveTo>
                  <a:pt x="8441272" y="2560402"/>
                </a:moveTo>
                <a:lnTo>
                  <a:pt x="8441272" y="2827102"/>
                </a:lnTo>
                <a:lnTo>
                  <a:pt x="8712425" y="2827102"/>
                </a:lnTo>
                <a:lnTo>
                  <a:pt x="8712425" y="2560402"/>
                </a:lnTo>
                <a:close/>
                <a:moveTo>
                  <a:pt x="8150750" y="2560402"/>
                </a:moveTo>
                <a:lnTo>
                  <a:pt x="8150750" y="2827102"/>
                </a:lnTo>
                <a:lnTo>
                  <a:pt x="8421904" y="2827102"/>
                </a:lnTo>
                <a:lnTo>
                  <a:pt x="8421904" y="2560402"/>
                </a:lnTo>
                <a:close/>
                <a:moveTo>
                  <a:pt x="7860228" y="2560402"/>
                </a:moveTo>
                <a:lnTo>
                  <a:pt x="7860228" y="2827102"/>
                </a:lnTo>
                <a:lnTo>
                  <a:pt x="8131382" y="2827102"/>
                </a:lnTo>
                <a:lnTo>
                  <a:pt x="8131382" y="2560402"/>
                </a:lnTo>
                <a:close/>
                <a:moveTo>
                  <a:pt x="7569706" y="2560402"/>
                </a:moveTo>
                <a:lnTo>
                  <a:pt x="7569706" y="2827102"/>
                </a:lnTo>
                <a:lnTo>
                  <a:pt x="7840860" y="2827102"/>
                </a:lnTo>
                <a:lnTo>
                  <a:pt x="7840860" y="2560402"/>
                </a:lnTo>
                <a:close/>
                <a:moveTo>
                  <a:pt x="7279185" y="2560402"/>
                </a:moveTo>
                <a:lnTo>
                  <a:pt x="7279185" y="2827102"/>
                </a:lnTo>
                <a:lnTo>
                  <a:pt x="7550338" y="2827102"/>
                </a:lnTo>
                <a:lnTo>
                  <a:pt x="7550338" y="2560402"/>
                </a:lnTo>
                <a:close/>
                <a:moveTo>
                  <a:pt x="6988663" y="2560402"/>
                </a:moveTo>
                <a:lnTo>
                  <a:pt x="6988663" y="2827102"/>
                </a:lnTo>
                <a:lnTo>
                  <a:pt x="7259817" y="2827102"/>
                </a:lnTo>
                <a:lnTo>
                  <a:pt x="7259817" y="2560402"/>
                </a:lnTo>
                <a:close/>
                <a:moveTo>
                  <a:pt x="6698141" y="2560402"/>
                </a:moveTo>
                <a:lnTo>
                  <a:pt x="6698141" y="2827102"/>
                </a:lnTo>
                <a:lnTo>
                  <a:pt x="6969295" y="2827102"/>
                </a:lnTo>
                <a:lnTo>
                  <a:pt x="6969295" y="2560402"/>
                </a:lnTo>
                <a:close/>
                <a:moveTo>
                  <a:pt x="6407619" y="2560402"/>
                </a:moveTo>
                <a:lnTo>
                  <a:pt x="6407619" y="2827102"/>
                </a:lnTo>
                <a:lnTo>
                  <a:pt x="6678773" y="2827102"/>
                </a:lnTo>
                <a:lnTo>
                  <a:pt x="6678773" y="2560402"/>
                </a:lnTo>
                <a:close/>
                <a:moveTo>
                  <a:pt x="6117097" y="2560402"/>
                </a:moveTo>
                <a:lnTo>
                  <a:pt x="6117097" y="2827102"/>
                </a:lnTo>
                <a:lnTo>
                  <a:pt x="6388251" y="2827102"/>
                </a:lnTo>
                <a:lnTo>
                  <a:pt x="6388251" y="2560402"/>
                </a:lnTo>
                <a:close/>
                <a:moveTo>
                  <a:pt x="5826576" y="2560402"/>
                </a:moveTo>
                <a:lnTo>
                  <a:pt x="5826576" y="2827102"/>
                </a:lnTo>
                <a:lnTo>
                  <a:pt x="6097729" y="2827102"/>
                </a:lnTo>
                <a:lnTo>
                  <a:pt x="6097729" y="2560402"/>
                </a:lnTo>
                <a:close/>
                <a:moveTo>
                  <a:pt x="5536054" y="2560402"/>
                </a:moveTo>
                <a:lnTo>
                  <a:pt x="5536054" y="2827102"/>
                </a:lnTo>
                <a:lnTo>
                  <a:pt x="5807208" y="2827102"/>
                </a:lnTo>
                <a:lnTo>
                  <a:pt x="5807208" y="2560402"/>
                </a:lnTo>
                <a:close/>
                <a:moveTo>
                  <a:pt x="5247147" y="2560402"/>
                </a:moveTo>
                <a:lnTo>
                  <a:pt x="5247147" y="2827102"/>
                </a:lnTo>
                <a:lnTo>
                  <a:pt x="5516686" y="2827102"/>
                </a:lnTo>
                <a:lnTo>
                  <a:pt x="5516686" y="2560402"/>
                </a:lnTo>
                <a:close/>
                <a:moveTo>
                  <a:pt x="4956625" y="2560402"/>
                </a:moveTo>
                <a:lnTo>
                  <a:pt x="4956625" y="2827102"/>
                </a:lnTo>
                <a:lnTo>
                  <a:pt x="5227779" y="2827102"/>
                </a:lnTo>
                <a:lnTo>
                  <a:pt x="5227779" y="2560402"/>
                </a:lnTo>
                <a:close/>
                <a:moveTo>
                  <a:pt x="4666103" y="2560402"/>
                </a:moveTo>
                <a:lnTo>
                  <a:pt x="4666103" y="2827102"/>
                </a:lnTo>
                <a:lnTo>
                  <a:pt x="4937257" y="2827102"/>
                </a:lnTo>
                <a:lnTo>
                  <a:pt x="4937257" y="2560402"/>
                </a:lnTo>
                <a:close/>
                <a:moveTo>
                  <a:pt x="4375581" y="2560402"/>
                </a:moveTo>
                <a:lnTo>
                  <a:pt x="4375581" y="2827102"/>
                </a:lnTo>
                <a:lnTo>
                  <a:pt x="4646735" y="2827102"/>
                </a:lnTo>
                <a:lnTo>
                  <a:pt x="4646735" y="2560402"/>
                </a:lnTo>
                <a:close/>
                <a:moveTo>
                  <a:pt x="4085059" y="2560402"/>
                </a:moveTo>
                <a:lnTo>
                  <a:pt x="4085059" y="2827102"/>
                </a:lnTo>
                <a:lnTo>
                  <a:pt x="4356213" y="2827102"/>
                </a:lnTo>
                <a:lnTo>
                  <a:pt x="4356213" y="2560402"/>
                </a:lnTo>
                <a:close/>
                <a:moveTo>
                  <a:pt x="3794538" y="2560402"/>
                </a:moveTo>
                <a:lnTo>
                  <a:pt x="3794538" y="2827102"/>
                </a:lnTo>
                <a:lnTo>
                  <a:pt x="4065691" y="2827102"/>
                </a:lnTo>
                <a:lnTo>
                  <a:pt x="4065691" y="2560402"/>
                </a:lnTo>
                <a:close/>
                <a:moveTo>
                  <a:pt x="3504016" y="2560402"/>
                </a:moveTo>
                <a:lnTo>
                  <a:pt x="3504016" y="2827102"/>
                </a:lnTo>
                <a:lnTo>
                  <a:pt x="3775170" y="2827102"/>
                </a:lnTo>
                <a:lnTo>
                  <a:pt x="3775170" y="2560402"/>
                </a:lnTo>
                <a:close/>
                <a:moveTo>
                  <a:pt x="3213494" y="2560402"/>
                </a:moveTo>
                <a:lnTo>
                  <a:pt x="3213494" y="2827102"/>
                </a:lnTo>
                <a:lnTo>
                  <a:pt x="3484648" y="2827102"/>
                </a:lnTo>
                <a:lnTo>
                  <a:pt x="3484648" y="2560402"/>
                </a:lnTo>
                <a:close/>
                <a:moveTo>
                  <a:pt x="2922972" y="2560402"/>
                </a:moveTo>
                <a:lnTo>
                  <a:pt x="2922972" y="2827102"/>
                </a:lnTo>
                <a:lnTo>
                  <a:pt x="3194126" y="2827102"/>
                </a:lnTo>
                <a:lnTo>
                  <a:pt x="3194126" y="2560402"/>
                </a:lnTo>
                <a:close/>
                <a:moveTo>
                  <a:pt x="2632451" y="2560402"/>
                </a:moveTo>
                <a:lnTo>
                  <a:pt x="2632451" y="2827102"/>
                </a:lnTo>
                <a:lnTo>
                  <a:pt x="2903604" y="2827102"/>
                </a:lnTo>
                <a:lnTo>
                  <a:pt x="2903604" y="2560402"/>
                </a:lnTo>
                <a:close/>
                <a:moveTo>
                  <a:pt x="2341929" y="2560402"/>
                </a:moveTo>
                <a:lnTo>
                  <a:pt x="2341929" y="2827102"/>
                </a:lnTo>
                <a:lnTo>
                  <a:pt x="2613083" y="2827102"/>
                </a:lnTo>
                <a:lnTo>
                  <a:pt x="2613083" y="2560402"/>
                </a:lnTo>
                <a:close/>
                <a:moveTo>
                  <a:pt x="2051407" y="2560402"/>
                </a:moveTo>
                <a:lnTo>
                  <a:pt x="2051407" y="2827102"/>
                </a:lnTo>
                <a:lnTo>
                  <a:pt x="2322561" y="2827102"/>
                </a:lnTo>
                <a:lnTo>
                  <a:pt x="2322561" y="2560402"/>
                </a:lnTo>
                <a:close/>
                <a:moveTo>
                  <a:pt x="1760886" y="2560402"/>
                </a:moveTo>
                <a:lnTo>
                  <a:pt x="1760886" y="2827102"/>
                </a:lnTo>
                <a:lnTo>
                  <a:pt x="2032039" y="2827102"/>
                </a:lnTo>
                <a:lnTo>
                  <a:pt x="2032039" y="2560402"/>
                </a:lnTo>
                <a:close/>
                <a:moveTo>
                  <a:pt x="1471977" y="2560402"/>
                </a:moveTo>
                <a:lnTo>
                  <a:pt x="1471977" y="2827102"/>
                </a:lnTo>
                <a:lnTo>
                  <a:pt x="1743131" y="2827102"/>
                </a:lnTo>
                <a:lnTo>
                  <a:pt x="1743131" y="2560402"/>
                </a:lnTo>
                <a:close/>
                <a:moveTo>
                  <a:pt x="1181455" y="2560402"/>
                </a:moveTo>
                <a:lnTo>
                  <a:pt x="1181455" y="2827102"/>
                </a:lnTo>
                <a:lnTo>
                  <a:pt x="1452609" y="2827102"/>
                </a:lnTo>
                <a:lnTo>
                  <a:pt x="1452609" y="2560402"/>
                </a:lnTo>
                <a:close/>
                <a:moveTo>
                  <a:pt x="890933" y="2560402"/>
                </a:moveTo>
                <a:lnTo>
                  <a:pt x="890933" y="2827102"/>
                </a:lnTo>
                <a:lnTo>
                  <a:pt x="1162087" y="2827102"/>
                </a:lnTo>
                <a:lnTo>
                  <a:pt x="1162087" y="2560402"/>
                </a:lnTo>
                <a:close/>
                <a:moveTo>
                  <a:pt x="600412" y="2560402"/>
                </a:moveTo>
                <a:lnTo>
                  <a:pt x="600412" y="2827102"/>
                </a:lnTo>
                <a:lnTo>
                  <a:pt x="871565" y="2827102"/>
                </a:lnTo>
                <a:lnTo>
                  <a:pt x="871565" y="2560402"/>
                </a:lnTo>
                <a:close/>
                <a:moveTo>
                  <a:pt x="309890" y="2560402"/>
                </a:moveTo>
                <a:lnTo>
                  <a:pt x="309890" y="2827102"/>
                </a:lnTo>
                <a:lnTo>
                  <a:pt x="581044" y="2827102"/>
                </a:lnTo>
                <a:lnTo>
                  <a:pt x="581044" y="2560402"/>
                </a:lnTo>
                <a:close/>
                <a:moveTo>
                  <a:pt x="19368" y="2560402"/>
                </a:moveTo>
                <a:lnTo>
                  <a:pt x="19368" y="2827102"/>
                </a:lnTo>
                <a:lnTo>
                  <a:pt x="290522" y="2827102"/>
                </a:lnTo>
                <a:lnTo>
                  <a:pt x="290522" y="2560402"/>
                </a:lnTo>
                <a:close/>
                <a:moveTo>
                  <a:pt x="11925920" y="2274652"/>
                </a:moveTo>
                <a:lnTo>
                  <a:pt x="11925920" y="2541352"/>
                </a:lnTo>
                <a:lnTo>
                  <a:pt x="12197073" y="2541352"/>
                </a:lnTo>
                <a:lnTo>
                  <a:pt x="12197073" y="2274652"/>
                </a:lnTo>
                <a:close/>
                <a:moveTo>
                  <a:pt x="11635398" y="2274652"/>
                </a:moveTo>
                <a:lnTo>
                  <a:pt x="11635398" y="2541352"/>
                </a:lnTo>
                <a:lnTo>
                  <a:pt x="11906552" y="2541352"/>
                </a:lnTo>
                <a:lnTo>
                  <a:pt x="11906552" y="2274652"/>
                </a:lnTo>
                <a:close/>
                <a:moveTo>
                  <a:pt x="11344876" y="2274652"/>
                </a:moveTo>
                <a:lnTo>
                  <a:pt x="11344876" y="2541352"/>
                </a:lnTo>
                <a:lnTo>
                  <a:pt x="11616030" y="2541352"/>
                </a:lnTo>
                <a:lnTo>
                  <a:pt x="11616030" y="2274652"/>
                </a:lnTo>
                <a:close/>
                <a:moveTo>
                  <a:pt x="11054354" y="2274652"/>
                </a:moveTo>
                <a:lnTo>
                  <a:pt x="11054354" y="2541352"/>
                </a:lnTo>
                <a:lnTo>
                  <a:pt x="11325508" y="2541352"/>
                </a:lnTo>
                <a:lnTo>
                  <a:pt x="11325508" y="2274652"/>
                </a:lnTo>
                <a:close/>
                <a:moveTo>
                  <a:pt x="10763832" y="2274652"/>
                </a:moveTo>
                <a:lnTo>
                  <a:pt x="10763832" y="2541352"/>
                </a:lnTo>
                <a:lnTo>
                  <a:pt x="11034986" y="2541352"/>
                </a:lnTo>
                <a:lnTo>
                  <a:pt x="11034986" y="2274652"/>
                </a:lnTo>
                <a:close/>
                <a:moveTo>
                  <a:pt x="10473311" y="2274652"/>
                </a:moveTo>
                <a:lnTo>
                  <a:pt x="10473311" y="2541352"/>
                </a:lnTo>
                <a:lnTo>
                  <a:pt x="10744464" y="2541352"/>
                </a:lnTo>
                <a:lnTo>
                  <a:pt x="10744464" y="2274652"/>
                </a:lnTo>
                <a:close/>
                <a:moveTo>
                  <a:pt x="10182789" y="2274652"/>
                </a:moveTo>
                <a:lnTo>
                  <a:pt x="10182789" y="2541352"/>
                </a:lnTo>
                <a:lnTo>
                  <a:pt x="10453943" y="2541352"/>
                </a:lnTo>
                <a:lnTo>
                  <a:pt x="10453943" y="2274652"/>
                </a:lnTo>
                <a:close/>
                <a:moveTo>
                  <a:pt x="9892267" y="2274652"/>
                </a:moveTo>
                <a:lnTo>
                  <a:pt x="9892267" y="2541352"/>
                </a:lnTo>
                <a:lnTo>
                  <a:pt x="10163421" y="2541352"/>
                </a:lnTo>
                <a:lnTo>
                  <a:pt x="10163421" y="2274652"/>
                </a:lnTo>
                <a:close/>
                <a:moveTo>
                  <a:pt x="9601745" y="2274652"/>
                </a:moveTo>
                <a:lnTo>
                  <a:pt x="9601745" y="2541352"/>
                </a:lnTo>
                <a:lnTo>
                  <a:pt x="9872899" y="2541352"/>
                </a:lnTo>
                <a:lnTo>
                  <a:pt x="9872899" y="2274652"/>
                </a:lnTo>
                <a:close/>
                <a:moveTo>
                  <a:pt x="9311224" y="2274652"/>
                </a:moveTo>
                <a:lnTo>
                  <a:pt x="9311224" y="2541352"/>
                </a:lnTo>
                <a:lnTo>
                  <a:pt x="9582377" y="2541352"/>
                </a:lnTo>
                <a:lnTo>
                  <a:pt x="9582377" y="2274652"/>
                </a:lnTo>
                <a:close/>
                <a:moveTo>
                  <a:pt x="9020702" y="2274652"/>
                </a:moveTo>
                <a:lnTo>
                  <a:pt x="9020702" y="2541352"/>
                </a:lnTo>
                <a:lnTo>
                  <a:pt x="9291856" y="2541352"/>
                </a:lnTo>
                <a:lnTo>
                  <a:pt x="9291856" y="2274652"/>
                </a:lnTo>
                <a:close/>
                <a:moveTo>
                  <a:pt x="8731793" y="2274652"/>
                </a:moveTo>
                <a:lnTo>
                  <a:pt x="8731793" y="2541352"/>
                </a:lnTo>
                <a:lnTo>
                  <a:pt x="9001334" y="2541352"/>
                </a:lnTo>
                <a:lnTo>
                  <a:pt x="9001334" y="2274652"/>
                </a:lnTo>
                <a:close/>
                <a:moveTo>
                  <a:pt x="8441272" y="2274652"/>
                </a:moveTo>
                <a:lnTo>
                  <a:pt x="8441272" y="2541352"/>
                </a:lnTo>
                <a:lnTo>
                  <a:pt x="8712425" y="2541352"/>
                </a:lnTo>
                <a:lnTo>
                  <a:pt x="8712425" y="2274652"/>
                </a:lnTo>
                <a:close/>
                <a:moveTo>
                  <a:pt x="8150750" y="2274652"/>
                </a:moveTo>
                <a:lnTo>
                  <a:pt x="8150750" y="2541352"/>
                </a:lnTo>
                <a:lnTo>
                  <a:pt x="8421904" y="2541352"/>
                </a:lnTo>
                <a:lnTo>
                  <a:pt x="8421904" y="2274652"/>
                </a:lnTo>
                <a:close/>
                <a:moveTo>
                  <a:pt x="7860228" y="2274652"/>
                </a:moveTo>
                <a:lnTo>
                  <a:pt x="7860228" y="2541352"/>
                </a:lnTo>
                <a:lnTo>
                  <a:pt x="8131382" y="2541352"/>
                </a:lnTo>
                <a:lnTo>
                  <a:pt x="8131382" y="2274652"/>
                </a:lnTo>
                <a:close/>
                <a:moveTo>
                  <a:pt x="7569706" y="2274652"/>
                </a:moveTo>
                <a:lnTo>
                  <a:pt x="7569706" y="2541352"/>
                </a:lnTo>
                <a:lnTo>
                  <a:pt x="7840860" y="2541352"/>
                </a:lnTo>
                <a:lnTo>
                  <a:pt x="7840860" y="2274652"/>
                </a:lnTo>
                <a:close/>
                <a:moveTo>
                  <a:pt x="7279185" y="2274652"/>
                </a:moveTo>
                <a:lnTo>
                  <a:pt x="7279185" y="2541352"/>
                </a:lnTo>
                <a:lnTo>
                  <a:pt x="7550338" y="2541352"/>
                </a:lnTo>
                <a:lnTo>
                  <a:pt x="7550338" y="2274652"/>
                </a:lnTo>
                <a:close/>
                <a:moveTo>
                  <a:pt x="6988663" y="2274652"/>
                </a:moveTo>
                <a:lnTo>
                  <a:pt x="6988663" y="2541352"/>
                </a:lnTo>
                <a:lnTo>
                  <a:pt x="7259817" y="2541352"/>
                </a:lnTo>
                <a:lnTo>
                  <a:pt x="7259817" y="2274652"/>
                </a:lnTo>
                <a:close/>
                <a:moveTo>
                  <a:pt x="6698141" y="2274652"/>
                </a:moveTo>
                <a:lnTo>
                  <a:pt x="6698141" y="2541352"/>
                </a:lnTo>
                <a:lnTo>
                  <a:pt x="6969295" y="2541352"/>
                </a:lnTo>
                <a:lnTo>
                  <a:pt x="6969295" y="2274652"/>
                </a:lnTo>
                <a:close/>
                <a:moveTo>
                  <a:pt x="6407619" y="2274652"/>
                </a:moveTo>
                <a:lnTo>
                  <a:pt x="6407619" y="2541352"/>
                </a:lnTo>
                <a:lnTo>
                  <a:pt x="6678773" y="2541352"/>
                </a:lnTo>
                <a:lnTo>
                  <a:pt x="6678773" y="2274652"/>
                </a:lnTo>
                <a:close/>
                <a:moveTo>
                  <a:pt x="6117097" y="2274652"/>
                </a:moveTo>
                <a:lnTo>
                  <a:pt x="6117097" y="2541352"/>
                </a:lnTo>
                <a:lnTo>
                  <a:pt x="6388251" y="2541352"/>
                </a:lnTo>
                <a:lnTo>
                  <a:pt x="6388251" y="2274652"/>
                </a:lnTo>
                <a:close/>
                <a:moveTo>
                  <a:pt x="5826576" y="2274652"/>
                </a:moveTo>
                <a:lnTo>
                  <a:pt x="5826576" y="2541352"/>
                </a:lnTo>
                <a:lnTo>
                  <a:pt x="6097729" y="2541352"/>
                </a:lnTo>
                <a:lnTo>
                  <a:pt x="6097729" y="2274652"/>
                </a:lnTo>
                <a:close/>
                <a:moveTo>
                  <a:pt x="5536054" y="2274652"/>
                </a:moveTo>
                <a:lnTo>
                  <a:pt x="5536054" y="2541352"/>
                </a:lnTo>
                <a:lnTo>
                  <a:pt x="5807208" y="2541352"/>
                </a:lnTo>
                <a:lnTo>
                  <a:pt x="5807208" y="2274652"/>
                </a:lnTo>
                <a:close/>
                <a:moveTo>
                  <a:pt x="5247147" y="2274652"/>
                </a:moveTo>
                <a:lnTo>
                  <a:pt x="5247147" y="2541352"/>
                </a:lnTo>
                <a:lnTo>
                  <a:pt x="5516686" y="2541352"/>
                </a:lnTo>
                <a:lnTo>
                  <a:pt x="5516686" y="2274652"/>
                </a:lnTo>
                <a:close/>
                <a:moveTo>
                  <a:pt x="4956625" y="2274652"/>
                </a:moveTo>
                <a:lnTo>
                  <a:pt x="4956625" y="2541352"/>
                </a:lnTo>
                <a:lnTo>
                  <a:pt x="5227779" y="2541352"/>
                </a:lnTo>
                <a:lnTo>
                  <a:pt x="5227779" y="2274652"/>
                </a:lnTo>
                <a:close/>
                <a:moveTo>
                  <a:pt x="4666103" y="2274652"/>
                </a:moveTo>
                <a:lnTo>
                  <a:pt x="4666103" y="2541352"/>
                </a:lnTo>
                <a:lnTo>
                  <a:pt x="4937257" y="2541352"/>
                </a:lnTo>
                <a:lnTo>
                  <a:pt x="4937257" y="2274652"/>
                </a:lnTo>
                <a:close/>
                <a:moveTo>
                  <a:pt x="4375581" y="2274652"/>
                </a:moveTo>
                <a:lnTo>
                  <a:pt x="4375581" y="2541352"/>
                </a:lnTo>
                <a:lnTo>
                  <a:pt x="4646735" y="2541352"/>
                </a:lnTo>
                <a:lnTo>
                  <a:pt x="4646735" y="2274652"/>
                </a:lnTo>
                <a:close/>
                <a:moveTo>
                  <a:pt x="4085059" y="2274652"/>
                </a:moveTo>
                <a:lnTo>
                  <a:pt x="4085059" y="2541352"/>
                </a:lnTo>
                <a:lnTo>
                  <a:pt x="4356213" y="2541352"/>
                </a:lnTo>
                <a:lnTo>
                  <a:pt x="4356213" y="2274652"/>
                </a:lnTo>
                <a:close/>
                <a:moveTo>
                  <a:pt x="3794538" y="2274652"/>
                </a:moveTo>
                <a:lnTo>
                  <a:pt x="3794538" y="2541352"/>
                </a:lnTo>
                <a:lnTo>
                  <a:pt x="4065691" y="2541352"/>
                </a:lnTo>
                <a:lnTo>
                  <a:pt x="4065691" y="2274652"/>
                </a:lnTo>
                <a:close/>
                <a:moveTo>
                  <a:pt x="3504016" y="2274652"/>
                </a:moveTo>
                <a:lnTo>
                  <a:pt x="3504016" y="2541352"/>
                </a:lnTo>
                <a:lnTo>
                  <a:pt x="3775170" y="2541352"/>
                </a:lnTo>
                <a:lnTo>
                  <a:pt x="3775170" y="2274652"/>
                </a:lnTo>
                <a:close/>
                <a:moveTo>
                  <a:pt x="3213494" y="2274652"/>
                </a:moveTo>
                <a:lnTo>
                  <a:pt x="3213494" y="2541352"/>
                </a:lnTo>
                <a:lnTo>
                  <a:pt x="3484648" y="2541352"/>
                </a:lnTo>
                <a:lnTo>
                  <a:pt x="3484648" y="2274652"/>
                </a:lnTo>
                <a:close/>
                <a:moveTo>
                  <a:pt x="2922972" y="2274652"/>
                </a:moveTo>
                <a:lnTo>
                  <a:pt x="2922972" y="2541352"/>
                </a:lnTo>
                <a:lnTo>
                  <a:pt x="3194126" y="2541352"/>
                </a:lnTo>
                <a:lnTo>
                  <a:pt x="3194126" y="2274652"/>
                </a:lnTo>
                <a:close/>
                <a:moveTo>
                  <a:pt x="2632451" y="2274652"/>
                </a:moveTo>
                <a:lnTo>
                  <a:pt x="2632451" y="2541352"/>
                </a:lnTo>
                <a:lnTo>
                  <a:pt x="2903604" y="2541352"/>
                </a:lnTo>
                <a:lnTo>
                  <a:pt x="2903604" y="2274652"/>
                </a:lnTo>
                <a:close/>
                <a:moveTo>
                  <a:pt x="2341929" y="2274652"/>
                </a:moveTo>
                <a:lnTo>
                  <a:pt x="2341929" y="2541352"/>
                </a:lnTo>
                <a:lnTo>
                  <a:pt x="2613083" y="2541352"/>
                </a:lnTo>
                <a:lnTo>
                  <a:pt x="2613083" y="2274652"/>
                </a:lnTo>
                <a:close/>
                <a:moveTo>
                  <a:pt x="2051407" y="2274652"/>
                </a:moveTo>
                <a:lnTo>
                  <a:pt x="2051407" y="2541352"/>
                </a:lnTo>
                <a:lnTo>
                  <a:pt x="2322561" y="2541352"/>
                </a:lnTo>
                <a:lnTo>
                  <a:pt x="2322561" y="2274652"/>
                </a:lnTo>
                <a:close/>
                <a:moveTo>
                  <a:pt x="1760886" y="2274652"/>
                </a:moveTo>
                <a:lnTo>
                  <a:pt x="1760886" y="2541352"/>
                </a:lnTo>
                <a:lnTo>
                  <a:pt x="2032039" y="2541352"/>
                </a:lnTo>
                <a:lnTo>
                  <a:pt x="2032039" y="2274652"/>
                </a:lnTo>
                <a:close/>
                <a:moveTo>
                  <a:pt x="1471977" y="2274652"/>
                </a:moveTo>
                <a:lnTo>
                  <a:pt x="1471977" y="2541352"/>
                </a:lnTo>
                <a:lnTo>
                  <a:pt x="1743131" y="2541352"/>
                </a:lnTo>
                <a:lnTo>
                  <a:pt x="1743131" y="2274652"/>
                </a:lnTo>
                <a:close/>
                <a:moveTo>
                  <a:pt x="1181455" y="2274652"/>
                </a:moveTo>
                <a:lnTo>
                  <a:pt x="1181455" y="2541352"/>
                </a:lnTo>
                <a:lnTo>
                  <a:pt x="1452609" y="2541352"/>
                </a:lnTo>
                <a:lnTo>
                  <a:pt x="1452609" y="2274652"/>
                </a:lnTo>
                <a:close/>
                <a:moveTo>
                  <a:pt x="890933" y="2274652"/>
                </a:moveTo>
                <a:lnTo>
                  <a:pt x="890933" y="2541352"/>
                </a:lnTo>
                <a:lnTo>
                  <a:pt x="1162087" y="2541352"/>
                </a:lnTo>
                <a:lnTo>
                  <a:pt x="1162087" y="2274652"/>
                </a:lnTo>
                <a:close/>
                <a:moveTo>
                  <a:pt x="600412" y="2274652"/>
                </a:moveTo>
                <a:lnTo>
                  <a:pt x="600412" y="2541352"/>
                </a:lnTo>
                <a:lnTo>
                  <a:pt x="871565" y="2541352"/>
                </a:lnTo>
                <a:lnTo>
                  <a:pt x="871565" y="2274652"/>
                </a:lnTo>
                <a:close/>
                <a:moveTo>
                  <a:pt x="309890" y="2274652"/>
                </a:moveTo>
                <a:lnTo>
                  <a:pt x="309890" y="2541352"/>
                </a:lnTo>
                <a:lnTo>
                  <a:pt x="581044" y="2541352"/>
                </a:lnTo>
                <a:lnTo>
                  <a:pt x="581044" y="2274652"/>
                </a:lnTo>
                <a:close/>
                <a:moveTo>
                  <a:pt x="19368" y="2274652"/>
                </a:moveTo>
                <a:lnTo>
                  <a:pt x="19368" y="2541352"/>
                </a:lnTo>
                <a:lnTo>
                  <a:pt x="290522" y="2541352"/>
                </a:lnTo>
                <a:lnTo>
                  <a:pt x="290522" y="2274652"/>
                </a:lnTo>
                <a:close/>
                <a:moveTo>
                  <a:pt x="11925920" y="1988902"/>
                </a:moveTo>
                <a:lnTo>
                  <a:pt x="11925920" y="2255602"/>
                </a:lnTo>
                <a:lnTo>
                  <a:pt x="12197073" y="2255602"/>
                </a:lnTo>
                <a:lnTo>
                  <a:pt x="12197073" y="1988902"/>
                </a:lnTo>
                <a:close/>
                <a:moveTo>
                  <a:pt x="11635398" y="1988902"/>
                </a:moveTo>
                <a:lnTo>
                  <a:pt x="11635398" y="2255602"/>
                </a:lnTo>
                <a:lnTo>
                  <a:pt x="11906552" y="2255602"/>
                </a:lnTo>
                <a:lnTo>
                  <a:pt x="11906552" y="1988902"/>
                </a:lnTo>
                <a:close/>
                <a:moveTo>
                  <a:pt x="11344876" y="1988902"/>
                </a:moveTo>
                <a:lnTo>
                  <a:pt x="11344876" y="2255602"/>
                </a:lnTo>
                <a:lnTo>
                  <a:pt x="11616030" y="2255602"/>
                </a:lnTo>
                <a:lnTo>
                  <a:pt x="11616030" y="1988902"/>
                </a:lnTo>
                <a:close/>
                <a:moveTo>
                  <a:pt x="11054354" y="1988902"/>
                </a:moveTo>
                <a:lnTo>
                  <a:pt x="11054354" y="2255602"/>
                </a:lnTo>
                <a:lnTo>
                  <a:pt x="11325508" y="2255602"/>
                </a:lnTo>
                <a:lnTo>
                  <a:pt x="11325508" y="1988902"/>
                </a:lnTo>
                <a:close/>
                <a:moveTo>
                  <a:pt x="10763832" y="1988902"/>
                </a:moveTo>
                <a:lnTo>
                  <a:pt x="10763832" y="2255602"/>
                </a:lnTo>
                <a:lnTo>
                  <a:pt x="11034986" y="2255602"/>
                </a:lnTo>
                <a:lnTo>
                  <a:pt x="11034986" y="1988902"/>
                </a:lnTo>
                <a:close/>
                <a:moveTo>
                  <a:pt x="10473311" y="1988902"/>
                </a:moveTo>
                <a:lnTo>
                  <a:pt x="10473311" y="2255602"/>
                </a:lnTo>
                <a:lnTo>
                  <a:pt x="10744464" y="2255602"/>
                </a:lnTo>
                <a:lnTo>
                  <a:pt x="10744464" y="1988902"/>
                </a:lnTo>
                <a:close/>
                <a:moveTo>
                  <a:pt x="10182789" y="1988902"/>
                </a:moveTo>
                <a:lnTo>
                  <a:pt x="10182789" y="2255602"/>
                </a:lnTo>
                <a:lnTo>
                  <a:pt x="10453943" y="2255602"/>
                </a:lnTo>
                <a:lnTo>
                  <a:pt x="10453943" y="1988902"/>
                </a:lnTo>
                <a:close/>
                <a:moveTo>
                  <a:pt x="9892267" y="1988902"/>
                </a:moveTo>
                <a:lnTo>
                  <a:pt x="9892267" y="2255602"/>
                </a:lnTo>
                <a:lnTo>
                  <a:pt x="10163421" y="2255602"/>
                </a:lnTo>
                <a:lnTo>
                  <a:pt x="10163421" y="1988902"/>
                </a:lnTo>
                <a:close/>
                <a:moveTo>
                  <a:pt x="9601745" y="1988902"/>
                </a:moveTo>
                <a:lnTo>
                  <a:pt x="9601745" y="2255602"/>
                </a:lnTo>
                <a:lnTo>
                  <a:pt x="9872899" y="2255602"/>
                </a:lnTo>
                <a:lnTo>
                  <a:pt x="9872899" y="1988902"/>
                </a:lnTo>
                <a:close/>
                <a:moveTo>
                  <a:pt x="9311224" y="1988902"/>
                </a:moveTo>
                <a:lnTo>
                  <a:pt x="9311224" y="2255602"/>
                </a:lnTo>
                <a:lnTo>
                  <a:pt x="9582377" y="2255602"/>
                </a:lnTo>
                <a:lnTo>
                  <a:pt x="9582377" y="1988902"/>
                </a:lnTo>
                <a:close/>
                <a:moveTo>
                  <a:pt x="9020702" y="1988902"/>
                </a:moveTo>
                <a:lnTo>
                  <a:pt x="9020702" y="2255602"/>
                </a:lnTo>
                <a:lnTo>
                  <a:pt x="9291856" y="2255602"/>
                </a:lnTo>
                <a:lnTo>
                  <a:pt x="9291856" y="1988902"/>
                </a:lnTo>
                <a:close/>
                <a:moveTo>
                  <a:pt x="8731793" y="1988902"/>
                </a:moveTo>
                <a:lnTo>
                  <a:pt x="8731793" y="2255602"/>
                </a:lnTo>
                <a:lnTo>
                  <a:pt x="9001334" y="2255602"/>
                </a:lnTo>
                <a:lnTo>
                  <a:pt x="9001334" y="1988902"/>
                </a:lnTo>
                <a:close/>
                <a:moveTo>
                  <a:pt x="8441272" y="1988902"/>
                </a:moveTo>
                <a:lnTo>
                  <a:pt x="8441272" y="2255602"/>
                </a:lnTo>
                <a:lnTo>
                  <a:pt x="8712425" y="2255602"/>
                </a:lnTo>
                <a:lnTo>
                  <a:pt x="8712425" y="1988902"/>
                </a:lnTo>
                <a:close/>
                <a:moveTo>
                  <a:pt x="8150750" y="1988902"/>
                </a:moveTo>
                <a:lnTo>
                  <a:pt x="8150750" y="2255602"/>
                </a:lnTo>
                <a:lnTo>
                  <a:pt x="8421904" y="2255602"/>
                </a:lnTo>
                <a:lnTo>
                  <a:pt x="8421904" y="1988902"/>
                </a:lnTo>
                <a:close/>
                <a:moveTo>
                  <a:pt x="7860228" y="1988902"/>
                </a:moveTo>
                <a:lnTo>
                  <a:pt x="7860228" y="2255602"/>
                </a:lnTo>
                <a:lnTo>
                  <a:pt x="8131382" y="2255602"/>
                </a:lnTo>
                <a:lnTo>
                  <a:pt x="8131382" y="1988902"/>
                </a:lnTo>
                <a:close/>
                <a:moveTo>
                  <a:pt x="7569706" y="1988902"/>
                </a:moveTo>
                <a:lnTo>
                  <a:pt x="7569706" y="2255602"/>
                </a:lnTo>
                <a:lnTo>
                  <a:pt x="7840860" y="2255602"/>
                </a:lnTo>
                <a:lnTo>
                  <a:pt x="7840860" y="1988902"/>
                </a:lnTo>
                <a:close/>
                <a:moveTo>
                  <a:pt x="7279185" y="1988902"/>
                </a:moveTo>
                <a:lnTo>
                  <a:pt x="7279185" y="2255602"/>
                </a:lnTo>
                <a:lnTo>
                  <a:pt x="7550338" y="2255602"/>
                </a:lnTo>
                <a:lnTo>
                  <a:pt x="7550338" y="1988902"/>
                </a:lnTo>
                <a:close/>
                <a:moveTo>
                  <a:pt x="6988663" y="1988902"/>
                </a:moveTo>
                <a:lnTo>
                  <a:pt x="6988663" y="2255602"/>
                </a:lnTo>
                <a:lnTo>
                  <a:pt x="7259817" y="2255602"/>
                </a:lnTo>
                <a:lnTo>
                  <a:pt x="7259817" y="1988902"/>
                </a:lnTo>
                <a:close/>
                <a:moveTo>
                  <a:pt x="6698141" y="1988902"/>
                </a:moveTo>
                <a:lnTo>
                  <a:pt x="6698141" y="2255602"/>
                </a:lnTo>
                <a:lnTo>
                  <a:pt x="6969295" y="2255602"/>
                </a:lnTo>
                <a:lnTo>
                  <a:pt x="6969295" y="1988902"/>
                </a:lnTo>
                <a:close/>
                <a:moveTo>
                  <a:pt x="6407619" y="1988902"/>
                </a:moveTo>
                <a:lnTo>
                  <a:pt x="6407619" y="2255602"/>
                </a:lnTo>
                <a:lnTo>
                  <a:pt x="6678773" y="2255602"/>
                </a:lnTo>
                <a:lnTo>
                  <a:pt x="6678773" y="1988902"/>
                </a:lnTo>
                <a:close/>
                <a:moveTo>
                  <a:pt x="6117097" y="1988902"/>
                </a:moveTo>
                <a:lnTo>
                  <a:pt x="6117097" y="2255602"/>
                </a:lnTo>
                <a:lnTo>
                  <a:pt x="6388251" y="2255602"/>
                </a:lnTo>
                <a:lnTo>
                  <a:pt x="6388251" y="1988902"/>
                </a:lnTo>
                <a:close/>
                <a:moveTo>
                  <a:pt x="5826576" y="1988902"/>
                </a:moveTo>
                <a:lnTo>
                  <a:pt x="5826576" y="2255602"/>
                </a:lnTo>
                <a:lnTo>
                  <a:pt x="6097729" y="2255602"/>
                </a:lnTo>
                <a:lnTo>
                  <a:pt x="6097729" y="1988902"/>
                </a:lnTo>
                <a:close/>
                <a:moveTo>
                  <a:pt x="5536054" y="1988902"/>
                </a:moveTo>
                <a:lnTo>
                  <a:pt x="5536054" y="2255602"/>
                </a:lnTo>
                <a:lnTo>
                  <a:pt x="5807208" y="2255602"/>
                </a:lnTo>
                <a:lnTo>
                  <a:pt x="5807208" y="1988902"/>
                </a:lnTo>
                <a:close/>
                <a:moveTo>
                  <a:pt x="5247147" y="1988902"/>
                </a:moveTo>
                <a:lnTo>
                  <a:pt x="5247147" y="2255602"/>
                </a:lnTo>
                <a:lnTo>
                  <a:pt x="5516686" y="2255602"/>
                </a:lnTo>
                <a:lnTo>
                  <a:pt x="5516686" y="1988902"/>
                </a:lnTo>
                <a:close/>
                <a:moveTo>
                  <a:pt x="4956625" y="1988902"/>
                </a:moveTo>
                <a:lnTo>
                  <a:pt x="4956625" y="2255602"/>
                </a:lnTo>
                <a:lnTo>
                  <a:pt x="5227779" y="2255602"/>
                </a:lnTo>
                <a:lnTo>
                  <a:pt x="5227779" y="1988902"/>
                </a:lnTo>
                <a:close/>
                <a:moveTo>
                  <a:pt x="4666103" y="1988902"/>
                </a:moveTo>
                <a:lnTo>
                  <a:pt x="4666103" y="2255602"/>
                </a:lnTo>
                <a:lnTo>
                  <a:pt x="4937257" y="2255602"/>
                </a:lnTo>
                <a:lnTo>
                  <a:pt x="4937257" y="1988902"/>
                </a:lnTo>
                <a:close/>
                <a:moveTo>
                  <a:pt x="4375581" y="1988902"/>
                </a:moveTo>
                <a:lnTo>
                  <a:pt x="4375581" y="2255602"/>
                </a:lnTo>
                <a:lnTo>
                  <a:pt x="4646735" y="2255602"/>
                </a:lnTo>
                <a:lnTo>
                  <a:pt x="4646735" y="1988902"/>
                </a:lnTo>
                <a:close/>
                <a:moveTo>
                  <a:pt x="4085059" y="1988902"/>
                </a:moveTo>
                <a:lnTo>
                  <a:pt x="4085059" y="2255602"/>
                </a:lnTo>
                <a:lnTo>
                  <a:pt x="4356213" y="2255602"/>
                </a:lnTo>
                <a:lnTo>
                  <a:pt x="4356213" y="1988902"/>
                </a:lnTo>
                <a:close/>
                <a:moveTo>
                  <a:pt x="3794538" y="1988902"/>
                </a:moveTo>
                <a:lnTo>
                  <a:pt x="3794538" y="2255602"/>
                </a:lnTo>
                <a:lnTo>
                  <a:pt x="4065691" y="2255602"/>
                </a:lnTo>
                <a:lnTo>
                  <a:pt x="4065691" y="1988902"/>
                </a:lnTo>
                <a:close/>
                <a:moveTo>
                  <a:pt x="3504016" y="1988902"/>
                </a:moveTo>
                <a:lnTo>
                  <a:pt x="3504016" y="2255602"/>
                </a:lnTo>
                <a:lnTo>
                  <a:pt x="3775170" y="2255602"/>
                </a:lnTo>
                <a:lnTo>
                  <a:pt x="3775170" y="1988902"/>
                </a:lnTo>
                <a:close/>
                <a:moveTo>
                  <a:pt x="3213494" y="1988902"/>
                </a:moveTo>
                <a:lnTo>
                  <a:pt x="3213494" y="2255602"/>
                </a:lnTo>
                <a:lnTo>
                  <a:pt x="3484648" y="2255602"/>
                </a:lnTo>
                <a:lnTo>
                  <a:pt x="3484648" y="1988902"/>
                </a:lnTo>
                <a:close/>
                <a:moveTo>
                  <a:pt x="2922972" y="1988902"/>
                </a:moveTo>
                <a:lnTo>
                  <a:pt x="2922972" y="2255602"/>
                </a:lnTo>
                <a:lnTo>
                  <a:pt x="3194126" y="2255602"/>
                </a:lnTo>
                <a:lnTo>
                  <a:pt x="3194126" y="1988902"/>
                </a:lnTo>
                <a:close/>
                <a:moveTo>
                  <a:pt x="2632451" y="1988902"/>
                </a:moveTo>
                <a:lnTo>
                  <a:pt x="2632451" y="2255602"/>
                </a:lnTo>
                <a:lnTo>
                  <a:pt x="2903604" y="2255602"/>
                </a:lnTo>
                <a:lnTo>
                  <a:pt x="2903604" y="1988902"/>
                </a:lnTo>
                <a:close/>
                <a:moveTo>
                  <a:pt x="2341929" y="1988902"/>
                </a:moveTo>
                <a:lnTo>
                  <a:pt x="2341929" y="2255602"/>
                </a:lnTo>
                <a:lnTo>
                  <a:pt x="2613083" y="2255602"/>
                </a:lnTo>
                <a:lnTo>
                  <a:pt x="2613083" y="1988902"/>
                </a:lnTo>
                <a:close/>
                <a:moveTo>
                  <a:pt x="2051407" y="1988902"/>
                </a:moveTo>
                <a:lnTo>
                  <a:pt x="2051407" y="2255602"/>
                </a:lnTo>
                <a:lnTo>
                  <a:pt x="2322561" y="2255602"/>
                </a:lnTo>
                <a:lnTo>
                  <a:pt x="2322561" y="1988902"/>
                </a:lnTo>
                <a:close/>
                <a:moveTo>
                  <a:pt x="1760886" y="1988902"/>
                </a:moveTo>
                <a:lnTo>
                  <a:pt x="1760886" y="2255602"/>
                </a:lnTo>
                <a:lnTo>
                  <a:pt x="2032039" y="2255602"/>
                </a:lnTo>
                <a:lnTo>
                  <a:pt x="2032039" y="1988902"/>
                </a:lnTo>
                <a:close/>
                <a:moveTo>
                  <a:pt x="1471977" y="1988902"/>
                </a:moveTo>
                <a:lnTo>
                  <a:pt x="1471977" y="2255602"/>
                </a:lnTo>
                <a:lnTo>
                  <a:pt x="1743131" y="2255602"/>
                </a:lnTo>
                <a:lnTo>
                  <a:pt x="1743131" y="1988902"/>
                </a:lnTo>
                <a:close/>
                <a:moveTo>
                  <a:pt x="1181455" y="1988902"/>
                </a:moveTo>
                <a:lnTo>
                  <a:pt x="1181455" y="2255602"/>
                </a:lnTo>
                <a:lnTo>
                  <a:pt x="1452609" y="2255602"/>
                </a:lnTo>
                <a:lnTo>
                  <a:pt x="1452609" y="1988902"/>
                </a:lnTo>
                <a:close/>
                <a:moveTo>
                  <a:pt x="890933" y="1988902"/>
                </a:moveTo>
                <a:lnTo>
                  <a:pt x="890933" y="2255602"/>
                </a:lnTo>
                <a:lnTo>
                  <a:pt x="1162087" y="2255602"/>
                </a:lnTo>
                <a:lnTo>
                  <a:pt x="1162087" y="1988902"/>
                </a:lnTo>
                <a:close/>
                <a:moveTo>
                  <a:pt x="600412" y="1988902"/>
                </a:moveTo>
                <a:lnTo>
                  <a:pt x="600412" y="2255602"/>
                </a:lnTo>
                <a:lnTo>
                  <a:pt x="871565" y="2255602"/>
                </a:lnTo>
                <a:lnTo>
                  <a:pt x="871565" y="1988902"/>
                </a:lnTo>
                <a:close/>
                <a:moveTo>
                  <a:pt x="309890" y="1988902"/>
                </a:moveTo>
                <a:lnTo>
                  <a:pt x="309890" y="2255602"/>
                </a:lnTo>
                <a:lnTo>
                  <a:pt x="581044" y="2255602"/>
                </a:lnTo>
                <a:lnTo>
                  <a:pt x="581044" y="1988902"/>
                </a:lnTo>
                <a:close/>
                <a:moveTo>
                  <a:pt x="19368" y="1988902"/>
                </a:moveTo>
                <a:lnTo>
                  <a:pt x="19368" y="2255602"/>
                </a:lnTo>
                <a:lnTo>
                  <a:pt x="290522" y="2255602"/>
                </a:lnTo>
                <a:lnTo>
                  <a:pt x="290522" y="1988902"/>
                </a:lnTo>
                <a:close/>
                <a:moveTo>
                  <a:pt x="11925920" y="1703152"/>
                </a:moveTo>
                <a:lnTo>
                  <a:pt x="11925920" y="1969852"/>
                </a:lnTo>
                <a:lnTo>
                  <a:pt x="12197073" y="1969852"/>
                </a:lnTo>
                <a:lnTo>
                  <a:pt x="12197073" y="1703152"/>
                </a:lnTo>
                <a:close/>
                <a:moveTo>
                  <a:pt x="11635398" y="1703152"/>
                </a:moveTo>
                <a:lnTo>
                  <a:pt x="11635398" y="1969852"/>
                </a:lnTo>
                <a:lnTo>
                  <a:pt x="11906552" y="1969852"/>
                </a:lnTo>
                <a:lnTo>
                  <a:pt x="11906552" y="1703152"/>
                </a:lnTo>
                <a:close/>
                <a:moveTo>
                  <a:pt x="11344876" y="1703152"/>
                </a:moveTo>
                <a:lnTo>
                  <a:pt x="11344876" y="1969852"/>
                </a:lnTo>
                <a:lnTo>
                  <a:pt x="11616030" y="1969852"/>
                </a:lnTo>
                <a:lnTo>
                  <a:pt x="11616030" y="1703152"/>
                </a:lnTo>
                <a:close/>
                <a:moveTo>
                  <a:pt x="11054354" y="1703152"/>
                </a:moveTo>
                <a:lnTo>
                  <a:pt x="11054354" y="1969852"/>
                </a:lnTo>
                <a:lnTo>
                  <a:pt x="11325508" y="1969852"/>
                </a:lnTo>
                <a:lnTo>
                  <a:pt x="11325508" y="1703152"/>
                </a:lnTo>
                <a:close/>
                <a:moveTo>
                  <a:pt x="10763832" y="1703152"/>
                </a:moveTo>
                <a:lnTo>
                  <a:pt x="10763832" y="1969852"/>
                </a:lnTo>
                <a:lnTo>
                  <a:pt x="11034986" y="1969852"/>
                </a:lnTo>
                <a:lnTo>
                  <a:pt x="11034986" y="1703152"/>
                </a:lnTo>
                <a:close/>
                <a:moveTo>
                  <a:pt x="10473311" y="1703152"/>
                </a:moveTo>
                <a:lnTo>
                  <a:pt x="10473311" y="1969852"/>
                </a:lnTo>
                <a:lnTo>
                  <a:pt x="10744464" y="1969852"/>
                </a:lnTo>
                <a:lnTo>
                  <a:pt x="10744464" y="1703152"/>
                </a:lnTo>
                <a:close/>
                <a:moveTo>
                  <a:pt x="10182789" y="1703152"/>
                </a:moveTo>
                <a:lnTo>
                  <a:pt x="10182789" y="1969852"/>
                </a:lnTo>
                <a:lnTo>
                  <a:pt x="10453943" y="1969852"/>
                </a:lnTo>
                <a:lnTo>
                  <a:pt x="10453943" y="1703152"/>
                </a:lnTo>
                <a:close/>
                <a:moveTo>
                  <a:pt x="9892267" y="1703152"/>
                </a:moveTo>
                <a:lnTo>
                  <a:pt x="9892267" y="1969852"/>
                </a:lnTo>
                <a:lnTo>
                  <a:pt x="10163421" y="1969852"/>
                </a:lnTo>
                <a:lnTo>
                  <a:pt x="10163421" y="1703152"/>
                </a:lnTo>
                <a:close/>
                <a:moveTo>
                  <a:pt x="9601745" y="1703152"/>
                </a:moveTo>
                <a:lnTo>
                  <a:pt x="9601745" y="1969852"/>
                </a:lnTo>
                <a:lnTo>
                  <a:pt x="9872899" y="1969852"/>
                </a:lnTo>
                <a:lnTo>
                  <a:pt x="9872899" y="1703152"/>
                </a:lnTo>
                <a:close/>
                <a:moveTo>
                  <a:pt x="9311224" y="1703152"/>
                </a:moveTo>
                <a:lnTo>
                  <a:pt x="9311224" y="1969852"/>
                </a:lnTo>
                <a:lnTo>
                  <a:pt x="9582377" y="1969852"/>
                </a:lnTo>
                <a:lnTo>
                  <a:pt x="9582377" y="1703152"/>
                </a:lnTo>
                <a:close/>
                <a:moveTo>
                  <a:pt x="9020702" y="1703152"/>
                </a:moveTo>
                <a:lnTo>
                  <a:pt x="9020702" y="1969852"/>
                </a:lnTo>
                <a:lnTo>
                  <a:pt x="9291856" y="1969852"/>
                </a:lnTo>
                <a:lnTo>
                  <a:pt x="9291856" y="1703152"/>
                </a:lnTo>
                <a:close/>
                <a:moveTo>
                  <a:pt x="8731793" y="1703152"/>
                </a:moveTo>
                <a:lnTo>
                  <a:pt x="8731793" y="1969852"/>
                </a:lnTo>
                <a:lnTo>
                  <a:pt x="9001334" y="1969852"/>
                </a:lnTo>
                <a:lnTo>
                  <a:pt x="9001334" y="1703152"/>
                </a:lnTo>
                <a:close/>
                <a:moveTo>
                  <a:pt x="8441272" y="1703152"/>
                </a:moveTo>
                <a:lnTo>
                  <a:pt x="8441272" y="1969852"/>
                </a:lnTo>
                <a:lnTo>
                  <a:pt x="8712425" y="1969852"/>
                </a:lnTo>
                <a:lnTo>
                  <a:pt x="8712425" y="1703152"/>
                </a:lnTo>
                <a:close/>
                <a:moveTo>
                  <a:pt x="8150750" y="1703152"/>
                </a:moveTo>
                <a:lnTo>
                  <a:pt x="8150750" y="1969852"/>
                </a:lnTo>
                <a:lnTo>
                  <a:pt x="8421904" y="1969852"/>
                </a:lnTo>
                <a:lnTo>
                  <a:pt x="8421904" y="1703152"/>
                </a:lnTo>
                <a:close/>
                <a:moveTo>
                  <a:pt x="7860228" y="1703152"/>
                </a:moveTo>
                <a:lnTo>
                  <a:pt x="7860228" y="1969852"/>
                </a:lnTo>
                <a:lnTo>
                  <a:pt x="8131382" y="1969852"/>
                </a:lnTo>
                <a:lnTo>
                  <a:pt x="8131382" y="1703152"/>
                </a:lnTo>
                <a:close/>
                <a:moveTo>
                  <a:pt x="7569706" y="1703152"/>
                </a:moveTo>
                <a:lnTo>
                  <a:pt x="7569706" y="1969852"/>
                </a:lnTo>
                <a:lnTo>
                  <a:pt x="7840860" y="1969852"/>
                </a:lnTo>
                <a:lnTo>
                  <a:pt x="7840860" y="1703152"/>
                </a:lnTo>
                <a:close/>
                <a:moveTo>
                  <a:pt x="7279185" y="1703152"/>
                </a:moveTo>
                <a:lnTo>
                  <a:pt x="7279185" y="1969852"/>
                </a:lnTo>
                <a:lnTo>
                  <a:pt x="7550338" y="1969852"/>
                </a:lnTo>
                <a:lnTo>
                  <a:pt x="7550338" y="1703152"/>
                </a:lnTo>
                <a:close/>
                <a:moveTo>
                  <a:pt x="6988663" y="1703152"/>
                </a:moveTo>
                <a:lnTo>
                  <a:pt x="6988663" y="1969852"/>
                </a:lnTo>
                <a:lnTo>
                  <a:pt x="7259817" y="1969852"/>
                </a:lnTo>
                <a:lnTo>
                  <a:pt x="7259817" y="1703152"/>
                </a:lnTo>
                <a:close/>
                <a:moveTo>
                  <a:pt x="6698141" y="1703152"/>
                </a:moveTo>
                <a:lnTo>
                  <a:pt x="6698141" y="1969852"/>
                </a:lnTo>
                <a:lnTo>
                  <a:pt x="6969295" y="1969852"/>
                </a:lnTo>
                <a:lnTo>
                  <a:pt x="6969295" y="1703152"/>
                </a:lnTo>
                <a:close/>
                <a:moveTo>
                  <a:pt x="6407619" y="1703152"/>
                </a:moveTo>
                <a:lnTo>
                  <a:pt x="6407619" y="1969852"/>
                </a:lnTo>
                <a:lnTo>
                  <a:pt x="6678773" y="1969852"/>
                </a:lnTo>
                <a:lnTo>
                  <a:pt x="6678773" y="1703152"/>
                </a:lnTo>
                <a:close/>
                <a:moveTo>
                  <a:pt x="6117097" y="1703152"/>
                </a:moveTo>
                <a:lnTo>
                  <a:pt x="6117097" y="1969852"/>
                </a:lnTo>
                <a:lnTo>
                  <a:pt x="6388251" y="1969852"/>
                </a:lnTo>
                <a:lnTo>
                  <a:pt x="6388251" y="1703152"/>
                </a:lnTo>
                <a:close/>
                <a:moveTo>
                  <a:pt x="5826576" y="1703152"/>
                </a:moveTo>
                <a:lnTo>
                  <a:pt x="5826576" y="1969852"/>
                </a:lnTo>
                <a:lnTo>
                  <a:pt x="6097729" y="1969852"/>
                </a:lnTo>
                <a:lnTo>
                  <a:pt x="6097729" y="1703152"/>
                </a:lnTo>
                <a:close/>
                <a:moveTo>
                  <a:pt x="5536054" y="1703152"/>
                </a:moveTo>
                <a:lnTo>
                  <a:pt x="5536054" y="1969852"/>
                </a:lnTo>
                <a:lnTo>
                  <a:pt x="5807208" y="1969852"/>
                </a:lnTo>
                <a:lnTo>
                  <a:pt x="5807208" y="1703152"/>
                </a:lnTo>
                <a:close/>
                <a:moveTo>
                  <a:pt x="5247147" y="1703152"/>
                </a:moveTo>
                <a:lnTo>
                  <a:pt x="5247147" y="1969852"/>
                </a:lnTo>
                <a:lnTo>
                  <a:pt x="5516686" y="1969852"/>
                </a:lnTo>
                <a:lnTo>
                  <a:pt x="5516686" y="1703152"/>
                </a:lnTo>
                <a:close/>
                <a:moveTo>
                  <a:pt x="4956625" y="1703152"/>
                </a:moveTo>
                <a:lnTo>
                  <a:pt x="4956625" y="1969852"/>
                </a:lnTo>
                <a:lnTo>
                  <a:pt x="5227779" y="1969852"/>
                </a:lnTo>
                <a:lnTo>
                  <a:pt x="5227779" y="1703152"/>
                </a:lnTo>
                <a:close/>
                <a:moveTo>
                  <a:pt x="4666103" y="1703152"/>
                </a:moveTo>
                <a:lnTo>
                  <a:pt x="4666103" y="1969852"/>
                </a:lnTo>
                <a:lnTo>
                  <a:pt x="4937257" y="1969852"/>
                </a:lnTo>
                <a:lnTo>
                  <a:pt x="4937257" y="1703152"/>
                </a:lnTo>
                <a:close/>
                <a:moveTo>
                  <a:pt x="4375581" y="1703152"/>
                </a:moveTo>
                <a:lnTo>
                  <a:pt x="4375581" y="1969852"/>
                </a:lnTo>
                <a:lnTo>
                  <a:pt x="4646735" y="1969852"/>
                </a:lnTo>
                <a:lnTo>
                  <a:pt x="4646735" y="1703152"/>
                </a:lnTo>
                <a:close/>
                <a:moveTo>
                  <a:pt x="4085059" y="1703152"/>
                </a:moveTo>
                <a:lnTo>
                  <a:pt x="4085059" y="1969852"/>
                </a:lnTo>
                <a:lnTo>
                  <a:pt x="4356213" y="1969852"/>
                </a:lnTo>
                <a:lnTo>
                  <a:pt x="4356213" y="1703152"/>
                </a:lnTo>
                <a:close/>
                <a:moveTo>
                  <a:pt x="3794538" y="1703152"/>
                </a:moveTo>
                <a:lnTo>
                  <a:pt x="3794538" y="1969852"/>
                </a:lnTo>
                <a:lnTo>
                  <a:pt x="4065691" y="1969852"/>
                </a:lnTo>
                <a:lnTo>
                  <a:pt x="4065691" y="1703152"/>
                </a:lnTo>
                <a:close/>
                <a:moveTo>
                  <a:pt x="3504016" y="1703152"/>
                </a:moveTo>
                <a:lnTo>
                  <a:pt x="3504016" y="1969852"/>
                </a:lnTo>
                <a:lnTo>
                  <a:pt x="3775170" y="1969852"/>
                </a:lnTo>
                <a:lnTo>
                  <a:pt x="3775170" y="1703152"/>
                </a:lnTo>
                <a:close/>
                <a:moveTo>
                  <a:pt x="3213494" y="1703152"/>
                </a:moveTo>
                <a:lnTo>
                  <a:pt x="3213494" y="1969852"/>
                </a:lnTo>
                <a:lnTo>
                  <a:pt x="3484648" y="1969852"/>
                </a:lnTo>
                <a:lnTo>
                  <a:pt x="3484648" y="1703152"/>
                </a:lnTo>
                <a:close/>
                <a:moveTo>
                  <a:pt x="2922972" y="1703152"/>
                </a:moveTo>
                <a:lnTo>
                  <a:pt x="2922972" y="1969852"/>
                </a:lnTo>
                <a:lnTo>
                  <a:pt x="3194126" y="1969852"/>
                </a:lnTo>
                <a:lnTo>
                  <a:pt x="3194126" y="1703152"/>
                </a:lnTo>
                <a:close/>
                <a:moveTo>
                  <a:pt x="2632451" y="1703152"/>
                </a:moveTo>
                <a:lnTo>
                  <a:pt x="2632451" y="1969852"/>
                </a:lnTo>
                <a:lnTo>
                  <a:pt x="2903604" y="1969852"/>
                </a:lnTo>
                <a:lnTo>
                  <a:pt x="2903604" y="1703152"/>
                </a:lnTo>
                <a:close/>
                <a:moveTo>
                  <a:pt x="2341929" y="1703152"/>
                </a:moveTo>
                <a:lnTo>
                  <a:pt x="2341929" y="1969852"/>
                </a:lnTo>
                <a:lnTo>
                  <a:pt x="2613083" y="1969852"/>
                </a:lnTo>
                <a:lnTo>
                  <a:pt x="2613083" y="1703152"/>
                </a:lnTo>
                <a:close/>
                <a:moveTo>
                  <a:pt x="2051407" y="1703152"/>
                </a:moveTo>
                <a:lnTo>
                  <a:pt x="2051407" y="1969852"/>
                </a:lnTo>
                <a:lnTo>
                  <a:pt x="2322561" y="1969852"/>
                </a:lnTo>
                <a:lnTo>
                  <a:pt x="2322561" y="1703152"/>
                </a:lnTo>
                <a:close/>
                <a:moveTo>
                  <a:pt x="1760886" y="1703152"/>
                </a:moveTo>
                <a:lnTo>
                  <a:pt x="1760886" y="1969852"/>
                </a:lnTo>
                <a:lnTo>
                  <a:pt x="2032039" y="1969852"/>
                </a:lnTo>
                <a:lnTo>
                  <a:pt x="2032039" y="1703152"/>
                </a:lnTo>
                <a:close/>
                <a:moveTo>
                  <a:pt x="1471977" y="1703152"/>
                </a:moveTo>
                <a:lnTo>
                  <a:pt x="1471977" y="1969852"/>
                </a:lnTo>
                <a:lnTo>
                  <a:pt x="1743131" y="1969852"/>
                </a:lnTo>
                <a:lnTo>
                  <a:pt x="1743131" y="1703152"/>
                </a:lnTo>
                <a:close/>
                <a:moveTo>
                  <a:pt x="1181455" y="1703152"/>
                </a:moveTo>
                <a:lnTo>
                  <a:pt x="1181455" y="1969852"/>
                </a:lnTo>
                <a:lnTo>
                  <a:pt x="1452609" y="1969852"/>
                </a:lnTo>
                <a:lnTo>
                  <a:pt x="1452609" y="1703152"/>
                </a:lnTo>
                <a:close/>
                <a:moveTo>
                  <a:pt x="890933" y="1703152"/>
                </a:moveTo>
                <a:lnTo>
                  <a:pt x="890933" y="1969852"/>
                </a:lnTo>
                <a:lnTo>
                  <a:pt x="1162087" y="1969852"/>
                </a:lnTo>
                <a:lnTo>
                  <a:pt x="1162087" y="1703152"/>
                </a:lnTo>
                <a:close/>
                <a:moveTo>
                  <a:pt x="600412" y="1703152"/>
                </a:moveTo>
                <a:lnTo>
                  <a:pt x="600412" y="1969852"/>
                </a:lnTo>
                <a:lnTo>
                  <a:pt x="871565" y="1969852"/>
                </a:lnTo>
                <a:lnTo>
                  <a:pt x="871565" y="1703152"/>
                </a:lnTo>
                <a:close/>
                <a:moveTo>
                  <a:pt x="309890" y="1703152"/>
                </a:moveTo>
                <a:lnTo>
                  <a:pt x="309890" y="1969852"/>
                </a:lnTo>
                <a:lnTo>
                  <a:pt x="581044" y="1969852"/>
                </a:lnTo>
                <a:lnTo>
                  <a:pt x="581044" y="1703152"/>
                </a:lnTo>
                <a:close/>
                <a:moveTo>
                  <a:pt x="19368" y="1703152"/>
                </a:moveTo>
                <a:lnTo>
                  <a:pt x="19368" y="1969852"/>
                </a:lnTo>
                <a:lnTo>
                  <a:pt x="290522" y="1969852"/>
                </a:lnTo>
                <a:lnTo>
                  <a:pt x="290522" y="1703152"/>
                </a:lnTo>
                <a:close/>
                <a:moveTo>
                  <a:pt x="11925920" y="1417402"/>
                </a:moveTo>
                <a:lnTo>
                  <a:pt x="11925920" y="1684102"/>
                </a:lnTo>
                <a:lnTo>
                  <a:pt x="12197073" y="1684102"/>
                </a:lnTo>
                <a:lnTo>
                  <a:pt x="12197073" y="1417402"/>
                </a:lnTo>
                <a:close/>
                <a:moveTo>
                  <a:pt x="11635398" y="1417402"/>
                </a:moveTo>
                <a:lnTo>
                  <a:pt x="11635398" y="1684102"/>
                </a:lnTo>
                <a:lnTo>
                  <a:pt x="11906552" y="1684102"/>
                </a:lnTo>
                <a:lnTo>
                  <a:pt x="11906552" y="1417402"/>
                </a:lnTo>
                <a:close/>
                <a:moveTo>
                  <a:pt x="11344876" y="1417402"/>
                </a:moveTo>
                <a:lnTo>
                  <a:pt x="11344876" y="1684102"/>
                </a:lnTo>
                <a:lnTo>
                  <a:pt x="11616030" y="1684102"/>
                </a:lnTo>
                <a:lnTo>
                  <a:pt x="11616030" y="1417402"/>
                </a:lnTo>
                <a:close/>
                <a:moveTo>
                  <a:pt x="11054354" y="1417402"/>
                </a:moveTo>
                <a:lnTo>
                  <a:pt x="11054354" y="1684102"/>
                </a:lnTo>
                <a:lnTo>
                  <a:pt x="11325508" y="1684102"/>
                </a:lnTo>
                <a:lnTo>
                  <a:pt x="11325508" y="1417402"/>
                </a:lnTo>
                <a:close/>
                <a:moveTo>
                  <a:pt x="10763832" y="1417402"/>
                </a:moveTo>
                <a:lnTo>
                  <a:pt x="10763832" y="1684102"/>
                </a:lnTo>
                <a:lnTo>
                  <a:pt x="11034986" y="1684102"/>
                </a:lnTo>
                <a:lnTo>
                  <a:pt x="11034986" y="1417402"/>
                </a:lnTo>
                <a:close/>
                <a:moveTo>
                  <a:pt x="10473311" y="1417402"/>
                </a:moveTo>
                <a:lnTo>
                  <a:pt x="10473311" y="1684102"/>
                </a:lnTo>
                <a:lnTo>
                  <a:pt x="10744464" y="1684102"/>
                </a:lnTo>
                <a:lnTo>
                  <a:pt x="10744464" y="1417402"/>
                </a:lnTo>
                <a:close/>
                <a:moveTo>
                  <a:pt x="10182789" y="1417402"/>
                </a:moveTo>
                <a:lnTo>
                  <a:pt x="10182789" y="1684102"/>
                </a:lnTo>
                <a:lnTo>
                  <a:pt x="10453943" y="1684102"/>
                </a:lnTo>
                <a:lnTo>
                  <a:pt x="10453943" y="1417402"/>
                </a:lnTo>
                <a:close/>
                <a:moveTo>
                  <a:pt x="9892267" y="1417402"/>
                </a:moveTo>
                <a:lnTo>
                  <a:pt x="9892267" y="1684102"/>
                </a:lnTo>
                <a:lnTo>
                  <a:pt x="10163421" y="1684102"/>
                </a:lnTo>
                <a:lnTo>
                  <a:pt x="10163421" y="1417402"/>
                </a:lnTo>
                <a:close/>
                <a:moveTo>
                  <a:pt x="9601745" y="1417402"/>
                </a:moveTo>
                <a:lnTo>
                  <a:pt x="9601745" y="1684102"/>
                </a:lnTo>
                <a:lnTo>
                  <a:pt x="9872899" y="1684102"/>
                </a:lnTo>
                <a:lnTo>
                  <a:pt x="9872899" y="1417402"/>
                </a:lnTo>
                <a:close/>
                <a:moveTo>
                  <a:pt x="9311224" y="1417402"/>
                </a:moveTo>
                <a:lnTo>
                  <a:pt x="9311224" y="1684102"/>
                </a:lnTo>
                <a:lnTo>
                  <a:pt x="9582377" y="1684102"/>
                </a:lnTo>
                <a:lnTo>
                  <a:pt x="9582377" y="1417402"/>
                </a:lnTo>
                <a:close/>
                <a:moveTo>
                  <a:pt x="9020702" y="1417402"/>
                </a:moveTo>
                <a:lnTo>
                  <a:pt x="9020702" y="1684102"/>
                </a:lnTo>
                <a:lnTo>
                  <a:pt x="9291856" y="1684102"/>
                </a:lnTo>
                <a:lnTo>
                  <a:pt x="9291856" y="1417402"/>
                </a:lnTo>
                <a:close/>
                <a:moveTo>
                  <a:pt x="8731793" y="1417402"/>
                </a:moveTo>
                <a:lnTo>
                  <a:pt x="8731793" y="1684102"/>
                </a:lnTo>
                <a:lnTo>
                  <a:pt x="9001334" y="1684102"/>
                </a:lnTo>
                <a:lnTo>
                  <a:pt x="9001334" y="1417402"/>
                </a:lnTo>
                <a:close/>
                <a:moveTo>
                  <a:pt x="8441272" y="1417402"/>
                </a:moveTo>
                <a:lnTo>
                  <a:pt x="8441272" y="1684102"/>
                </a:lnTo>
                <a:lnTo>
                  <a:pt x="8712425" y="1684102"/>
                </a:lnTo>
                <a:lnTo>
                  <a:pt x="8712425" y="1417402"/>
                </a:lnTo>
                <a:close/>
                <a:moveTo>
                  <a:pt x="8150750" y="1417402"/>
                </a:moveTo>
                <a:lnTo>
                  <a:pt x="8150750" y="1684102"/>
                </a:lnTo>
                <a:lnTo>
                  <a:pt x="8421904" y="1684102"/>
                </a:lnTo>
                <a:lnTo>
                  <a:pt x="8421904" y="1417402"/>
                </a:lnTo>
                <a:close/>
                <a:moveTo>
                  <a:pt x="7860228" y="1417402"/>
                </a:moveTo>
                <a:lnTo>
                  <a:pt x="7860228" y="1684102"/>
                </a:lnTo>
                <a:lnTo>
                  <a:pt x="8131382" y="1684102"/>
                </a:lnTo>
                <a:lnTo>
                  <a:pt x="8131382" y="1417402"/>
                </a:lnTo>
                <a:close/>
                <a:moveTo>
                  <a:pt x="7569706" y="1417402"/>
                </a:moveTo>
                <a:lnTo>
                  <a:pt x="7569706" y="1684102"/>
                </a:lnTo>
                <a:lnTo>
                  <a:pt x="7840860" y="1684102"/>
                </a:lnTo>
                <a:lnTo>
                  <a:pt x="7840860" y="1417402"/>
                </a:lnTo>
                <a:close/>
                <a:moveTo>
                  <a:pt x="7279185" y="1417402"/>
                </a:moveTo>
                <a:lnTo>
                  <a:pt x="7279185" y="1684102"/>
                </a:lnTo>
                <a:lnTo>
                  <a:pt x="7550338" y="1684102"/>
                </a:lnTo>
                <a:lnTo>
                  <a:pt x="7550338" y="1417402"/>
                </a:lnTo>
                <a:close/>
                <a:moveTo>
                  <a:pt x="6988663" y="1417402"/>
                </a:moveTo>
                <a:lnTo>
                  <a:pt x="6988663" y="1684102"/>
                </a:lnTo>
                <a:lnTo>
                  <a:pt x="7259817" y="1684102"/>
                </a:lnTo>
                <a:lnTo>
                  <a:pt x="7259817" y="1417402"/>
                </a:lnTo>
                <a:close/>
                <a:moveTo>
                  <a:pt x="6698141" y="1417402"/>
                </a:moveTo>
                <a:lnTo>
                  <a:pt x="6698141" y="1684102"/>
                </a:lnTo>
                <a:lnTo>
                  <a:pt x="6969295" y="1684102"/>
                </a:lnTo>
                <a:lnTo>
                  <a:pt x="6969295" y="1417402"/>
                </a:lnTo>
                <a:close/>
                <a:moveTo>
                  <a:pt x="6407619" y="1417402"/>
                </a:moveTo>
                <a:lnTo>
                  <a:pt x="6407619" y="1684102"/>
                </a:lnTo>
                <a:lnTo>
                  <a:pt x="6678773" y="1684102"/>
                </a:lnTo>
                <a:lnTo>
                  <a:pt x="6678773" y="1417402"/>
                </a:lnTo>
                <a:close/>
                <a:moveTo>
                  <a:pt x="6117097" y="1417402"/>
                </a:moveTo>
                <a:lnTo>
                  <a:pt x="6117097" y="1684102"/>
                </a:lnTo>
                <a:lnTo>
                  <a:pt x="6388251" y="1684102"/>
                </a:lnTo>
                <a:lnTo>
                  <a:pt x="6388251" y="1417402"/>
                </a:lnTo>
                <a:close/>
                <a:moveTo>
                  <a:pt x="5826576" y="1417402"/>
                </a:moveTo>
                <a:lnTo>
                  <a:pt x="5826576" y="1684102"/>
                </a:lnTo>
                <a:lnTo>
                  <a:pt x="6097729" y="1684102"/>
                </a:lnTo>
                <a:lnTo>
                  <a:pt x="6097729" y="1417402"/>
                </a:lnTo>
                <a:close/>
                <a:moveTo>
                  <a:pt x="5536054" y="1417402"/>
                </a:moveTo>
                <a:lnTo>
                  <a:pt x="5536054" y="1684102"/>
                </a:lnTo>
                <a:lnTo>
                  <a:pt x="5807208" y="1684102"/>
                </a:lnTo>
                <a:lnTo>
                  <a:pt x="5807208" y="1417402"/>
                </a:lnTo>
                <a:close/>
                <a:moveTo>
                  <a:pt x="5247147" y="1417402"/>
                </a:moveTo>
                <a:lnTo>
                  <a:pt x="5247147" y="1684102"/>
                </a:lnTo>
                <a:lnTo>
                  <a:pt x="5516686" y="1684102"/>
                </a:lnTo>
                <a:lnTo>
                  <a:pt x="5516686" y="1417402"/>
                </a:lnTo>
                <a:close/>
                <a:moveTo>
                  <a:pt x="4956625" y="1417402"/>
                </a:moveTo>
                <a:lnTo>
                  <a:pt x="4956625" y="1684102"/>
                </a:lnTo>
                <a:lnTo>
                  <a:pt x="5227779" y="1684102"/>
                </a:lnTo>
                <a:lnTo>
                  <a:pt x="5227779" y="1417402"/>
                </a:lnTo>
                <a:close/>
                <a:moveTo>
                  <a:pt x="4666103" y="1417402"/>
                </a:moveTo>
                <a:lnTo>
                  <a:pt x="4666103" y="1684102"/>
                </a:lnTo>
                <a:lnTo>
                  <a:pt x="4937257" y="1684102"/>
                </a:lnTo>
                <a:lnTo>
                  <a:pt x="4937257" y="1417402"/>
                </a:lnTo>
                <a:close/>
                <a:moveTo>
                  <a:pt x="4375581" y="1417402"/>
                </a:moveTo>
                <a:lnTo>
                  <a:pt x="4375581" y="1684102"/>
                </a:lnTo>
                <a:lnTo>
                  <a:pt x="4646735" y="1684102"/>
                </a:lnTo>
                <a:lnTo>
                  <a:pt x="4646735" y="1417402"/>
                </a:lnTo>
                <a:close/>
                <a:moveTo>
                  <a:pt x="4085059" y="1417402"/>
                </a:moveTo>
                <a:lnTo>
                  <a:pt x="4085059" y="1684102"/>
                </a:lnTo>
                <a:lnTo>
                  <a:pt x="4356213" y="1684102"/>
                </a:lnTo>
                <a:lnTo>
                  <a:pt x="4356213" y="1417402"/>
                </a:lnTo>
                <a:close/>
                <a:moveTo>
                  <a:pt x="3794538" y="1417402"/>
                </a:moveTo>
                <a:lnTo>
                  <a:pt x="3794538" y="1684102"/>
                </a:lnTo>
                <a:lnTo>
                  <a:pt x="4065691" y="1684102"/>
                </a:lnTo>
                <a:lnTo>
                  <a:pt x="4065691" y="1417402"/>
                </a:lnTo>
                <a:close/>
                <a:moveTo>
                  <a:pt x="3504016" y="1417402"/>
                </a:moveTo>
                <a:lnTo>
                  <a:pt x="3504016" y="1684102"/>
                </a:lnTo>
                <a:lnTo>
                  <a:pt x="3775170" y="1684102"/>
                </a:lnTo>
                <a:lnTo>
                  <a:pt x="3775170" y="1417402"/>
                </a:lnTo>
                <a:close/>
                <a:moveTo>
                  <a:pt x="3213494" y="1417402"/>
                </a:moveTo>
                <a:lnTo>
                  <a:pt x="3213494" y="1684102"/>
                </a:lnTo>
                <a:lnTo>
                  <a:pt x="3484648" y="1684102"/>
                </a:lnTo>
                <a:lnTo>
                  <a:pt x="3484648" y="1417402"/>
                </a:lnTo>
                <a:close/>
                <a:moveTo>
                  <a:pt x="2922972" y="1417402"/>
                </a:moveTo>
                <a:lnTo>
                  <a:pt x="2922972" y="1684102"/>
                </a:lnTo>
                <a:lnTo>
                  <a:pt x="3194126" y="1684102"/>
                </a:lnTo>
                <a:lnTo>
                  <a:pt x="3194126" y="1417402"/>
                </a:lnTo>
                <a:close/>
                <a:moveTo>
                  <a:pt x="2632451" y="1417402"/>
                </a:moveTo>
                <a:lnTo>
                  <a:pt x="2632451" y="1684102"/>
                </a:lnTo>
                <a:lnTo>
                  <a:pt x="2903604" y="1684102"/>
                </a:lnTo>
                <a:lnTo>
                  <a:pt x="2903604" y="1417402"/>
                </a:lnTo>
                <a:close/>
                <a:moveTo>
                  <a:pt x="2341929" y="1417402"/>
                </a:moveTo>
                <a:lnTo>
                  <a:pt x="2341929" y="1684102"/>
                </a:lnTo>
                <a:lnTo>
                  <a:pt x="2613083" y="1684102"/>
                </a:lnTo>
                <a:lnTo>
                  <a:pt x="2613083" y="1417402"/>
                </a:lnTo>
                <a:close/>
                <a:moveTo>
                  <a:pt x="2051407" y="1417402"/>
                </a:moveTo>
                <a:lnTo>
                  <a:pt x="2051407" y="1684102"/>
                </a:lnTo>
                <a:lnTo>
                  <a:pt x="2322561" y="1684102"/>
                </a:lnTo>
                <a:lnTo>
                  <a:pt x="2322561" y="1417402"/>
                </a:lnTo>
                <a:close/>
                <a:moveTo>
                  <a:pt x="1760886" y="1417402"/>
                </a:moveTo>
                <a:lnTo>
                  <a:pt x="1760886" y="1684102"/>
                </a:lnTo>
                <a:lnTo>
                  <a:pt x="2032039" y="1684102"/>
                </a:lnTo>
                <a:lnTo>
                  <a:pt x="2032039" y="1417402"/>
                </a:lnTo>
                <a:close/>
                <a:moveTo>
                  <a:pt x="1471977" y="1417402"/>
                </a:moveTo>
                <a:lnTo>
                  <a:pt x="1471977" y="1684102"/>
                </a:lnTo>
                <a:lnTo>
                  <a:pt x="1743131" y="1684102"/>
                </a:lnTo>
                <a:lnTo>
                  <a:pt x="1743131" y="1417402"/>
                </a:lnTo>
                <a:close/>
                <a:moveTo>
                  <a:pt x="1181455" y="1417402"/>
                </a:moveTo>
                <a:lnTo>
                  <a:pt x="1181455" y="1684102"/>
                </a:lnTo>
                <a:lnTo>
                  <a:pt x="1452609" y="1684102"/>
                </a:lnTo>
                <a:lnTo>
                  <a:pt x="1452609" y="1417402"/>
                </a:lnTo>
                <a:close/>
                <a:moveTo>
                  <a:pt x="890933" y="1417402"/>
                </a:moveTo>
                <a:lnTo>
                  <a:pt x="890933" y="1684102"/>
                </a:lnTo>
                <a:lnTo>
                  <a:pt x="1162087" y="1684102"/>
                </a:lnTo>
                <a:lnTo>
                  <a:pt x="1162087" y="1417402"/>
                </a:lnTo>
                <a:close/>
                <a:moveTo>
                  <a:pt x="600412" y="1417402"/>
                </a:moveTo>
                <a:lnTo>
                  <a:pt x="600412" y="1684102"/>
                </a:lnTo>
                <a:lnTo>
                  <a:pt x="871565" y="1684102"/>
                </a:lnTo>
                <a:lnTo>
                  <a:pt x="871565" y="1417402"/>
                </a:lnTo>
                <a:close/>
                <a:moveTo>
                  <a:pt x="309890" y="1417402"/>
                </a:moveTo>
                <a:lnTo>
                  <a:pt x="309890" y="1684102"/>
                </a:lnTo>
                <a:lnTo>
                  <a:pt x="581044" y="1684102"/>
                </a:lnTo>
                <a:lnTo>
                  <a:pt x="581044" y="1417402"/>
                </a:lnTo>
                <a:close/>
                <a:moveTo>
                  <a:pt x="19368" y="1417402"/>
                </a:moveTo>
                <a:lnTo>
                  <a:pt x="19368" y="1684102"/>
                </a:lnTo>
                <a:lnTo>
                  <a:pt x="290522" y="1684102"/>
                </a:lnTo>
                <a:lnTo>
                  <a:pt x="290522" y="1417402"/>
                </a:lnTo>
                <a:close/>
                <a:moveTo>
                  <a:pt x="11925920" y="1131652"/>
                </a:moveTo>
                <a:lnTo>
                  <a:pt x="11925920" y="1398352"/>
                </a:lnTo>
                <a:lnTo>
                  <a:pt x="12197073" y="1398352"/>
                </a:lnTo>
                <a:lnTo>
                  <a:pt x="12197073" y="1131652"/>
                </a:lnTo>
                <a:close/>
                <a:moveTo>
                  <a:pt x="11635398" y="1131652"/>
                </a:moveTo>
                <a:lnTo>
                  <a:pt x="11635398" y="1398352"/>
                </a:lnTo>
                <a:lnTo>
                  <a:pt x="11906552" y="1398352"/>
                </a:lnTo>
                <a:lnTo>
                  <a:pt x="11906552" y="1131652"/>
                </a:lnTo>
                <a:close/>
                <a:moveTo>
                  <a:pt x="11344876" y="1131652"/>
                </a:moveTo>
                <a:lnTo>
                  <a:pt x="11344876" y="1398352"/>
                </a:lnTo>
                <a:lnTo>
                  <a:pt x="11616030" y="1398352"/>
                </a:lnTo>
                <a:lnTo>
                  <a:pt x="11616030" y="1131652"/>
                </a:lnTo>
                <a:close/>
                <a:moveTo>
                  <a:pt x="11054354" y="1131652"/>
                </a:moveTo>
                <a:lnTo>
                  <a:pt x="11054354" y="1398352"/>
                </a:lnTo>
                <a:lnTo>
                  <a:pt x="11325508" y="1398352"/>
                </a:lnTo>
                <a:lnTo>
                  <a:pt x="11325508" y="1131652"/>
                </a:lnTo>
                <a:close/>
                <a:moveTo>
                  <a:pt x="10763832" y="1131652"/>
                </a:moveTo>
                <a:lnTo>
                  <a:pt x="10763832" y="1398352"/>
                </a:lnTo>
                <a:lnTo>
                  <a:pt x="11034986" y="1398352"/>
                </a:lnTo>
                <a:lnTo>
                  <a:pt x="11034986" y="1131652"/>
                </a:lnTo>
                <a:close/>
                <a:moveTo>
                  <a:pt x="10473311" y="1131652"/>
                </a:moveTo>
                <a:lnTo>
                  <a:pt x="10473311" y="1398352"/>
                </a:lnTo>
                <a:lnTo>
                  <a:pt x="10744464" y="1398352"/>
                </a:lnTo>
                <a:lnTo>
                  <a:pt x="10744464" y="1131652"/>
                </a:lnTo>
                <a:close/>
                <a:moveTo>
                  <a:pt x="10182789" y="1131652"/>
                </a:moveTo>
                <a:lnTo>
                  <a:pt x="10182789" y="1398352"/>
                </a:lnTo>
                <a:lnTo>
                  <a:pt x="10453943" y="1398352"/>
                </a:lnTo>
                <a:lnTo>
                  <a:pt x="10453943" y="1131652"/>
                </a:lnTo>
                <a:close/>
                <a:moveTo>
                  <a:pt x="9892267" y="1131652"/>
                </a:moveTo>
                <a:lnTo>
                  <a:pt x="9892267" y="1398352"/>
                </a:lnTo>
                <a:lnTo>
                  <a:pt x="10163421" y="1398352"/>
                </a:lnTo>
                <a:lnTo>
                  <a:pt x="10163421" y="1131652"/>
                </a:lnTo>
                <a:close/>
                <a:moveTo>
                  <a:pt x="9601745" y="1131652"/>
                </a:moveTo>
                <a:lnTo>
                  <a:pt x="9601745" y="1398352"/>
                </a:lnTo>
                <a:lnTo>
                  <a:pt x="9872899" y="1398352"/>
                </a:lnTo>
                <a:lnTo>
                  <a:pt x="9872899" y="1131652"/>
                </a:lnTo>
                <a:close/>
                <a:moveTo>
                  <a:pt x="9311224" y="1131652"/>
                </a:moveTo>
                <a:lnTo>
                  <a:pt x="9311224" y="1398352"/>
                </a:lnTo>
                <a:lnTo>
                  <a:pt x="9582377" y="1398352"/>
                </a:lnTo>
                <a:lnTo>
                  <a:pt x="9582377" y="1131652"/>
                </a:lnTo>
                <a:close/>
                <a:moveTo>
                  <a:pt x="9020702" y="1131652"/>
                </a:moveTo>
                <a:lnTo>
                  <a:pt x="9020702" y="1398352"/>
                </a:lnTo>
                <a:lnTo>
                  <a:pt x="9291856" y="1398352"/>
                </a:lnTo>
                <a:lnTo>
                  <a:pt x="9291856" y="1131652"/>
                </a:lnTo>
                <a:close/>
                <a:moveTo>
                  <a:pt x="8731793" y="1131652"/>
                </a:moveTo>
                <a:lnTo>
                  <a:pt x="8731793" y="1398352"/>
                </a:lnTo>
                <a:lnTo>
                  <a:pt x="9001334" y="1398352"/>
                </a:lnTo>
                <a:lnTo>
                  <a:pt x="9001334" y="1131652"/>
                </a:lnTo>
                <a:close/>
                <a:moveTo>
                  <a:pt x="8441272" y="1131652"/>
                </a:moveTo>
                <a:lnTo>
                  <a:pt x="8441272" y="1398352"/>
                </a:lnTo>
                <a:lnTo>
                  <a:pt x="8712425" y="1398352"/>
                </a:lnTo>
                <a:lnTo>
                  <a:pt x="8712425" y="1131652"/>
                </a:lnTo>
                <a:close/>
                <a:moveTo>
                  <a:pt x="8150750" y="1131652"/>
                </a:moveTo>
                <a:lnTo>
                  <a:pt x="8150750" y="1398352"/>
                </a:lnTo>
                <a:lnTo>
                  <a:pt x="8421904" y="1398352"/>
                </a:lnTo>
                <a:lnTo>
                  <a:pt x="8421904" y="1131652"/>
                </a:lnTo>
                <a:close/>
                <a:moveTo>
                  <a:pt x="7860228" y="1131652"/>
                </a:moveTo>
                <a:lnTo>
                  <a:pt x="7860228" y="1398352"/>
                </a:lnTo>
                <a:lnTo>
                  <a:pt x="8131382" y="1398352"/>
                </a:lnTo>
                <a:lnTo>
                  <a:pt x="8131382" y="1131652"/>
                </a:lnTo>
                <a:close/>
                <a:moveTo>
                  <a:pt x="7569706" y="1131652"/>
                </a:moveTo>
                <a:lnTo>
                  <a:pt x="7569706" y="1398352"/>
                </a:lnTo>
                <a:lnTo>
                  <a:pt x="7840860" y="1398352"/>
                </a:lnTo>
                <a:lnTo>
                  <a:pt x="7840860" y="1131652"/>
                </a:lnTo>
                <a:close/>
                <a:moveTo>
                  <a:pt x="7279185" y="1131652"/>
                </a:moveTo>
                <a:lnTo>
                  <a:pt x="7279185" y="1398352"/>
                </a:lnTo>
                <a:lnTo>
                  <a:pt x="7550338" y="1398352"/>
                </a:lnTo>
                <a:lnTo>
                  <a:pt x="7550338" y="1131652"/>
                </a:lnTo>
                <a:close/>
                <a:moveTo>
                  <a:pt x="6988663" y="1131652"/>
                </a:moveTo>
                <a:lnTo>
                  <a:pt x="6988663" y="1398352"/>
                </a:lnTo>
                <a:lnTo>
                  <a:pt x="7259817" y="1398352"/>
                </a:lnTo>
                <a:lnTo>
                  <a:pt x="7259817" y="1131652"/>
                </a:lnTo>
                <a:close/>
                <a:moveTo>
                  <a:pt x="6698141" y="1131652"/>
                </a:moveTo>
                <a:lnTo>
                  <a:pt x="6698141" y="1398352"/>
                </a:lnTo>
                <a:lnTo>
                  <a:pt x="6969295" y="1398352"/>
                </a:lnTo>
                <a:lnTo>
                  <a:pt x="6969295" y="1131652"/>
                </a:lnTo>
                <a:close/>
                <a:moveTo>
                  <a:pt x="6407619" y="1131652"/>
                </a:moveTo>
                <a:lnTo>
                  <a:pt x="6407619" y="1398352"/>
                </a:lnTo>
                <a:lnTo>
                  <a:pt x="6678773" y="1398352"/>
                </a:lnTo>
                <a:lnTo>
                  <a:pt x="6678773" y="1131652"/>
                </a:lnTo>
                <a:close/>
                <a:moveTo>
                  <a:pt x="6117097" y="1131652"/>
                </a:moveTo>
                <a:lnTo>
                  <a:pt x="6117097" y="1398352"/>
                </a:lnTo>
                <a:lnTo>
                  <a:pt x="6388251" y="1398352"/>
                </a:lnTo>
                <a:lnTo>
                  <a:pt x="6388251" y="1131652"/>
                </a:lnTo>
                <a:close/>
                <a:moveTo>
                  <a:pt x="5826576" y="1131652"/>
                </a:moveTo>
                <a:lnTo>
                  <a:pt x="5826576" y="1398352"/>
                </a:lnTo>
                <a:lnTo>
                  <a:pt x="6097729" y="1398352"/>
                </a:lnTo>
                <a:lnTo>
                  <a:pt x="6097729" y="1131652"/>
                </a:lnTo>
                <a:close/>
                <a:moveTo>
                  <a:pt x="5536054" y="1131652"/>
                </a:moveTo>
                <a:lnTo>
                  <a:pt x="5536054" y="1398352"/>
                </a:lnTo>
                <a:lnTo>
                  <a:pt x="5807208" y="1398352"/>
                </a:lnTo>
                <a:lnTo>
                  <a:pt x="5807208" y="1131652"/>
                </a:lnTo>
                <a:close/>
                <a:moveTo>
                  <a:pt x="5247147" y="1131652"/>
                </a:moveTo>
                <a:lnTo>
                  <a:pt x="5247147" y="1398352"/>
                </a:lnTo>
                <a:lnTo>
                  <a:pt x="5516686" y="1398352"/>
                </a:lnTo>
                <a:lnTo>
                  <a:pt x="5516686" y="1131652"/>
                </a:lnTo>
                <a:close/>
                <a:moveTo>
                  <a:pt x="4956625" y="1131652"/>
                </a:moveTo>
                <a:lnTo>
                  <a:pt x="4956625" y="1398352"/>
                </a:lnTo>
                <a:lnTo>
                  <a:pt x="5227779" y="1398352"/>
                </a:lnTo>
                <a:lnTo>
                  <a:pt x="5227779" y="1131652"/>
                </a:lnTo>
                <a:close/>
                <a:moveTo>
                  <a:pt x="4666103" y="1131652"/>
                </a:moveTo>
                <a:lnTo>
                  <a:pt x="4666103" y="1398352"/>
                </a:lnTo>
                <a:lnTo>
                  <a:pt x="4937257" y="1398352"/>
                </a:lnTo>
                <a:lnTo>
                  <a:pt x="4937257" y="1131652"/>
                </a:lnTo>
                <a:close/>
                <a:moveTo>
                  <a:pt x="4375581" y="1131652"/>
                </a:moveTo>
                <a:lnTo>
                  <a:pt x="4375581" y="1398352"/>
                </a:lnTo>
                <a:lnTo>
                  <a:pt x="4646735" y="1398352"/>
                </a:lnTo>
                <a:lnTo>
                  <a:pt x="4646735" y="1131652"/>
                </a:lnTo>
                <a:close/>
                <a:moveTo>
                  <a:pt x="4085059" y="1131652"/>
                </a:moveTo>
                <a:lnTo>
                  <a:pt x="4085059" y="1398352"/>
                </a:lnTo>
                <a:lnTo>
                  <a:pt x="4356213" y="1398352"/>
                </a:lnTo>
                <a:lnTo>
                  <a:pt x="4356213" y="1131652"/>
                </a:lnTo>
                <a:close/>
                <a:moveTo>
                  <a:pt x="3794538" y="1131652"/>
                </a:moveTo>
                <a:lnTo>
                  <a:pt x="3794538" y="1398352"/>
                </a:lnTo>
                <a:lnTo>
                  <a:pt x="4065691" y="1398352"/>
                </a:lnTo>
                <a:lnTo>
                  <a:pt x="4065691" y="1131652"/>
                </a:lnTo>
                <a:close/>
                <a:moveTo>
                  <a:pt x="3504016" y="1131652"/>
                </a:moveTo>
                <a:lnTo>
                  <a:pt x="3504016" y="1398352"/>
                </a:lnTo>
                <a:lnTo>
                  <a:pt x="3775170" y="1398352"/>
                </a:lnTo>
                <a:lnTo>
                  <a:pt x="3775170" y="1131652"/>
                </a:lnTo>
                <a:close/>
                <a:moveTo>
                  <a:pt x="3213494" y="1131652"/>
                </a:moveTo>
                <a:lnTo>
                  <a:pt x="3213494" y="1398352"/>
                </a:lnTo>
                <a:lnTo>
                  <a:pt x="3484648" y="1398352"/>
                </a:lnTo>
                <a:lnTo>
                  <a:pt x="3484648" y="1131652"/>
                </a:lnTo>
                <a:close/>
                <a:moveTo>
                  <a:pt x="2922972" y="1131652"/>
                </a:moveTo>
                <a:lnTo>
                  <a:pt x="2922972" y="1398352"/>
                </a:lnTo>
                <a:lnTo>
                  <a:pt x="3194126" y="1398352"/>
                </a:lnTo>
                <a:lnTo>
                  <a:pt x="3194126" y="1131652"/>
                </a:lnTo>
                <a:close/>
                <a:moveTo>
                  <a:pt x="2632451" y="1131652"/>
                </a:moveTo>
                <a:lnTo>
                  <a:pt x="2632451" y="1398352"/>
                </a:lnTo>
                <a:lnTo>
                  <a:pt x="2903604" y="1398352"/>
                </a:lnTo>
                <a:lnTo>
                  <a:pt x="2903604" y="1131652"/>
                </a:lnTo>
                <a:close/>
                <a:moveTo>
                  <a:pt x="2341929" y="1131652"/>
                </a:moveTo>
                <a:lnTo>
                  <a:pt x="2341929" y="1398352"/>
                </a:lnTo>
                <a:lnTo>
                  <a:pt x="2613083" y="1398352"/>
                </a:lnTo>
                <a:lnTo>
                  <a:pt x="2613083" y="1131652"/>
                </a:lnTo>
                <a:close/>
                <a:moveTo>
                  <a:pt x="2051407" y="1131652"/>
                </a:moveTo>
                <a:lnTo>
                  <a:pt x="2051407" y="1398352"/>
                </a:lnTo>
                <a:lnTo>
                  <a:pt x="2322561" y="1398352"/>
                </a:lnTo>
                <a:lnTo>
                  <a:pt x="2322561" y="1131652"/>
                </a:lnTo>
                <a:close/>
                <a:moveTo>
                  <a:pt x="1760886" y="1131652"/>
                </a:moveTo>
                <a:lnTo>
                  <a:pt x="1760886" y="1398352"/>
                </a:lnTo>
                <a:lnTo>
                  <a:pt x="2032039" y="1398352"/>
                </a:lnTo>
                <a:lnTo>
                  <a:pt x="2032039" y="1131652"/>
                </a:lnTo>
                <a:close/>
                <a:moveTo>
                  <a:pt x="1471977" y="1131652"/>
                </a:moveTo>
                <a:lnTo>
                  <a:pt x="1471977" y="1398352"/>
                </a:lnTo>
                <a:lnTo>
                  <a:pt x="1743131" y="1398352"/>
                </a:lnTo>
                <a:lnTo>
                  <a:pt x="1743131" y="1131652"/>
                </a:lnTo>
                <a:close/>
                <a:moveTo>
                  <a:pt x="1181455" y="1131652"/>
                </a:moveTo>
                <a:lnTo>
                  <a:pt x="1181455" y="1398352"/>
                </a:lnTo>
                <a:lnTo>
                  <a:pt x="1452609" y="1398352"/>
                </a:lnTo>
                <a:lnTo>
                  <a:pt x="1452609" y="1131652"/>
                </a:lnTo>
                <a:close/>
                <a:moveTo>
                  <a:pt x="890933" y="1131652"/>
                </a:moveTo>
                <a:lnTo>
                  <a:pt x="890933" y="1398352"/>
                </a:lnTo>
                <a:lnTo>
                  <a:pt x="1162087" y="1398352"/>
                </a:lnTo>
                <a:lnTo>
                  <a:pt x="1162087" y="1131652"/>
                </a:lnTo>
                <a:close/>
                <a:moveTo>
                  <a:pt x="600412" y="1131652"/>
                </a:moveTo>
                <a:lnTo>
                  <a:pt x="600412" y="1398352"/>
                </a:lnTo>
                <a:lnTo>
                  <a:pt x="871565" y="1398352"/>
                </a:lnTo>
                <a:lnTo>
                  <a:pt x="871565" y="1131652"/>
                </a:lnTo>
                <a:close/>
                <a:moveTo>
                  <a:pt x="309890" y="1131652"/>
                </a:moveTo>
                <a:lnTo>
                  <a:pt x="309890" y="1398352"/>
                </a:lnTo>
                <a:lnTo>
                  <a:pt x="581044" y="1398352"/>
                </a:lnTo>
                <a:lnTo>
                  <a:pt x="581044" y="1131652"/>
                </a:lnTo>
                <a:close/>
                <a:moveTo>
                  <a:pt x="19368" y="1131652"/>
                </a:moveTo>
                <a:lnTo>
                  <a:pt x="19368" y="1398352"/>
                </a:lnTo>
                <a:lnTo>
                  <a:pt x="290522" y="1398352"/>
                </a:lnTo>
                <a:lnTo>
                  <a:pt x="290522" y="1131652"/>
                </a:lnTo>
                <a:close/>
                <a:moveTo>
                  <a:pt x="11925920" y="845902"/>
                </a:moveTo>
                <a:lnTo>
                  <a:pt x="11925920" y="1112602"/>
                </a:lnTo>
                <a:lnTo>
                  <a:pt x="12197073" y="1112602"/>
                </a:lnTo>
                <a:lnTo>
                  <a:pt x="12197073" y="845902"/>
                </a:lnTo>
                <a:close/>
                <a:moveTo>
                  <a:pt x="11635398" y="845902"/>
                </a:moveTo>
                <a:lnTo>
                  <a:pt x="11635398" y="1112602"/>
                </a:lnTo>
                <a:lnTo>
                  <a:pt x="11906552" y="1112602"/>
                </a:lnTo>
                <a:lnTo>
                  <a:pt x="11906552" y="845902"/>
                </a:lnTo>
                <a:close/>
                <a:moveTo>
                  <a:pt x="11344876" y="845902"/>
                </a:moveTo>
                <a:lnTo>
                  <a:pt x="11344876" y="1112602"/>
                </a:lnTo>
                <a:lnTo>
                  <a:pt x="11616030" y="1112602"/>
                </a:lnTo>
                <a:lnTo>
                  <a:pt x="11616030" y="845902"/>
                </a:lnTo>
                <a:close/>
                <a:moveTo>
                  <a:pt x="11054354" y="845902"/>
                </a:moveTo>
                <a:lnTo>
                  <a:pt x="11054354" y="1112602"/>
                </a:lnTo>
                <a:lnTo>
                  <a:pt x="11325508" y="1112602"/>
                </a:lnTo>
                <a:lnTo>
                  <a:pt x="11325508" y="845902"/>
                </a:lnTo>
                <a:close/>
                <a:moveTo>
                  <a:pt x="10763832" y="845902"/>
                </a:moveTo>
                <a:lnTo>
                  <a:pt x="10763832" y="1112602"/>
                </a:lnTo>
                <a:lnTo>
                  <a:pt x="11034986" y="1112602"/>
                </a:lnTo>
                <a:lnTo>
                  <a:pt x="11034986" y="845902"/>
                </a:lnTo>
                <a:close/>
                <a:moveTo>
                  <a:pt x="10473311" y="845902"/>
                </a:moveTo>
                <a:lnTo>
                  <a:pt x="10473311" y="1112602"/>
                </a:lnTo>
                <a:lnTo>
                  <a:pt x="10744464" y="1112602"/>
                </a:lnTo>
                <a:lnTo>
                  <a:pt x="10744464" y="845902"/>
                </a:lnTo>
                <a:close/>
                <a:moveTo>
                  <a:pt x="10182789" y="845902"/>
                </a:moveTo>
                <a:lnTo>
                  <a:pt x="10182789" y="1112602"/>
                </a:lnTo>
                <a:lnTo>
                  <a:pt x="10453943" y="1112602"/>
                </a:lnTo>
                <a:lnTo>
                  <a:pt x="10453943" y="845902"/>
                </a:lnTo>
                <a:close/>
                <a:moveTo>
                  <a:pt x="9892267" y="845902"/>
                </a:moveTo>
                <a:lnTo>
                  <a:pt x="9892267" y="1112602"/>
                </a:lnTo>
                <a:lnTo>
                  <a:pt x="10163421" y="1112602"/>
                </a:lnTo>
                <a:lnTo>
                  <a:pt x="10163421" y="845902"/>
                </a:lnTo>
                <a:close/>
                <a:moveTo>
                  <a:pt x="9601745" y="845902"/>
                </a:moveTo>
                <a:lnTo>
                  <a:pt x="9601745" y="1112602"/>
                </a:lnTo>
                <a:lnTo>
                  <a:pt x="9872899" y="1112602"/>
                </a:lnTo>
                <a:lnTo>
                  <a:pt x="9872899" y="845902"/>
                </a:lnTo>
                <a:close/>
                <a:moveTo>
                  <a:pt x="9311224" y="845902"/>
                </a:moveTo>
                <a:lnTo>
                  <a:pt x="9311224" y="1112602"/>
                </a:lnTo>
                <a:lnTo>
                  <a:pt x="9582377" y="1112602"/>
                </a:lnTo>
                <a:lnTo>
                  <a:pt x="9582377" y="845902"/>
                </a:lnTo>
                <a:close/>
                <a:moveTo>
                  <a:pt x="9020702" y="845902"/>
                </a:moveTo>
                <a:lnTo>
                  <a:pt x="9020702" y="1112602"/>
                </a:lnTo>
                <a:lnTo>
                  <a:pt x="9291856" y="1112602"/>
                </a:lnTo>
                <a:lnTo>
                  <a:pt x="9291856" y="845902"/>
                </a:lnTo>
                <a:close/>
                <a:moveTo>
                  <a:pt x="8731793" y="845902"/>
                </a:moveTo>
                <a:lnTo>
                  <a:pt x="8731793" y="1112602"/>
                </a:lnTo>
                <a:lnTo>
                  <a:pt x="9001334" y="1112602"/>
                </a:lnTo>
                <a:lnTo>
                  <a:pt x="9001334" y="845902"/>
                </a:lnTo>
                <a:close/>
                <a:moveTo>
                  <a:pt x="8441272" y="845902"/>
                </a:moveTo>
                <a:lnTo>
                  <a:pt x="8441272" y="1112602"/>
                </a:lnTo>
                <a:lnTo>
                  <a:pt x="8712425" y="1112602"/>
                </a:lnTo>
                <a:lnTo>
                  <a:pt x="8712425" y="845902"/>
                </a:lnTo>
                <a:close/>
                <a:moveTo>
                  <a:pt x="8150750" y="845902"/>
                </a:moveTo>
                <a:lnTo>
                  <a:pt x="8150750" y="1112602"/>
                </a:lnTo>
                <a:lnTo>
                  <a:pt x="8421904" y="1112602"/>
                </a:lnTo>
                <a:lnTo>
                  <a:pt x="8421904" y="845902"/>
                </a:lnTo>
                <a:close/>
                <a:moveTo>
                  <a:pt x="7860228" y="845902"/>
                </a:moveTo>
                <a:lnTo>
                  <a:pt x="7860228" y="1112602"/>
                </a:lnTo>
                <a:lnTo>
                  <a:pt x="8131382" y="1112602"/>
                </a:lnTo>
                <a:lnTo>
                  <a:pt x="8131382" y="845902"/>
                </a:lnTo>
                <a:close/>
                <a:moveTo>
                  <a:pt x="7569706" y="845902"/>
                </a:moveTo>
                <a:lnTo>
                  <a:pt x="7569706" y="1112602"/>
                </a:lnTo>
                <a:lnTo>
                  <a:pt x="7840860" y="1112602"/>
                </a:lnTo>
                <a:lnTo>
                  <a:pt x="7840860" y="845902"/>
                </a:lnTo>
                <a:close/>
                <a:moveTo>
                  <a:pt x="7279185" y="845902"/>
                </a:moveTo>
                <a:lnTo>
                  <a:pt x="7279185" y="1112602"/>
                </a:lnTo>
                <a:lnTo>
                  <a:pt x="7550338" y="1112602"/>
                </a:lnTo>
                <a:lnTo>
                  <a:pt x="7550338" y="845902"/>
                </a:lnTo>
                <a:close/>
                <a:moveTo>
                  <a:pt x="6988663" y="845902"/>
                </a:moveTo>
                <a:lnTo>
                  <a:pt x="6988663" y="1112602"/>
                </a:lnTo>
                <a:lnTo>
                  <a:pt x="7259817" y="1112602"/>
                </a:lnTo>
                <a:lnTo>
                  <a:pt x="7259817" y="845902"/>
                </a:lnTo>
                <a:close/>
                <a:moveTo>
                  <a:pt x="6698141" y="845902"/>
                </a:moveTo>
                <a:lnTo>
                  <a:pt x="6698141" y="1112602"/>
                </a:lnTo>
                <a:lnTo>
                  <a:pt x="6969295" y="1112602"/>
                </a:lnTo>
                <a:lnTo>
                  <a:pt x="6969295" y="845902"/>
                </a:lnTo>
                <a:close/>
                <a:moveTo>
                  <a:pt x="6407619" y="845902"/>
                </a:moveTo>
                <a:lnTo>
                  <a:pt x="6407619" y="1112602"/>
                </a:lnTo>
                <a:lnTo>
                  <a:pt x="6678773" y="1112602"/>
                </a:lnTo>
                <a:lnTo>
                  <a:pt x="6678773" y="845902"/>
                </a:lnTo>
                <a:close/>
                <a:moveTo>
                  <a:pt x="6117097" y="845902"/>
                </a:moveTo>
                <a:lnTo>
                  <a:pt x="6117097" y="1112602"/>
                </a:lnTo>
                <a:lnTo>
                  <a:pt x="6388251" y="1112602"/>
                </a:lnTo>
                <a:lnTo>
                  <a:pt x="6388251" y="845902"/>
                </a:lnTo>
                <a:close/>
                <a:moveTo>
                  <a:pt x="5826576" y="845902"/>
                </a:moveTo>
                <a:lnTo>
                  <a:pt x="5826576" y="1112602"/>
                </a:lnTo>
                <a:lnTo>
                  <a:pt x="6097729" y="1112602"/>
                </a:lnTo>
                <a:lnTo>
                  <a:pt x="6097729" y="845902"/>
                </a:lnTo>
                <a:close/>
                <a:moveTo>
                  <a:pt x="5536054" y="845902"/>
                </a:moveTo>
                <a:lnTo>
                  <a:pt x="5536054" y="1112602"/>
                </a:lnTo>
                <a:lnTo>
                  <a:pt x="5807208" y="1112602"/>
                </a:lnTo>
                <a:lnTo>
                  <a:pt x="5807208" y="845902"/>
                </a:lnTo>
                <a:close/>
                <a:moveTo>
                  <a:pt x="5247147" y="845902"/>
                </a:moveTo>
                <a:lnTo>
                  <a:pt x="5247147" y="1112602"/>
                </a:lnTo>
                <a:lnTo>
                  <a:pt x="5516686" y="1112602"/>
                </a:lnTo>
                <a:lnTo>
                  <a:pt x="5516686" y="845902"/>
                </a:lnTo>
                <a:close/>
                <a:moveTo>
                  <a:pt x="4956625" y="845902"/>
                </a:moveTo>
                <a:lnTo>
                  <a:pt x="4956625" y="1112602"/>
                </a:lnTo>
                <a:lnTo>
                  <a:pt x="5227779" y="1112602"/>
                </a:lnTo>
                <a:lnTo>
                  <a:pt x="5227779" y="845902"/>
                </a:lnTo>
                <a:close/>
                <a:moveTo>
                  <a:pt x="4666103" y="845902"/>
                </a:moveTo>
                <a:lnTo>
                  <a:pt x="4666103" y="1112602"/>
                </a:lnTo>
                <a:lnTo>
                  <a:pt x="4937257" y="1112602"/>
                </a:lnTo>
                <a:lnTo>
                  <a:pt x="4937257" y="845902"/>
                </a:lnTo>
                <a:close/>
                <a:moveTo>
                  <a:pt x="4375581" y="845902"/>
                </a:moveTo>
                <a:lnTo>
                  <a:pt x="4375581" y="1112602"/>
                </a:lnTo>
                <a:lnTo>
                  <a:pt x="4646735" y="1112602"/>
                </a:lnTo>
                <a:lnTo>
                  <a:pt x="4646735" y="845902"/>
                </a:lnTo>
                <a:close/>
                <a:moveTo>
                  <a:pt x="4085059" y="845902"/>
                </a:moveTo>
                <a:lnTo>
                  <a:pt x="4085059" y="1112602"/>
                </a:lnTo>
                <a:lnTo>
                  <a:pt x="4356213" y="1112602"/>
                </a:lnTo>
                <a:lnTo>
                  <a:pt x="4356213" y="845902"/>
                </a:lnTo>
                <a:close/>
                <a:moveTo>
                  <a:pt x="3794538" y="845902"/>
                </a:moveTo>
                <a:lnTo>
                  <a:pt x="3794538" y="1112602"/>
                </a:lnTo>
                <a:lnTo>
                  <a:pt x="4065691" y="1112602"/>
                </a:lnTo>
                <a:lnTo>
                  <a:pt x="4065691" y="845902"/>
                </a:lnTo>
                <a:close/>
                <a:moveTo>
                  <a:pt x="3504016" y="845902"/>
                </a:moveTo>
                <a:lnTo>
                  <a:pt x="3504016" y="1112602"/>
                </a:lnTo>
                <a:lnTo>
                  <a:pt x="3775170" y="1112602"/>
                </a:lnTo>
                <a:lnTo>
                  <a:pt x="3775170" y="845902"/>
                </a:lnTo>
                <a:close/>
                <a:moveTo>
                  <a:pt x="3213494" y="845902"/>
                </a:moveTo>
                <a:lnTo>
                  <a:pt x="3213494" y="1112602"/>
                </a:lnTo>
                <a:lnTo>
                  <a:pt x="3484648" y="1112602"/>
                </a:lnTo>
                <a:lnTo>
                  <a:pt x="3484648" y="845902"/>
                </a:lnTo>
                <a:close/>
                <a:moveTo>
                  <a:pt x="2922972" y="845902"/>
                </a:moveTo>
                <a:lnTo>
                  <a:pt x="2922972" y="1112602"/>
                </a:lnTo>
                <a:lnTo>
                  <a:pt x="3194126" y="1112602"/>
                </a:lnTo>
                <a:lnTo>
                  <a:pt x="3194126" y="845902"/>
                </a:lnTo>
                <a:close/>
                <a:moveTo>
                  <a:pt x="2632451" y="845902"/>
                </a:moveTo>
                <a:lnTo>
                  <a:pt x="2632451" y="1112602"/>
                </a:lnTo>
                <a:lnTo>
                  <a:pt x="2903604" y="1112602"/>
                </a:lnTo>
                <a:lnTo>
                  <a:pt x="2903604" y="845902"/>
                </a:lnTo>
                <a:close/>
                <a:moveTo>
                  <a:pt x="2341929" y="845902"/>
                </a:moveTo>
                <a:lnTo>
                  <a:pt x="2341929" y="1112602"/>
                </a:lnTo>
                <a:lnTo>
                  <a:pt x="2613083" y="1112602"/>
                </a:lnTo>
                <a:lnTo>
                  <a:pt x="2613083" y="845902"/>
                </a:lnTo>
                <a:close/>
                <a:moveTo>
                  <a:pt x="2051407" y="845902"/>
                </a:moveTo>
                <a:lnTo>
                  <a:pt x="2051407" y="1112602"/>
                </a:lnTo>
                <a:lnTo>
                  <a:pt x="2322561" y="1112602"/>
                </a:lnTo>
                <a:lnTo>
                  <a:pt x="2322561" y="845902"/>
                </a:lnTo>
                <a:close/>
                <a:moveTo>
                  <a:pt x="1760886" y="845902"/>
                </a:moveTo>
                <a:lnTo>
                  <a:pt x="1760886" y="1112602"/>
                </a:lnTo>
                <a:lnTo>
                  <a:pt x="2032039" y="1112602"/>
                </a:lnTo>
                <a:lnTo>
                  <a:pt x="2032039" y="845902"/>
                </a:lnTo>
                <a:close/>
                <a:moveTo>
                  <a:pt x="1471977" y="845902"/>
                </a:moveTo>
                <a:lnTo>
                  <a:pt x="1471977" y="1112602"/>
                </a:lnTo>
                <a:lnTo>
                  <a:pt x="1743131" y="1112602"/>
                </a:lnTo>
                <a:lnTo>
                  <a:pt x="1743131" y="845902"/>
                </a:lnTo>
                <a:close/>
                <a:moveTo>
                  <a:pt x="1181455" y="845902"/>
                </a:moveTo>
                <a:lnTo>
                  <a:pt x="1181455" y="1112602"/>
                </a:lnTo>
                <a:lnTo>
                  <a:pt x="1452609" y="1112602"/>
                </a:lnTo>
                <a:lnTo>
                  <a:pt x="1452609" y="845902"/>
                </a:lnTo>
                <a:close/>
                <a:moveTo>
                  <a:pt x="890933" y="845902"/>
                </a:moveTo>
                <a:lnTo>
                  <a:pt x="890933" y="1112602"/>
                </a:lnTo>
                <a:lnTo>
                  <a:pt x="1162087" y="1112602"/>
                </a:lnTo>
                <a:lnTo>
                  <a:pt x="1162087" y="845902"/>
                </a:lnTo>
                <a:close/>
                <a:moveTo>
                  <a:pt x="600412" y="845902"/>
                </a:moveTo>
                <a:lnTo>
                  <a:pt x="600412" y="1112602"/>
                </a:lnTo>
                <a:lnTo>
                  <a:pt x="871565" y="1112602"/>
                </a:lnTo>
                <a:lnTo>
                  <a:pt x="871565" y="845902"/>
                </a:lnTo>
                <a:close/>
                <a:moveTo>
                  <a:pt x="309890" y="845902"/>
                </a:moveTo>
                <a:lnTo>
                  <a:pt x="309890" y="1112602"/>
                </a:lnTo>
                <a:lnTo>
                  <a:pt x="581044" y="1112602"/>
                </a:lnTo>
                <a:lnTo>
                  <a:pt x="581044" y="845902"/>
                </a:lnTo>
                <a:close/>
                <a:moveTo>
                  <a:pt x="19368" y="845902"/>
                </a:moveTo>
                <a:lnTo>
                  <a:pt x="19368" y="1112602"/>
                </a:lnTo>
                <a:lnTo>
                  <a:pt x="290522" y="1112602"/>
                </a:lnTo>
                <a:lnTo>
                  <a:pt x="290522" y="845902"/>
                </a:lnTo>
                <a:close/>
                <a:moveTo>
                  <a:pt x="11925920" y="560152"/>
                </a:moveTo>
                <a:lnTo>
                  <a:pt x="11925920" y="826852"/>
                </a:lnTo>
                <a:lnTo>
                  <a:pt x="12197073" y="826852"/>
                </a:lnTo>
                <a:lnTo>
                  <a:pt x="12197073" y="560152"/>
                </a:lnTo>
                <a:close/>
                <a:moveTo>
                  <a:pt x="11635398" y="560152"/>
                </a:moveTo>
                <a:lnTo>
                  <a:pt x="11635398" y="826852"/>
                </a:lnTo>
                <a:lnTo>
                  <a:pt x="11906552" y="826852"/>
                </a:lnTo>
                <a:lnTo>
                  <a:pt x="11906552" y="560152"/>
                </a:lnTo>
                <a:close/>
                <a:moveTo>
                  <a:pt x="11344876" y="560152"/>
                </a:moveTo>
                <a:lnTo>
                  <a:pt x="11344876" y="826852"/>
                </a:lnTo>
                <a:lnTo>
                  <a:pt x="11616030" y="826852"/>
                </a:lnTo>
                <a:lnTo>
                  <a:pt x="11616030" y="560152"/>
                </a:lnTo>
                <a:close/>
                <a:moveTo>
                  <a:pt x="11054354" y="560152"/>
                </a:moveTo>
                <a:lnTo>
                  <a:pt x="11054354" y="826852"/>
                </a:lnTo>
                <a:lnTo>
                  <a:pt x="11325508" y="826852"/>
                </a:lnTo>
                <a:lnTo>
                  <a:pt x="11325508" y="560152"/>
                </a:lnTo>
                <a:close/>
                <a:moveTo>
                  <a:pt x="10763832" y="560152"/>
                </a:moveTo>
                <a:lnTo>
                  <a:pt x="10763832" y="826852"/>
                </a:lnTo>
                <a:lnTo>
                  <a:pt x="11034986" y="826852"/>
                </a:lnTo>
                <a:lnTo>
                  <a:pt x="11034986" y="560152"/>
                </a:lnTo>
                <a:close/>
                <a:moveTo>
                  <a:pt x="10473311" y="560152"/>
                </a:moveTo>
                <a:lnTo>
                  <a:pt x="10473311" y="826852"/>
                </a:lnTo>
                <a:lnTo>
                  <a:pt x="10744464" y="826852"/>
                </a:lnTo>
                <a:lnTo>
                  <a:pt x="10744464" y="560152"/>
                </a:lnTo>
                <a:close/>
                <a:moveTo>
                  <a:pt x="10182789" y="560152"/>
                </a:moveTo>
                <a:lnTo>
                  <a:pt x="10182789" y="826852"/>
                </a:lnTo>
                <a:lnTo>
                  <a:pt x="10453943" y="826852"/>
                </a:lnTo>
                <a:lnTo>
                  <a:pt x="10453943" y="560152"/>
                </a:lnTo>
                <a:close/>
                <a:moveTo>
                  <a:pt x="9892267" y="560152"/>
                </a:moveTo>
                <a:lnTo>
                  <a:pt x="9892267" y="826852"/>
                </a:lnTo>
                <a:lnTo>
                  <a:pt x="10163421" y="826852"/>
                </a:lnTo>
                <a:lnTo>
                  <a:pt x="10163421" y="560152"/>
                </a:lnTo>
                <a:close/>
                <a:moveTo>
                  <a:pt x="9601745" y="560152"/>
                </a:moveTo>
                <a:lnTo>
                  <a:pt x="9601745" y="826852"/>
                </a:lnTo>
                <a:lnTo>
                  <a:pt x="9872899" y="826852"/>
                </a:lnTo>
                <a:lnTo>
                  <a:pt x="9872899" y="560152"/>
                </a:lnTo>
                <a:close/>
                <a:moveTo>
                  <a:pt x="9311224" y="560152"/>
                </a:moveTo>
                <a:lnTo>
                  <a:pt x="9311224" y="826852"/>
                </a:lnTo>
                <a:lnTo>
                  <a:pt x="9582377" y="826852"/>
                </a:lnTo>
                <a:lnTo>
                  <a:pt x="9582377" y="560152"/>
                </a:lnTo>
                <a:close/>
                <a:moveTo>
                  <a:pt x="9020702" y="560152"/>
                </a:moveTo>
                <a:lnTo>
                  <a:pt x="9020702" y="826852"/>
                </a:lnTo>
                <a:lnTo>
                  <a:pt x="9291856" y="826852"/>
                </a:lnTo>
                <a:lnTo>
                  <a:pt x="9291856" y="560152"/>
                </a:lnTo>
                <a:close/>
                <a:moveTo>
                  <a:pt x="8731793" y="560152"/>
                </a:moveTo>
                <a:lnTo>
                  <a:pt x="8731793" y="826852"/>
                </a:lnTo>
                <a:lnTo>
                  <a:pt x="9001334" y="826852"/>
                </a:lnTo>
                <a:lnTo>
                  <a:pt x="9001334" y="560152"/>
                </a:lnTo>
                <a:close/>
                <a:moveTo>
                  <a:pt x="8441272" y="560152"/>
                </a:moveTo>
                <a:lnTo>
                  <a:pt x="8441272" y="826852"/>
                </a:lnTo>
                <a:lnTo>
                  <a:pt x="8712425" y="826852"/>
                </a:lnTo>
                <a:lnTo>
                  <a:pt x="8712425" y="560152"/>
                </a:lnTo>
                <a:close/>
                <a:moveTo>
                  <a:pt x="8150750" y="560152"/>
                </a:moveTo>
                <a:lnTo>
                  <a:pt x="8150750" y="826852"/>
                </a:lnTo>
                <a:lnTo>
                  <a:pt x="8421904" y="826852"/>
                </a:lnTo>
                <a:lnTo>
                  <a:pt x="8421904" y="560152"/>
                </a:lnTo>
                <a:close/>
                <a:moveTo>
                  <a:pt x="7860228" y="560152"/>
                </a:moveTo>
                <a:lnTo>
                  <a:pt x="7860228" y="826852"/>
                </a:lnTo>
                <a:lnTo>
                  <a:pt x="8131382" y="826852"/>
                </a:lnTo>
                <a:lnTo>
                  <a:pt x="8131382" y="560152"/>
                </a:lnTo>
                <a:close/>
                <a:moveTo>
                  <a:pt x="7569706" y="560152"/>
                </a:moveTo>
                <a:lnTo>
                  <a:pt x="7569706" y="826852"/>
                </a:lnTo>
                <a:lnTo>
                  <a:pt x="7840860" y="826852"/>
                </a:lnTo>
                <a:lnTo>
                  <a:pt x="7840860" y="560152"/>
                </a:lnTo>
                <a:close/>
                <a:moveTo>
                  <a:pt x="7279185" y="560152"/>
                </a:moveTo>
                <a:lnTo>
                  <a:pt x="7279185" y="826852"/>
                </a:lnTo>
                <a:lnTo>
                  <a:pt x="7550338" y="826852"/>
                </a:lnTo>
                <a:lnTo>
                  <a:pt x="7550338" y="560152"/>
                </a:lnTo>
                <a:close/>
                <a:moveTo>
                  <a:pt x="6988663" y="560152"/>
                </a:moveTo>
                <a:lnTo>
                  <a:pt x="6988663" y="826852"/>
                </a:lnTo>
                <a:lnTo>
                  <a:pt x="7259817" y="826852"/>
                </a:lnTo>
                <a:lnTo>
                  <a:pt x="7259817" y="560152"/>
                </a:lnTo>
                <a:close/>
                <a:moveTo>
                  <a:pt x="6698141" y="560152"/>
                </a:moveTo>
                <a:lnTo>
                  <a:pt x="6698141" y="826852"/>
                </a:lnTo>
                <a:lnTo>
                  <a:pt x="6969295" y="826852"/>
                </a:lnTo>
                <a:lnTo>
                  <a:pt x="6969295" y="560152"/>
                </a:lnTo>
                <a:close/>
                <a:moveTo>
                  <a:pt x="6407619" y="560152"/>
                </a:moveTo>
                <a:lnTo>
                  <a:pt x="6407619" y="826852"/>
                </a:lnTo>
                <a:lnTo>
                  <a:pt x="6678773" y="826852"/>
                </a:lnTo>
                <a:lnTo>
                  <a:pt x="6678773" y="560152"/>
                </a:lnTo>
                <a:close/>
                <a:moveTo>
                  <a:pt x="6117097" y="560152"/>
                </a:moveTo>
                <a:lnTo>
                  <a:pt x="6117097" y="826852"/>
                </a:lnTo>
                <a:lnTo>
                  <a:pt x="6388251" y="826852"/>
                </a:lnTo>
                <a:lnTo>
                  <a:pt x="6388251" y="560152"/>
                </a:lnTo>
                <a:close/>
                <a:moveTo>
                  <a:pt x="5826576" y="560152"/>
                </a:moveTo>
                <a:lnTo>
                  <a:pt x="5826576" y="826852"/>
                </a:lnTo>
                <a:lnTo>
                  <a:pt x="6097729" y="826852"/>
                </a:lnTo>
                <a:lnTo>
                  <a:pt x="6097729" y="560152"/>
                </a:lnTo>
                <a:close/>
                <a:moveTo>
                  <a:pt x="5536054" y="560152"/>
                </a:moveTo>
                <a:lnTo>
                  <a:pt x="5536054" y="826852"/>
                </a:lnTo>
                <a:lnTo>
                  <a:pt x="5807208" y="826852"/>
                </a:lnTo>
                <a:lnTo>
                  <a:pt x="5807208" y="560152"/>
                </a:lnTo>
                <a:close/>
                <a:moveTo>
                  <a:pt x="5247147" y="560152"/>
                </a:moveTo>
                <a:lnTo>
                  <a:pt x="5247147" y="826852"/>
                </a:lnTo>
                <a:lnTo>
                  <a:pt x="5516686" y="826852"/>
                </a:lnTo>
                <a:lnTo>
                  <a:pt x="5516686" y="560152"/>
                </a:lnTo>
                <a:close/>
                <a:moveTo>
                  <a:pt x="4956625" y="560152"/>
                </a:moveTo>
                <a:lnTo>
                  <a:pt x="4956625" y="826852"/>
                </a:lnTo>
                <a:lnTo>
                  <a:pt x="5227779" y="826852"/>
                </a:lnTo>
                <a:lnTo>
                  <a:pt x="5227779" y="560152"/>
                </a:lnTo>
                <a:close/>
                <a:moveTo>
                  <a:pt x="4666103" y="560152"/>
                </a:moveTo>
                <a:lnTo>
                  <a:pt x="4666103" y="826852"/>
                </a:lnTo>
                <a:lnTo>
                  <a:pt x="4937257" y="826852"/>
                </a:lnTo>
                <a:lnTo>
                  <a:pt x="4937257" y="560152"/>
                </a:lnTo>
                <a:close/>
                <a:moveTo>
                  <a:pt x="4375581" y="560152"/>
                </a:moveTo>
                <a:lnTo>
                  <a:pt x="4375581" y="826852"/>
                </a:lnTo>
                <a:lnTo>
                  <a:pt x="4646735" y="826852"/>
                </a:lnTo>
                <a:lnTo>
                  <a:pt x="4646735" y="560152"/>
                </a:lnTo>
                <a:close/>
                <a:moveTo>
                  <a:pt x="4085059" y="560152"/>
                </a:moveTo>
                <a:lnTo>
                  <a:pt x="4085059" y="826852"/>
                </a:lnTo>
                <a:lnTo>
                  <a:pt x="4356213" y="826852"/>
                </a:lnTo>
                <a:lnTo>
                  <a:pt x="4356213" y="560152"/>
                </a:lnTo>
                <a:close/>
                <a:moveTo>
                  <a:pt x="3794538" y="560152"/>
                </a:moveTo>
                <a:lnTo>
                  <a:pt x="3794538" y="826852"/>
                </a:lnTo>
                <a:lnTo>
                  <a:pt x="4065691" y="826852"/>
                </a:lnTo>
                <a:lnTo>
                  <a:pt x="4065691" y="560152"/>
                </a:lnTo>
                <a:close/>
                <a:moveTo>
                  <a:pt x="3504016" y="560152"/>
                </a:moveTo>
                <a:lnTo>
                  <a:pt x="3504016" y="826852"/>
                </a:lnTo>
                <a:lnTo>
                  <a:pt x="3775170" y="826852"/>
                </a:lnTo>
                <a:lnTo>
                  <a:pt x="3775170" y="560152"/>
                </a:lnTo>
                <a:close/>
                <a:moveTo>
                  <a:pt x="3213494" y="560152"/>
                </a:moveTo>
                <a:lnTo>
                  <a:pt x="3213494" y="826852"/>
                </a:lnTo>
                <a:lnTo>
                  <a:pt x="3484648" y="826852"/>
                </a:lnTo>
                <a:lnTo>
                  <a:pt x="3484648" y="560152"/>
                </a:lnTo>
                <a:close/>
                <a:moveTo>
                  <a:pt x="2922972" y="560152"/>
                </a:moveTo>
                <a:lnTo>
                  <a:pt x="2922972" y="826852"/>
                </a:lnTo>
                <a:lnTo>
                  <a:pt x="3194126" y="826852"/>
                </a:lnTo>
                <a:lnTo>
                  <a:pt x="3194126" y="560152"/>
                </a:lnTo>
                <a:close/>
                <a:moveTo>
                  <a:pt x="2632451" y="560152"/>
                </a:moveTo>
                <a:lnTo>
                  <a:pt x="2632451" y="826852"/>
                </a:lnTo>
                <a:lnTo>
                  <a:pt x="2903604" y="826852"/>
                </a:lnTo>
                <a:lnTo>
                  <a:pt x="2903604" y="560152"/>
                </a:lnTo>
                <a:close/>
                <a:moveTo>
                  <a:pt x="2341929" y="560152"/>
                </a:moveTo>
                <a:lnTo>
                  <a:pt x="2341929" y="826852"/>
                </a:lnTo>
                <a:lnTo>
                  <a:pt x="2613083" y="826852"/>
                </a:lnTo>
                <a:lnTo>
                  <a:pt x="2613083" y="560152"/>
                </a:lnTo>
                <a:close/>
                <a:moveTo>
                  <a:pt x="2051407" y="560152"/>
                </a:moveTo>
                <a:lnTo>
                  <a:pt x="2051407" y="826852"/>
                </a:lnTo>
                <a:lnTo>
                  <a:pt x="2322561" y="826852"/>
                </a:lnTo>
                <a:lnTo>
                  <a:pt x="2322561" y="560152"/>
                </a:lnTo>
                <a:close/>
                <a:moveTo>
                  <a:pt x="1760886" y="560152"/>
                </a:moveTo>
                <a:lnTo>
                  <a:pt x="1760886" y="826852"/>
                </a:lnTo>
                <a:lnTo>
                  <a:pt x="2032039" y="826852"/>
                </a:lnTo>
                <a:lnTo>
                  <a:pt x="2032039" y="560152"/>
                </a:lnTo>
                <a:close/>
                <a:moveTo>
                  <a:pt x="1471977" y="560152"/>
                </a:moveTo>
                <a:lnTo>
                  <a:pt x="1471977" y="826852"/>
                </a:lnTo>
                <a:lnTo>
                  <a:pt x="1743131" y="826852"/>
                </a:lnTo>
                <a:lnTo>
                  <a:pt x="1743131" y="560152"/>
                </a:lnTo>
                <a:close/>
                <a:moveTo>
                  <a:pt x="1181455" y="560152"/>
                </a:moveTo>
                <a:lnTo>
                  <a:pt x="1181455" y="826852"/>
                </a:lnTo>
                <a:lnTo>
                  <a:pt x="1452609" y="826852"/>
                </a:lnTo>
                <a:lnTo>
                  <a:pt x="1452609" y="560152"/>
                </a:lnTo>
                <a:close/>
                <a:moveTo>
                  <a:pt x="890933" y="560152"/>
                </a:moveTo>
                <a:lnTo>
                  <a:pt x="890933" y="826852"/>
                </a:lnTo>
                <a:lnTo>
                  <a:pt x="1162087" y="826852"/>
                </a:lnTo>
                <a:lnTo>
                  <a:pt x="1162087" y="560152"/>
                </a:lnTo>
                <a:close/>
                <a:moveTo>
                  <a:pt x="600412" y="560152"/>
                </a:moveTo>
                <a:lnTo>
                  <a:pt x="600412" y="826852"/>
                </a:lnTo>
                <a:lnTo>
                  <a:pt x="871565" y="826852"/>
                </a:lnTo>
                <a:lnTo>
                  <a:pt x="871565" y="560152"/>
                </a:lnTo>
                <a:close/>
                <a:moveTo>
                  <a:pt x="309890" y="560152"/>
                </a:moveTo>
                <a:lnTo>
                  <a:pt x="309890" y="826852"/>
                </a:lnTo>
                <a:lnTo>
                  <a:pt x="581044" y="826852"/>
                </a:lnTo>
                <a:lnTo>
                  <a:pt x="581044" y="560152"/>
                </a:lnTo>
                <a:close/>
                <a:moveTo>
                  <a:pt x="19368" y="560152"/>
                </a:moveTo>
                <a:lnTo>
                  <a:pt x="19368" y="826852"/>
                </a:lnTo>
                <a:lnTo>
                  <a:pt x="290522" y="826852"/>
                </a:lnTo>
                <a:lnTo>
                  <a:pt x="290522" y="560152"/>
                </a:lnTo>
                <a:close/>
                <a:moveTo>
                  <a:pt x="11925920" y="274402"/>
                </a:moveTo>
                <a:lnTo>
                  <a:pt x="11925920" y="541102"/>
                </a:lnTo>
                <a:lnTo>
                  <a:pt x="12197073" y="541102"/>
                </a:lnTo>
                <a:lnTo>
                  <a:pt x="12197073" y="274402"/>
                </a:lnTo>
                <a:close/>
                <a:moveTo>
                  <a:pt x="11635398" y="274402"/>
                </a:moveTo>
                <a:lnTo>
                  <a:pt x="11635398" y="541102"/>
                </a:lnTo>
                <a:lnTo>
                  <a:pt x="11906552" y="541102"/>
                </a:lnTo>
                <a:lnTo>
                  <a:pt x="11906552" y="274402"/>
                </a:lnTo>
                <a:close/>
                <a:moveTo>
                  <a:pt x="11344876" y="274402"/>
                </a:moveTo>
                <a:lnTo>
                  <a:pt x="11344876" y="541102"/>
                </a:lnTo>
                <a:lnTo>
                  <a:pt x="11616030" y="541102"/>
                </a:lnTo>
                <a:lnTo>
                  <a:pt x="11616030" y="274402"/>
                </a:lnTo>
                <a:close/>
                <a:moveTo>
                  <a:pt x="11054354" y="274402"/>
                </a:moveTo>
                <a:lnTo>
                  <a:pt x="11054354" y="541102"/>
                </a:lnTo>
                <a:lnTo>
                  <a:pt x="11325508" y="541102"/>
                </a:lnTo>
                <a:lnTo>
                  <a:pt x="11325508" y="274402"/>
                </a:lnTo>
                <a:close/>
                <a:moveTo>
                  <a:pt x="10763832" y="274402"/>
                </a:moveTo>
                <a:lnTo>
                  <a:pt x="10763832" y="541102"/>
                </a:lnTo>
                <a:lnTo>
                  <a:pt x="11034986" y="541102"/>
                </a:lnTo>
                <a:lnTo>
                  <a:pt x="11034986" y="274402"/>
                </a:lnTo>
                <a:close/>
                <a:moveTo>
                  <a:pt x="10473311" y="274402"/>
                </a:moveTo>
                <a:lnTo>
                  <a:pt x="10473311" y="541102"/>
                </a:lnTo>
                <a:lnTo>
                  <a:pt x="10744464" y="541102"/>
                </a:lnTo>
                <a:lnTo>
                  <a:pt x="10744464" y="274402"/>
                </a:lnTo>
                <a:close/>
                <a:moveTo>
                  <a:pt x="10182789" y="274402"/>
                </a:moveTo>
                <a:lnTo>
                  <a:pt x="10182789" y="541102"/>
                </a:lnTo>
                <a:lnTo>
                  <a:pt x="10453943" y="541102"/>
                </a:lnTo>
                <a:lnTo>
                  <a:pt x="10453943" y="274402"/>
                </a:lnTo>
                <a:close/>
                <a:moveTo>
                  <a:pt x="9892267" y="274402"/>
                </a:moveTo>
                <a:lnTo>
                  <a:pt x="9892267" y="541102"/>
                </a:lnTo>
                <a:lnTo>
                  <a:pt x="10163421" y="541102"/>
                </a:lnTo>
                <a:lnTo>
                  <a:pt x="10163421" y="274402"/>
                </a:lnTo>
                <a:close/>
                <a:moveTo>
                  <a:pt x="9601745" y="274402"/>
                </a:moveTo>
                <a:lnTo>
                  <a:pt x="9601745" y="541102"/>
                </a:lnTo>
                <a:lnTo>
                  <a:pt x="9872899" y="541102"/>
                </a:lnTo>
                <a:lnTo>
                  <a:pt x="9872899" y="274402"/>
                </a:lnTo>
                <a:close/>
                <a:moveTo>
                  <a:pt x="9311224" y="274402"/>
                </a:moveTo>
                <a:lnTo>
                  <a:pt x="9311224" y="541102"/>
                </a:lnTo>
                <a:lnTo>
                  <a:pt x="9582377" y="541102"/>
                </a:lnTo>
                <a:lnTo>
                  <a:pt x="9582377" y="274402"/>
                </a:lnTo>
                <a:close/>
                <a:moveTo>
                  <a:pt x="9020702" y="274402"/>
                </a:moveTo>
                <a:lnTo>
                  <a:pt x="9020702" y="541102"/>
                </a:lnTo>
                <a:lnTo>
                  <a:pt x="9291856" y="541102"/>
                </a:lnTo>
                <a:lnTo>
                  <a:pt x="9291856" y="274402"/>
                </a:lnTo>
                <a:close/>
                <a:moveTo>
                  <a:pt x="8731793" y="274402"/>
                </a:moveTo>
                <a:lnTo>
                  <a:pt x="8731793" y="541102"/>
                </a:lnTo>
                <a:lnTo>
                  <a:pt x="9001334" y="541102"/>
                </a:lnTo>
                <a:lnTo>
                  <a:pt x="9001334" y="274402"/>
                </a:lnTo>
                <a:close/>
                <a:moveTo>
                  <a:pt x="8441272" y="274402"/>
                </a:moveTo>
                <a:lnTo>
                  <a:pt x="8441272" y="541102"/>
                </a:lnTo>
                <a:lnTo>
                  <a:pt x="8712425" y="541102"/>
                </a:lnTo>
                <a:lnTo>
                  <a:pt x="8712425" y="274402"/>
                </a:lnTo>
                <a:close/>
                <a:moveTo>
                  <a:pt x="8150750" y="274402"/>
                </a:moveTo>
                <a:lnTo>
                  <a:pt x="8150750" y="541102"/>
                </a:lnTo>
                <a:lnTo>
                  <a:pt x="8421904" y="541102"/>
                </a:lnTo>
                <a:lnTo>
                  <a:pt x="8421904" y="274402"/>
                </a:lnTo>
                <a:close/>
                <a:moveTo>
                  <a:pt x="7860228" y="274402"/>
                </a:moveTo>
                <a:lnTo>
                  <a:pt x="7860228" y="541102"/>
                </a:lnTo>
                <a:lnTo>
                  <a:pt x="8131382" y="541102"/>
                </a:lnTo>
                <a:lnTo>
                  <a:pt x="8131382" y="274402"/>
                </a:lnTo>
                <a:close/>
                <a:moveTo>
                  <a:pt x="7569706" y="274402"/>
                </a:moveTo>
                <a:lnTo>
                  <a:pt x="7569706" y="541102"/>
                </a:lnTo>
                <a:lnTo>
                  <a:pt x="7840860" y="541102"/>
                </a:lnTo>
                <a:lnTo>
                  <a:pt x="7840860" y="274402"/>
                </a:lnTo>
                <a:close/>
                <a:moveTo>
                  <a:pt x="7279185" y="274402"/>
                </a:moveTo>
                <a:lnTo>
                  <a:pt x="7279185" y="541102"/>
                </a:lnTo>
                <a:lnTo>
                  <a:pt x="7550338" y="541102"/>
                </a:lnTo>
                <a:lnTo>
                  <a:pt x="7550338" y="274402"/>
                </a:lnTo>
                <a:close/>
                <a:moveTo>
                  <a:pt x="6988663" y="274402"/>
                </a:moveTo>
                <a:lnTo>
                  <a:pt x="6988663" y="541102"/>
                </a:lnTo>
                <a:lnTo>
                  <a:pt x="7259817" y="541102"/>
                </a:lnTo>
                <a:lnTo>
                  <a:pt x="7259817" y="274402"/>
                </a:lnTo>
                <a:close/>
                <a:moveTo>
                  <a:pt x="6698141" y="274402"/>
                </a:moveTo>
                <a:lnTo>
                  <a:pt x="6698141" y="541102"/>
                </a:lnTo>
                <a:lnTo>
                  <a:pt x="6969295" y="541102"/>
                </a:lnTo>
                <a:lnTo>
                  <a:pt x="6969295" y="274402"/>
                </a:lnTo>
                <a:close/>
                <a:moveTo>
                  <a:pt x="6407619" y="274402"/>
                </a:moveTo>
                <a:lnTo>
                  <a:pt x="6407619" y="541102"/>
                </a:lnTo>
                <a:lnTo>
                  <a:pt x="6678773" y="541102"/>
                </a:lnTo>
                <a:lnTo>
                  <a:pt x="6678773" y="274402"/>
                </a:lnTo>
                <a:close/>
                <a:moveTo>
                  <a:pt x="6117097" y="274402"/>
                </a:moveTo>
                <a:lnTo>
                  <a:pt x="6117097" y="541102"/>
                </a:lnTo>
                <a:lnTo>
                  <a:pt x="6388251" y="541102"/>
                </a:lnTo>
                <a:lnTo>
                  <a:pt x="6388251" y="274402"/>
                </a:lnTo>
                <a:close/>
                <a:moveTo>
                  <a:pt x="5826576" y="274402"/>
                </a:moveTo>
                <a:lnTo>
                  <a:pt x="5826576" y="541102"/>
                </a:lnTo>
                <a:lnTo>
                  <a:pt x="6097729" y="541102"/>
                </a:lnTo>
                <a:lnTo>
                  <a:pt x="6097729" y="274402"/>
                </a:lnTo>
                <a:close/>
                <a:moveTo>
                  <a:pt x="5536054" y="274402"/>
                </a:moveTo>
                <a:lnTo>
                  <a:pt x="5536054" y="541102"/>
                </a:lnTo>
                <a:lnTo>
                  <a:pt x="5807208" y="541102"/>
                </a:lnTo>
                <a:lnTo>
                  <a:pt x="5807208" y="274402"/>
                </a:lnTo>
                <a:close/>
                <a:moveTo>
                  <a:pt x="5247147" y="274402"/>
                </a:moveTo>
                <a:lnTo>
                  <a:pt x="5247147" y="541102"/>
                </a:lnTo>
                <a:lnTo>
                  <a:pt x="5516686" y="541102"/>
                </a:lnTo>
                <a:lnTo>
                  <a:pt x="5516686" y="274402"/>
                </a:lnTo>
                <a:close/>
                <a:moveTo>
                  <a:pt x="4956625" y="274402"/>
                </a:moveTo>
                <a:lnTo>
                  <a:pt x="4956625" y="541102"/>
                </a:lnTo>
                <a:lnTo>
                  <a:pt x="5227779" y="541102"/>
                </a:lnTo>
                <a:lnTo>
                  <a:pt x="5227779" y="274402"/>
                </a:lnTo>
                <a:close/>
                <a:moveTo>
                  <a:pt x="4666103" y="274402"/>
                </a:moveTo>
                <a:lnTo>
                  <a:pt x="4666103" y="541102"/>
                </a:lnTo>
                <a:lnTo>
                  <a:pt x="4937257" y="541102"/>
                </a:lnTo>
                <a:lnTo>
                  <a:pt x="4937257" y="274402"/>
                </a:lnTo>
                <a:close/>
                <a:moveTo>
                  <a:pt x="4375581" y="274402"/>
                </a:moveTo>
                <a:lnTo>
                  <a:pt x="4375581" y="541102"/>
                </a:lnTo>
                <a:lnTo>
                  <a:pt x="4646735" y="541102"/>
                </a:lnTo>
                <a:lnTo>
                  <a:pt x="4646735" y="274402"/>
                </a:lnTo>
                <a:close/>
                <a:moveTo>
                  <a:pt x="4085059" y="274402"/>
                </a:moveTo>
                <a:lnTo>
                  <a:pt x="4085059" y="541102"/>
                </a:lnTo>
                <a:lnTo>
                  <a:pt x="4356213" y="541102"/>
                </a:lnTo>
                <a:lnTo>
                  <a:pt x="4356213" y="274402"/>
                </a:lnTo>
                <a:close/>
                <a:moveTo>
                  <a:pt x="3794538" y="274402"/>
                </a:moveTo>
                <a:lnTo>
                  <a:pt x="3794538" y="541102"/>
                </a:lnTo>
                <a:lnTo>
                  <a:pt x="4065691" y="541102"/>
                </a:lnTo>
                <a:lnTo>
                  <a:pt x="4065691" y="274402"/>
                </a:lnTo>
                <a:close/>
                <a:moveTo>
                  <a:pt x="3504016" y="274402"/>
                </a:moveTo>
                <a:lnTo>
                  <a:pt x="3504016" y="541102"/>
                </a:lnTo>
                <a:lnTo>
                  <a:pt x="3775170" y="541102"/>
                </a:lnTo>
                <a:lnTo>
                  <a:pt x="3775170" y="274402"/>
                </a:lnTo>
                <a:close/>
                <a:moveTo>
                  <a:pt x="3213494" y="274402"/>
                </a:moveTo>
                <a:lnTo>
                  <a:pt x="3213494" y="541102"/>
                </a:lnTo>
                <a:lnTo>
                  <a:pt x="3484648" y="541102"/>
                </a:lnTo>
                <a:lnTo>
                  <a:pt x="3484648" y="274402"/>
                </a:lnTo>
                <a:close/>
                <a:moveTo>
                  <a:pt x="2922972" y="274402"/>
                </a:moveTo>
                <a:lnTo>
                  <a:pt x="2922972" y="541102"/>
                </a:lnTo>
                <a:lnTo>
                  <a:pt x="3194126" y="541102"/>
                </a:lnTo>
                <a:lnTo>
                  <a:pt x="3194126" y="274402"/>
                </a:lnTo>
                <a:close/>
                <a:moveTo>
                  <a:pt x="2632451" y="274402"/>
                </a:moveTo>
                <a:lnTo>
                  <a:pt x="2632451" y="541102"/>
                </a:lnTo>
                <a:lnTo>
                  <a:pt x="2903604" y="541102"/>
                </a:lnTo>
                <a:lnTo>
                  <a:pt x="2903604" y="274402"/>
                </a:lnTo>
                <a:close/>
                <a:moveTo>
                  <a:pt x="2341929" y="274402"/>
                </a:moveTo>
                <a:lnTo>
                  <a:pt x="2341929" y="541102"/>
                </a:lnTo>
                <a:lnTo>
                  <a:pt x="2613083" y="541102"/>
                </a:lnTo>
                <a:lnTo>
                  <a:pt x="2613083" y="274402"/>
                </a:lnTo>
                <a:close/>
                <a:moveTo>
                  <a:pt x="2051407" y="274402"/>
                </a:moveTo>
                <a:lnTo>
                  <a:pt x="2051407" y="541102"/>
                </a:lnTo>
                <a:lnTo>
                  <a:pt x="2322561" y="541102"/>
                </a:lnTo>
                <a:lnTo>
                  <a:pt x="2322561" y="274402"/>
                </a:lnTo>
                <a:close/>
                <a:moveTo>
                  <a:pt x="1760886" y="274402"/>
                </a:moveTo>
                <a:lnTo>
                  <a:pt x="1760886" y="541102"/>
                </a:lnTo>
                <a:lnTo>
                  <a:pt x="2032039" y="541102"/>
                </a:lnTo>
                <a:lnTo>
                  <a:pt x="2032039" y="274402"/>
                </a:lnTo>
                <a:close/>
                <a:moveTo>
                  <a:pt x="1471977" y="274402"/>
                </a:moveTo>
                <a:lnTo>
                  <a:pt x="1471977" y="541102"/>
                </a:lnTo>
                <a:lnTo>
                  <a:pt x="1743131" y="541102"/>
                </a:lnTo>
                <a:lnTo>
                  <a:pt x="1743131" y="274402"/>
                </a:lnTo>
                <a:close/>
                <a:moveTo>
                  <a:pt x="1181455" y="274402"/>
                </a:moveTo>
                <a:lnTo>
                  <a:pt x="1181455" y="541102"/>
                </a:lnTo>
                <a:lnTo>
                  <a:pt x="1452609" y="541102"/>
                </a:lnTo>
                <a:lnTo>
                  <a:pt x="1452609" y="274402"/>
                </a:lnTo>
                <a:close/>
                <a:moveTo>
                  <a:pt x="890933" y="274402"/>
                </a:moveTo>
                <a:lnTo>
                  <a:pt x="890933" y="541102"/>
                </a:lnTo>
                <a:lnTo>
                  <a:pt x="1162087" y="541102"/>
                </a:lnTo>
                <a:lnTo>
                  <a:pt x="1162087" y="274402"/>
                </a:lnTo>
                <a:close/>
                <a:moveTo>
                  <a:pt x="600412" y="274402"/>
                </a:moveTo>
                <a:lnTo>
                  <a:pt x="600412" y="541102"/>
                </a:lnTo>
                <a:lnTo>
                  <a:pt x="871565" y="541102"/>
                </a:lnTo>
                <a:lnTo>
                  <a:pt x="871565" y="274402"/>
                </a:lnTo>
                <a:close/>
                <a:moveTo>
                  <a:pt x="309890" y="274402"/>
                </a:moveTo>
                <a:lnTo>
                  <a:pt x="309890" y="541102"/>
                </a:lnTo>
                <a:lnTo>
                  <a:pt x="581044" y="541102"/>
                </a:lnTo>
                <a:lnTo>
                  <a:pt x="581044" y="274402"/>
                </a:lnTo>
                <a:close/>
                <a:moveTo>
                  <a:pt x="19368" y="274402"/>
                </a:moveTo>
                <a:lnTo>
                  <a:pt x="19368" y="541102"/>
                </a:lnTo>
                <a:lnTo>
                  <a:pt x="290522" y="541102"/>
                </a:lnTo>
                <a:lnTo>
                  <a:pt x="290522" y="274402"/>
                </a:lnTo>
                <a:close/>
                <a:moveTo>
                  <a:pt x="0" y="0"/>
                </a:moveTo>
                <a:lnTo>
                  <a:pt x="19368" y="0"/>
                </a:lnTo>
                <a:lnTo>
                  <a:pt x="19368" y="255352"/>
                </a:lnTo>
                <a:lnTo>
                  <a:pt x="290522" y="255352"/>
                </a:lnTo>
                <a:lnTo>
                  <a:pt x="290522" y="0"/>
                </a:lnTo>
                <a:lnTo>
                  <a:pt x="309890" y="0"/>
                </a:lnTo>
                <a:lnTo>
                  <a:pt x="309890" y="255352"/>
                </a:lnTo>
                <a:lnTo>
                  <a:pt x="581044" y="255352"/>
                </a:lnTo>
                <a:lnTo>
                  <a:pt x="581044" y="0"/>
                </a:lnTo>
                <a:lnTo>
                  <a:pt x="600412" y="0"/>
                </a:lnTo>
                <a:lnTo>
                  <a:pt x="600412" y="255352"/>
                </a:lnTo>
                <a:lnTo>
                  <a:pt x="871565" y="255352"/>
                </a:lnTo>
                <a:lnTo>
                  <a:pt x="871565" y="0"/>
                </a:lnTo>
                <a:lnTo>
                  <a:pt x="890933" y="0"/>
                </a:lnTo>
                <a:lnTo>
                  <a:pt x="890933" y="255352"/>
                </a:lnTo>
                <a:lnTo>
                  <a:pt x="1162087" y="255352"/>
                </a:lnTo>
                <a:lnTo>
                  <a:pt x="1162087" y="0"/>
                </a:lnTo>
                <a:lnTo>
                  <a:pt x="1181455" y="0"/>
                </a:lnTo>
                <a:lnTo>
                  <a:pt x="1181455" y="255352"/>
                </a:lnTo>
                <a:lnTo>
                  <a:pt x="1452609" y="255352"/>
                </a:lnTo>
                <a:lnTo>
                  <a:pt x="1452609" y="0"/>
                </a:lnTo>
                <a:lnTo>
                  <a:pt x="1471977" y="0"/>
                </a:lnTo>
                <a:lnTo>
                  <a:pt x="1471977" y="255352"/>
                </a:lnTo>
                <a:lnTo>
                  <a:pt x="1743131" y="255352"/>
                </a:lnTo>
                <a:lnTo>
                  <a:pt x="1743131" y="0"/>
                </a:lnTo>
                <a:lnTo>
                  <a:pt x="1760886" y="0"/>
                </a:lnTo>
                <a:lnTo>
                  <a:pt x="1760886" y="255352"/>
                </a:lnTo>
                <a:lnTo>
                  <a:pt x="2032039" y="255352"/>
                </a:lnTo>
                <a:lnTo>
                  <a:pt x="2032039" y="0"/>
                </a:lnTo>
                <a:lnTo>
                  <a:pt x="2051407" y="0"/>
                </a:lnTo>
                <a:lnTo>
                  <a:pt x="2051407" y="255352"/>
                </a:lnTo>
                <a:lnTo>
                  <a:pt x="2322561" y="255352"/>
                </a:lnTo>
                <a:lnTo>
                  <a:pt x="2322561" y="0"/>
                </a:lnTo>
                <a:lnTo>
                  <a:pt x="2341929" y="0"/>
                </a:lnTo>
                <a:lnTo>
                  <a:pt x="2341929" y="255352"/>
                </a:lnTo>
                <a:lnTo>
                  <a:pt x="2613083" y="255352"/>
                </a:lnTo>
                <a:lnTo>
                  <a:pt x="2613083" y="0"/>
                </a:lnTo>
                <a:lnTo>
                  <a:pt x="2632451" y="0"/>
                </a:lnTo>
                <a:lnTo>
                  <a:pt x="2632451" y="255352"/>
                </a:lnTo>
                <a:lnTo>
                  <a:pt x="2903604" y="255352"/>
                </a:lnTo>
                <a:lnTo>
                  <a:pt x="2903604" y="0"/>
                </a:lnTo>
                <a:lnTo>
                  <a:pt x="2922972" y="0"/>
                </a:lnTo>
                <a:lnTo>
                  <a:pt x="2922972" y="255352"/>
                </a:lnTo>
                <a:lnTo>
                  <a:pt x="3194126" y="255352"/>
                </a:lnTo>
                <a:lnTo>
                  <a:pt x="3194126" y="0"/>
                </a:lnTo>
                <a:lnTo>
                  <a:pt x="3213494" y="0"/>
                </a:lnTo>
                <a:lnTo>
                  <a:pt x="3213494" y="255352"/>
                </a:lnTo>
                <a:lnTo>
                  <a:pt x="3484648" y="255352"/>
                </a:lnTo>
                <a:lnTo>
                  <a:pt x="3484648" y="0"/>
                </a:lnTo>
                <a:lnTo>
                  <a:pt x="3504016" y="0"/>
                </a:lnTo>
                <a:lnTo>
                  <a:pt x="3504016" y="255352"/>
                </a:lnTo>
                <a:lnTo>
                  <a:pt x="3775170" y="255352"/>
                </a:lnTo>
                <a:lnTo>
                  <a:pt x="3775170" y="0"/>
                </a:lnTo>
                <a:lnTo>
                  <a:pt x="3794538" y="0"/>
                </a:lnTo>
                <a:lnTo>
                  <a:pt x="3794538" y="255352"/>
                </a:lnTo>
                <a:lnTo>
                  <a:pt x="4065691" y="255352"/>
                </a:lnTo>
                <a:lnTo>
                  <a:pt x="4065691" y="0"/>
                </a:lnTo>
                <a:lnTo>
                  <a:pt x="4085059" y="0"/>
                </a:lnTo>
                <a:lnTo>
                  <a:pt x="4085059" y="255352"/>
                </a:lnTo>
                <a:lnTo>
                  <a:pt x="4356213" y="255352"/>
                </a:lnTo>
                <a:lnTo>
                  <a:pt x="4356213" y="0"/>
                </a:lnTo>
                <a:lnTo>
                  <a:pt x="4375581" y="0"/>
                </a:lnTo>
                <a:lnTo>
                  <a:pt x="4375581" y="255352"/>
                </a:lnTo>
                <a:lnTo>
                  <a:pt x="4646735" y="255352"/>
                </a:lnTo>
                <a:lnTo>
                  <a:pt x="4646735" y="0"/>
                </a:lnTo>
                <a:lnTo>
                  <a:pt x="4666103" y="0"/>
                </a:lnTo>
                <a:lnTo>
                  <a:pt x="4666103" y="255352"/>
                </a:lnTo>
                <a:lnTo>
                  <a:pt x="4937257" y="255352"/>
                </a:lnTo>
                <a:lnTo>
                  <a:pt x="4937257" y="0"/>
                </a:lnTo>
                <a:lnTo>
                  <a:pt x="4956625" y="0"/>
                </a:lnTo>
                <a:lnTo>
                  <a:pt x="4956625" y="255352"/>
                </a:lnTo>
                <a:lnTo>
                  <a:pt x="5227779" y="255352"/>
                </a:lnTo>
                <a:lnTo>
                  <a:pt x="5227779" y="0"/>
                </a:lnTo>
                <a:lnTo>
                  <a:pt x="5247147" y="0"/>
                </a:lnTo>
                <a:lnTo>
                  <a:pt x="5247147" y="255352"/>
                </a:lnTo>
                <a:lnTo>
                  <a:pt x="5516686" y="255352"/>
                </a:lnTo>
                <a:lnTo>
                  <a:pt x="5516686" y="0"/>
                </a:lnTo>
                <a:lnTo>
                  <a:pt x="5536054" y="0"/>
                </a:lnTo>
                <a:lnTo>
                  <a:pt x="5536054" y="255352"/>
                </a:lnTo>
                <a:lnTo>
                  <a:pt x="5807208" y="255352"/>
                </a:lnTo>
                <a:lnTo>
                  <a:pt x="5807208" y="0"/>
                </a:lnTo>
                <a:lnTo>
                  <a:pt x="5826576" y="0"/>
                </a:lnTo>
                <a:lnTo>
                  <a:pt x="5826576" y="255352"/>
                </a:lnTo>
                <a:lnTo>
                  <a:pt x="6097729" y="255352"/>
                </a:lnTo>
                <a:lnTo>
                  <a:pt x="6097729" y="0"/>
                </a:lnTo>
                <a:lnTo>
                  <a:pt x="6117097" y="0"/>
                </a:lnTo>
                <a:lnTo>
                  <a:pt x="6117097" y="255352"/>
                </a:lnTo>
                <a:lnTo>
                  <a:pt x="6388251" y="255352"/>
                </a:lnTo>
                <a:lnTo>
                  <a:pt x="6388251" y="0"/>
                </a:lnTo>
                <a:lnTo>
                  <a:pt x="6407619" y="0"/>
                </a:lnTo>
                <a:lnTo>
                  <a:pt x="6407619" y="255352"/>
                </a:lnTo>
                <a:lnTo>
                  <a:pt x="6678773" y="255352"/>
                </a:lnTo>
                <a:lnTo>
                  <a:pt x="6678773" y="0"/>
                </a:lnTo>
                <a:lnTo>
                  <a:pt x="6698141" y="0"/>
                </a:lnTo>
                <a:lnTo>
                  <a:pt x="6698141" y="255352"/>
                </a:lnTo>
                <a:lnTo>
                  <a:pt x="6969295" y="255352"/>
                </a:lnTo>
                <a:lnTo>
                  <a:pt x="6969295" y="0"/>
                </a:lnTo>
                <a:lnTo>
                  <a:pt x="6988663" y="0"/>
                </a:lnTo>
                <a:lnTo>
                  <a:pt x="6988663" y="255352"/>
                </a:lnTo>
                <a:lnTo>
                  <a:pt x="7259817" y="255352"/>
                </a:lnTo>
                <a:lnTo>
                  <a:pt x="7259817" y="0"/>
                </a:lnTo>
                <a:lnTo>
                  <a:pt x="7279185" y="0"/>
                </a:lnTo>
                <a:lnTo>
                  <a:pt x="7279185" y="255352"/>
                </a:lnTo>
                <a:lnTo>
                  <a:pt x="7550338" y="255352"/>
                </a:lnTo>
                <a:lnTo>
                  <a:pt x="7550338" y="0"/>
                </a:lnTo>
                <a:lnTo>
                  <a:pt x="7569706" y="0"/>
                </a:lnTo>
                <a:lnTo>
                  <a:pt x="7569706" y="255352"/>
                </a:lnTo>
                <a:lnTo>
                  <a:pt x="7840860" y="255352"/>
                </a:lnTo>
                <a:lnTo>
                  <a:pt x="7840860" y="0"/>
                </a:lnTo>
                <a:lnTo>
                  <a:pt x="7860228" y="0"/>
                </a:lnTo>
                <a:lnTo>
                  <a:pt x="7860228" y="255352"/>
                </a:lnTo>
                <a:lnTo>
                  <a:pt x="8131382" y="255352"/>
                </a:lnTo>
                <a:lnTo>
                  <a:pt x="8131382" y="0"/>
                </a:lnTo>
                <a:lnTo>
                  <a:pt x="8150750" y="0"/>
                </a:lnTo>
                <a:lnTo>
                  <a:pt x="8150750" y="255352"/>
                </a:lnTo>
                <a:lnTo>
                  <a:pt x="8421904" y="255352"/>
                </a:lnTo>
                <a:lnTo>
                  <a:pt x="8421904" y="0"/>
                </a:lnTo>
                <a:lnTo>
                  <a:pt x="8441272" y="0"/>
                </a:lnTo>
                <a:lnTo>
                  <a:pt x="8441272" y="255352"/>
                </a:lnTo>
                <a:lnTo>
                  <a:pt x="8712425" y="255352"/>
                </a:lnTo>
                <a:lnTo>
                  <a:pt x="8712425" y="0"/>
                </a:lnTo>
                <a:lnTo>
                  <a:pt x="8731793" y="0"/>
                </a:lnTo>
                <a:lnTo>
                  <a:pt x="8731793" y="255352"/>
                </a:lnTo>
                <a:lnTo>
                  <a:pt x="9001334" y="255352"/>
                </a:lnTo>
                <a:lnTo>
                  <a:pt x="9001334" y="0"/>
                </a:lnTo>
                <a:lnTo>
                  <a:pt x="9020702" y="0"/>
                </a:lnTo>
                <a:lnTo>
                  <a:pt x="9020702" y="255352"/>
                </a:lnTo>
                <a:lnTo>
                  <a:pt x="9291856" y="255352"/>
                </a:lnTo>
                <a:lnTo>
                  <a:pt x="9291856" y="0"/>
                </a:lnTo>
                <a:lnTo>
                  <a:pt x="9311224" y="0"/>
                </a:lnTo>
                <a:lnTo>
                  <a:pt x="9311224" y="255352"/>
                </a:lnTo>
                <a:lnTo>
                  <a:pt x="9582377" y="255352"/>
                </a:lnTo>
                <a:lnTo>
                  <a:pt x="9582377" y="0"/>
                </a:lnTo>
                <a:lnTo>
                  <a:pt x="9601745" y="0"/>
                </a:lnTo>
                <a:lnTo>
                  <a:pt x="9601745" y="255352"/>
                </a:lnTo>
                <a:lnTo>
                  <a:pt x="9872899" y="255352"/>
                </a:lnTo>
                <a:lnTo>
                  <a:pt x="9872899" y="0"/>
                </a:lnTo>
                <a:lnTo>
                  <a:pt x="9892267" y="0"/>
                </a:lnTo>
                <a:lnTo>
                  <a:pt x="9892267" y="255352"/>
                </a:lnTo>
                <a:lnTo>
                  <a:pt x="10163421" y="255352"/>
                </a:lnTo>
                <a:lnTo>
                  <a:pt x="10163421" y="0"/>
                </a:lnTo>
                <a:lnTo>
                  <a:pt x="10182789" y="0"/>
                </a:lnTo>
                <a:lnTo>
                  <a:pt x="10182789" y="255352"/>
                </a:lnTo>
                <a:lnTo>
                  <a:pt x="10453943" y="255352"/>
                </a:lnTo>
                <a:lnTo>
                  <a:pt x="10453943" y="0"/>
                </a:lnTo>
                <a:lnTo>
                  <a:pt x="10473311" y="0"/>
                </a:lnTo>
                <a:lnTo>
                  <a:pt x="10473311" y="255352"/>
                </a:lnTo>
                <a:lnTo>
                  <a:pt x="10744464" y="255352"/>
                </a:lnTo>
                <a:lnTo>
                  <a:pt x="10744464" y="0"/>
                </a:lnTo>
                <a:lnTo>
                  <a:pt x="10763832" y="0"/>
                </a:lnTo>
                <a:lnTo>
                  <a:pt x="10763832" y="255352"/>
                </a:lnTo>
                <a:lnTo>
                  <a:pt x="11034986" y="255352"/>
                </a:lnTo>
                <a:lnTo>
                  <a:pt x="11034986" y="0"/>
                </a:lnTo>
                <a:lnTo>
                  <a:pt x="11054354" y="0"/>
                </a:lnTo>
                <a:lnTo>
                  <a:pt x="11054354" y="255352"/>
                </a:lnTo>
                <a:lnTo>
                  <a:pt x="11325508" y="255352"/>
                </a:lnTo>
                <a:lnTo>
                  <a:pt x="11325508" y="0"/>
                </a:lnTo>
                <a:lnTo>
                  <a:pt x="11344876" y="0"/>
                </a:lnTo>
                <a:lnTo>
                  <a:pt x="11344876" y="255352"/>
                </a:lnTo>
                <a:lnTo>
                  <a:pt x="11616030" y="255352"/>
                </a:lnTo>
                <a:lnTo>
                  <a:pt x="11616030" y="0"/>
                </a:lnTo>
                <a:lnTo>
                  <a:pt x="11635398" y="0"/>
                </a:lnTo>
                <a:lnTo>
                  <a:pt x="11635398" y="255352"/>
                </a:lnTo>
                <a:lnTo>
                  <a:pt x="11906552" y="255352"/>
                </a:lnTo>
                <a:lnTo>
                  <a:pt x="11906552" y="0"/>
                </a:lnTo>
                <a:lnTo>
                  <a:pt x="11925920" y="0"/>
                </a:lnTo>
                <a:lnTo>
                  <a:pt x="11925920" y="255352"/>
                </a:lnTo>
                <a:lnTo>
                  <a:pt x="12197073" y="255352"/>
                </a:lnTo>
                <a:lnTo>
                  <a:pt x="12197073" y="0"/>
                </a:lnTo>
                <a:lnTo>
                  <a:pt x="12207051" y="0"/>
                </a:lnTo>
                <a:lnTo>
                  <a:pt x="12207051" y="5398852"/>
                </a:lnTo>
                <a:lnTo>
                  <a:pt x="12197073" y="5398852"/>
                </a:lnTo>
                <a:lnTo>
                  <a:pt x="11925920" y="5398852"/>
                </a:lnTo>
                <a:lnTo>
                  <a:pt x="11906552" y="5398852"/>
                </a:lnTo>
                <a:lnTo>
                  <a:pt x="11635398" y="5398852"/>
                </a:lnTo>
                <a:lnTo>
                  <a:pt x="11616030" y="5398852"/>
                </a:lnTo>
                <a:lnTo>
                  <a:pt x="11344876" y="5398852"/>
                </a:lnTo>
                <a:lnTo>
                  <a:pt x="11325508" y="5398852"/>
                </a:lnTo>
                <a:lnTo>
                  <a:pt x="11054354" y="5398852"/>
                </a:lnTo>
                <a:lnTo>
                  <a:pt x="11034986" y="5398852"/>
                </a:lnTo>
                <a:lnTo>
                  <a:pt x="10763832" y="5398852"/>
                </a:lnTo>
                <a:lnTo>
                  <a:pt x="10744464" y="5398852"/>
                </a:lnTo>
                <a:lnTo>
                  <a:pt x="10473311" y="5398852"/>
                </a:lnTo>
                <a:lnTo>
                  <a:pt x="10453943" y="5398852"/>
                </a:lnTo>
                <a:lnTo>
                  <a:pt x="10182789" y="5398852"/>
                </a:lnTo>
                <a:lnTo>
                  <a:pt x="10163421" y="5398852"/>
                </a:lnTo>
                <a:lnTo>
                  <a:pt x="9892267" y="5398852"/>
                </a:lnTo>
                <a:lnTo>
                  <a:pt x="9872899" y="5398852"/>
                </a:lnTo>
                <a:lnTo>
                  <a:pt x="9601745" y="5398852"/>
                </a:lnTo>
                <a:lnTo>
                  <a:pt x="9582377" y="5398852"/>
                </a:lnTo>
                <a:lnTo>
                  <a:pt x="9311224" y="5398852"/>
                </a:lnTo>
                <a:lnTo>
                  <a:pt x="9291856" y="5398852"/>
                </a:lnTo>
                <a:lnTo>
                  <a:pt x="9020702" y="5398852"/>
                </a:lnTo>
                <a:lnTo>
                  <a:pt x="9001334" y="5398852"/>
                </a:lnTo>
                <a:lnTo>
                  <a:pt x="8731793" y="5398852"/>
                </a:lnTo>
                <a:lnTo>
                  <a:pt x="8712425" y="5398852"/>
                </a:lnTo>
                <a:lnTo>
                  <a:pt x="8441272" y="5398852"/>
                </a:lnTo>
                <a:lnTo>
                  <a:pt x="8421904" y="5398852"/>
                </a:lnTo>
                <a:lnTo>
                  <a:pt x="8150750" y="5398852"/>
                </a:lnTo>
                <a:lnTo>
                  <a:pt x="8131382" y="5398852"/>
                </a:lnTo>
                <a:lnTo>
                  <a:pt x="7860228" y="5398852"/>
                </a:lnTo>
                <a:lnTo>
                  <a:pt x="7840860" y="5398852"/>
                </a:lnTo>
                <a:lnTo>
                  <a:pt x="7569706" y="5398852"/>
                </a:lnTo>
                <a:lnTo>
                  <a:pt x="7550338" y="5398852"/>
                </a:lnTo>
                <a:lnTo>
                  <a:pt x="7279185" y="5398852"/>
                </a:lnTo>
                <a:lnTo>
                  <a:pt x="7259817" y="5398852"/>
                </a:lnTo>
                <a:lnTo>
                  <a:pt x="6988663" y="5398852"/>
                </a:lnTo>
                <a:lnTo>
                  <a:pt x="6969295" y="5398852"/>
                </a:lnTo>
                <a:lnTo>
                  <a:pt x="6698141" y="5398852"/>
                </a:lnTo>
                <a:lnTo>
                  <a:pt x="6678773" y="5398852"/>
                </a:lnTo>
                <a:lnTo>
                  <a:pt x="6407619" y="5398852"/>
                </a:lnTo>
                <a:lnTo>
                  <a:pt x="6388251" y="5398852"/>
                </a:lnTo>
                <a:lnTo>
                  <a:pt x="6117097" y="5398852"/>
                </a:lnTo>
                <a:lnTo>
                  <a:pt x="6097729" y="5398852"/>
                </a:lnTo>
                <a:lnTo>
                  <a:pt x="5826576" y="5398852"/>
                </a:lnTo>
                <a:lnTo>
                  <a:pt x="5807208" y="5398852"/>
                </a:lnTo>
                <a:lnTo>
                  <a:pt x="5536054" y="5398852"/>
                </a:lnTo>
                <a:lnTo>
                  <a:pt x="5516686" y="5398852"/>
                </a:lnTo>
                <a:lnTo>
                  <a:pt x="5247147" y="5398852"/>
                </a:lnTo>
                <a:lnTo>
                  <a:pt x="5227779" y="5398852"/>
                </a:lnTo>
                <a:lnTo>
                  <a:pt x="4956625" y="5398852"/>
                </a:lnTo>
                <a:lnTo>
                  <a:pt x="4937257" y="5398852"/>
                </a:lnTo>
                <a:lnTo>
                  <a:pt x="4666103" y="5398852"/>
                </a:lnTo>
                <a:lnTo>
                  <a:pt x="4646735" y="5398852"/>
                </a:lnTo>
                <a:lnTo>
                  <a:pt x="4375581" y="5398852"/>
                </a:lnTo>
                <a:lnTo>
                  <a:pt x="4356213" y="5398852"/>
                </a:lnTo>
                <a:lnTo>
                  <a:pt x="4085059" y="5398852"/>
                </a:lnTo>
                <a:lnTo>
                  <a:pt x="4065691" y="5398852"/>
                </a:lnTo>
                <a:lnTo>
                  <a:pt x="3794538" y="5398852"/>
                </a:lnTo>
                <a:lnTo>
                  <a:pt x="3775170" y="5398852"/>
                </a:lnTo>
                <a:lnTo>
                  <a:pt x="3504016" y="5398852"/>
                </a:lnTo>
                <a:lnTo>
                  <a:pt x="3484648" y="5398852"/>
                </a:lnTo>
                <a:lnTo>
                  <a:pt x="3213494" y="5398852"/>
                </a:lnTo>
                <a:lnTo>
                  <a:pt x="3194126" y="5398852"/>
                </a:lnTo>
                <a:lnTo>
                  <a:pt x="2922972" y="5398852"/>
                </a:lnTo>
                <a:lnTo>
                  <a:pt x="2903604" y="5398852"/>
                </a:lnTo>
                <a:lnTo>
                  <a:pt x="2632451" y="5398852"/>
                </a:lnTo>
                <a:lnTo>
                  <a:pt x="2613083" y="5398852"/>
                </a:lnTo>
                <a:lnTo>
                  <a:pt x="2341929" y="5398852"/>
                </a:lnTo>
                <a:lnTo>
                  <a:pt x="2322561" y="5398852"/>
                </a:lnTo>
                <a:lnTo>
                  <a:pt x="2051407" y="5398852"/>
                </a:lnTo>
                <a:lnTo>
                  <a:pt x="2032039" y="5398852"/>
                </a:lnTo>
                <a:lnTo>
                  <a:pt x="1760886" y="5398852"/>
                </a:lnTo>
                <a:lnTo>
                  <a:pt x="1743131" y="5398852"/>
                </a:lnTo>
                <a:lnTo>
                  <a:pt x="1471977" y="5398852"/>
                </a:lnTo>
                <a:lnTo>
                  <a:pt x="1452609" y="5398852"/>
                </a:lnTo>
                <a:lnTo>
                  <a:pt x="1181455" y="5398852"/>
                </a:lnTo>
                <a:lnTo>
                  <a:pt x="1162087" y="5398852"/>
                </a:lnTo>
                <a:lnTo>
                  <a:pt x="890933" y="5398852"/>
                </a:lnTo>
                <a:lnTo>
                  <a:pt x="871565" y="5398852"/>
                </a:lnTo>
                <a:lnTo>
                  <a:pt x="600412" y="5398852"/>
                </a:lnTo>
                <a:lnTo>
                  <a:pt x="581044" y="5398852"/>
                </a:lnTo>
                <a:lnTo>
                  <a:pt x="309890" y="5398852"/>
                </a:lnTo>
                <a:lnTo>
                  <a:pt x="290522" y="5398852"/>
                </a:lnTo>
                <a:lnTo>
                  <a:pt x="19368" y="5398852"/>
                </a:lnTo>
                <a:lnTo>
                  <a:pt x="0" y="5398852"/>
                </a:lnTo>
                <a:lnTo>
                  <a:pt x="0" y="5379802"/>
                </a:lnTo>
                <a:lnTo>
                  <a:pt x="0" y="5132152"/>
                </a:lnTo>
                <a:lnTo>
                  <a:pt x="0" y="5113102"/>
                </a:lnTo>
                <a:lnTo>
                  <a:pt x="0" y="4846402"/>
                </a:lnTo>
                <a:lnTo>
                  <a:pt x="0" y="4827352"/>
                </a:lnTo>
                <a:lnTo>
                  <a:pt x="0" y="4560652"/>
                </a:lnTo>
                <a:lnTo>
                  <a:pt x="0" y="4541602"/>
                </a:lnTo>
                <a:lnTo>
                  <a:pt x="0" y="4274902"/>
                </a:lnTo>
                <a:lnTo>
                  <a:pt x="0" y="4255852"/>
                </a:lnTo>
                <a:lnTo>
                  <a:pt x="0" y="3989152"/>
                </a:lnTo>
                <a:lnTo>
                  <a:pt x="0" y="3970102"/>
                </a:lnTo>
                <a:lnTo>
                  <a:pt x="0" y="3703402"/>
                </a:lnTo>
                <a:lnTo>
                  <a:pt x="0" y="3684352"/>
                </a:lnTo>
                <a:lnTo>
                  <a:pt x="0" y="3417652"/>
                </a:lnTo>
                <a:lnTo>
                  <a:pt x="0" y="3398602"/>
                </a:lnTo>
                <a:lnTo>
                  <a:pt x="0" y="3131902"/>
                </a:lnTo>
                <a:lnTo>
                  <a:pt x="0" y="3112852"/>
                </a:lnTo>
                <a:lnTo>
                  <a:pt x="0" y="2846152"/>
                </a:lnTo>
                <a:lnTo>
                  <a:pt x="0" y="2827102"/>
                </a:lnTo>
                <a:lnTo>
                  <a:pt x="0" y="2560402"/>
                </a:lnTo>
                <a:lnTo>
                  <a:pt x="0" y="2541352"/>
                </a:lnTo>
                <a:lnTo>
                  <a:pt x="0" y="2274652"/>
                </a:lnTo>
                <a:lnTo>
                  <a:pt x="0" y="2255602"/>
                </a:lnTo>
                <a:lnTo>
                  <a:pt x="0" y="1988902"/>
                </a:lnTo>
                <a:lnTo>
                  <a:pt x="0" y="1969852"/>
                </a:lnTo>
                <a:lnTo>
                  <a:pt x="0" y="1703152"/>
                </a:lnTo>
                <a:lnTo>
                  <a:pt x="0" y="1684102"/>
                </a:lnTo>
                <a:lnTo>
                  <a:pt x="0" y="1417402"/>
                </a:lnTo>
                <a:lnTo>
                  <a:pt x="0" y="1398352"/>
                </a:lnTo>
                <a:lnTo>
                  <a:pt x="0" y="1131652"/>
                </a:lnTo>
                <a:lnTo>
                  <a:pt x="0" y="1112602"/>
                </a:lnTo>
                <a:lnTo>
                  <a:pt x="0" y="845902"/>
                </a:lnTo>
                <a:lnTo>
                  <a:pt x="0" y="826852"/>
                </a:lnTo>
                <a:lnTo>
                  <a:pt x="0" y="560152"/>
                </a:lnTo>
                <a:lnTo>
                  <a:pt x="0" y="541102"/>
                </a:lnTo>
                <a:lnTo>
                  <a:pt x="0" y="274402"/>
                </a:lnTo>
                <a:lnTo>
                  <a:pt x="0" y="255352"/>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112"/>
          <p:cNvSpPr>
            <a:spLocks noChangeArrowheads="1"/>
          </p:cNvSpPr>
          <p:nvPr/>
        </p:nvSpPr>
        <p:spPr bwMode="auto">
          <a:xfrm>
            <a:off x="429841" y="1441283"/>
            <a:ext cx="11243349" cy="78125"/>
          </a:xfrm>
          <a:prstGeom prst="rect">
            <a:avLst/>
          </a:pr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Rectangle 113"/>
          <p:cNvSpPr>
            <a:spLocks noChangeArrowheads="1"/>
          </p:cNvSpPr>
          <p:nvPr/>
        </p:nvSpPr>
        <p:spPr bwMode="auto">
          <a:xfrm>
            <a:off x="293317" y="1353645"/>
            <a:ext cx="271463" cy="2730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Rectangle 113"/>
          <p:cNvSpPr>
            <a:spLocks noChangeArrowheads="1"/>
          </p:cNvSpPr>
          <p:nvPr/>
        </p:nvSpPr>
        <p:spPr bwMode="auto">
          <a:xfrm>
            <a:off x="11632526" y="1366033"/>
            <a:ext cx="271463" cy="2730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74"/>
          <p:cNvSpPr/>
          <p:nvPr/>
        </p:nvSpPr>
        <p:spPr>
          <a:xfrm>
            <a:off x="30747" y="1828800"/>
            <a:ext cx="1524516" cy="4912468"/>
          </a:xfrm>
          <a:custGeom>
            <a:avLst/>
            <a:gdLst>
              <a:gd name="connsiteX0" fmla="*/ 0 w 4273685"/>
              <a:gd name="connsiteY0" fmla="*/ 0 h 4912468"/>
              <a:gd name="connsiteX1" fmla="*/ 4273685 w 4273685"/>
              <a:gd name="connsiteY1" fmla="*/ 0 h 4912468"/>
              <a:gd name="connsiteX2" fmla="*/ 4273685 w 4273685"/>
              <a:gd name="connsiteY2" fmla="*/ 4912468 h 4912468"/>
              <a:gd name="connsiteX3" fmla="*/ 0 w 4273685"/>
              <a:gd name="connsiteY3" fmla="*/ 4912468 h 4912468"/>
              <a:gd name="connsiteX4" fmla="*/ 0 w 4273685"/>
              <a:gd name="connsiteY4" fmla="*/ 0 h 4912468"/>
              <a:gd name="connsiteX0" fmla="*/ 0 w 4283413"/>
              <a:gd name="connsiteY0" fmla="*/ 1108953 h 4912468"/>
              <a:gd name="connsiteX1" fmla="*/ 4283413 w 4283413"/>
              <a:gd name="connsiteY1" fmla="*/ 0 h 4912468"/>
              <a:gd name="connsiteX2" fmla="*/ 4283413 w 4283413"/>
              <a:gd name="connsiteY2" fmla="*/ 4912468 h 4912468"/>
              <a:gd name="connsiteX3" fmla="*/ 9728 w 4283413"/>
              <a:gd name="connsiteY3" fmla="*/ 4912468 h 4912468"/>
              <a:gd name="connsiteX4" fmla="*/ 0 w 4283413"/>
              <a:gd name="connsiteY4" fmla="*/ 1108953 h 4912468"/>
              <a:gd name="connsiteX0" fmla="*/ 0 w 4283413"/>
              <a:gd name="connsiteY0" fmla="*/ 1108953 h 4912468"/>
              <a:gd name="connsiteX1" fmla="*/ 4283413 w 4283413"/>
              <a:gd name="connsiteY1" fmla="*/ 0 h 4912468"/>
              <a:gd name="connsiteX2" fmla="*/ 4283413 w 4283413"/>
              <a:gd name="connsiteY2" fmla="*/ 4912468 h 4912468"/>
              <a:gd name="connsiteX3" fmla="*/ 9728 w 4283413"/>
              <a:gd name="connsiteY3" fmla="*/ 3608962 h 4912468"/>
              <a:gd name="connsiteX4" fmla="*/ 0 w 4283413"/>
              <a:gd name="connsiteY4" fmla="*/ 1108953 h 491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3413" h="4912468">
                <a:moveTo>
                  <a:pt x="0" y="1108953"/>
                </a:moveTo>
                <a:lnTo>
                  <a:pt x="4283413" y="0"/>
                </a:lnTo>
                <a:lnTo>
                  <a:pt x="4283413" y="4912468"/>
                </a:lnTo>
                <a:lnTo>
                  <a:pt x="9728" y="3608962"/>
                </a:lnTo>
                <a:cubicBezTo>
                  <a:pt x="6485" y="2341124"/>
                  <a:pt x="3243" y="2376791"/>
                  <a:pt x="0" y="1108953"/>
                </a:cubicBezTo>
                <a:close/>
              </a:path>
            </a:pathLst>
          </a:custGeom>
          <a:gradFill>
            <a:gsLst>
              <a:gs pos="19000">
                <a:schemeClr val="bg1">
                  <a:lumMod val="95000"/>
                  <a:alpha val="0"/>
                </a:schemeClr>
              </a:gs>
              <a:gs pos="100000">
                <a:schemeClr val="bg1">
                  <a:lumMod val="95000"/>
                  <a:alpha val="1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1516186" y="1743026"/>
            <a:ext cx="10157004" cy="4912468"/>
          </a:xfrm>
          <a:prstGeom prst="roundRect">
            <a:avLst>
              <a:gd name="adj" fmla="val 5689"/>
            </a:avLst>
          </a:prstGeom>
          <a:solidFill>
            <a:schemeClr val="accent6">
              <a:lumMod val="75000"/>
            </a:schemeClr>
          </a:solidFill>
          <a:ln w="41275">
            <a:solidFill>
              <a:schemeClr val="bg1">
                <a:lumMod val="85000"/>
              </a:schemeClr>
            </a:solidFill>
          </a:ln>
        </p:spPr>
        <p:txBody>
          <a:bodyPr vert="horz" wrap="square" lIns="91440" tIns="45720" rIns="91440" bIns="45720" numCol="1" anchor="t" anchorCtr="0" compatLnSpc="1">
            <a:prstTxWarp prst="textNoShape">
              <a:avLst/>
            </a:prstTxWarp>
            <a:noAutofit/>
          </a:bodyPr>
          <a:lstStyle/>
          <a:p>
            <a:pPr marL="285750" indent="-285750" algn="just">
              <a:buFont typeface="Arial" panose="020B0604020202020204" pitchFamily="34" charset="0"/>
              <a:buChar char="•"/>
            </a:pPr>
            <a:r>
              <a:rPr lang="en-US" sz="2800" b="1" dirty="0">
                <a:solidFill>
                  <a:schemeClr val="bg1"/>
                </a:solidFill>
              </a:rPr>
              <a:t>Cavalier </a:t>
            </a:r>
            <a:r>
              <a:rPr lang="en-US" sz="2800" dirty="0">
                <a:solidFill>
                  <a:schemeClr val="bg1"/>
                </a:solidFill>
              </a:rPr>
              <a:t>– will not solve the problem and may get us addicted to further piecemeal answers. Serious modifications that are irreversible will never offer better benefits than risks. Details matter</a:t>
            </a:r>
          </a:p>
          <a:p>
            <a:pPr marL="285750" indent="-285750" algn="just">
              <a:buFont typeface="Arial" panose="020B0604020202020204" pitchFamily="34" charset="0"/>
              <a:buChar char="•"/>
            </a:pPr>
            <a:r>
              <a:rPr lang="en-US" sz="2800" b="1" dirty="0">
                <a:solidFill>
                  <a:schemeClr val="bg1"/>
                </a:solidFill>
              </a:rPr>
              <a:t>Unintended (health) consequences </a:t>
            </a:r>
            <a:r>
              <a:rPr lang="en-US" sz="2800" dirty="0">
                <a:solidFill>
                  <a:schemeClr val="bg1"/>
                </a:solidFill>
              </a:rPr>
              <a:t>– Modification has always had negative effects</a:t>
            </a:r>
          </a:p>
          <a:p>
            <a:pPr marL="285750" indent="-285750" algn="just">
              <a:buFont typeface="Arial" panose="020B0604020202020204" pitchFamily="34" charset="0"/>
              <a:buChar char="•"/>
            </a:pPr>
            <a:r>
              <a:rPr lang="en-US" sz="2800" b="1" dirty="0">
                <a:solidFill>
                  <a:schemeClr val="bg1"/>
                </a:solidFill>
              </a:rPr>
              <a:t>Distributive Justice Worries </a:t>
            </a:r>
            <a:r>
              <a:rPr lang="en-US" sz="2800" dirty="0">
                <a:solidFill>
                  <a:schemeClr val="bg1"/>
                </a:solidFill>
              </a:rPr>
              <a:t>–  divisions between haves &amp; have nots, access, cost, cultural peer pressure, and impact.</a:t>
            </a:r>
          </a:p>
        </p:txBody>
      </p:sp>
      <p:sp>
        <p:nvSpPr>
          <p:cNvPr id="94" name="Title 1">
            <a:extLst>
              <a:ext uri="{FF2B5EF4-FFF2-40B4-BE49-F238E27FC236}">
                <a16:creationId xmlns:a16="http://schemas.microsoft.com/office/drawing/2014/main" id="{3CE46ED0-02E4-44A6-8BA2-61E50C8ADE6A}"/>
              </a:ext>
            </a:extLst>
          </p:cNvPr>
          <p:cNvSpPr>
            <a:spLocks noGrp="1"/>
          </p:cNvSpPr>
          <p:nvPr>
            <p:ph type="title"/>
          </p:nvPr>
        </p:nvSpPr>
        <p:spPr>
          <a:xfrm>
            <a:off x="2172005" y="403176"/>
            <a:ext cx="7969142" cy="1178161"/>
          </a:xfrm>
        </p:spPr>
        <p:txBody>
          <a:bodyPr vert="horz" lIns="91440" tIns="45720" rIns="91440" bIns="45720" rtlCol="0" anchor="ctr">
            <a:normAutofit/>
          </a:bodyPr>
          <a:lstStyle/>
          <a:p>
            <a:pPr algn="ctr" fontAlgn="auto"/>
            <a:r>
              <a:rPr lang="en-US" b="1" dirty="0">
                <a:solidFill>
                  <a:srgbClr val="FFFFFF"/>
                </a:solidFill>
              </a:rPr>
              <a:t>Human Modification – Problems</a:t>
            </a:r>
          </a:p>
        </p:txBody>
      </p:sp>
      <p:grpSp>
        <p:nvGrpSpPr>
          <p:cNvPr id="12" name="Group 11"/>
          <p:cNvGrpSpPr/>
          <p:nvPr/>
        </p:nvGrpSpPr>
        <p:grpSpPr>
          <a:xfrm>
            <a:off x="1438154" y="921621"/>
            <a:ext cx="382722" cy="507106"/>
            <a:chOff x="6259513" y="1910661"/>
            <a:chExt cx="825500" cy="1093787"/>
          </a:xfrm>
        </p:grpSpPr>
        <p:sp>
          <p:nvSpPr>
            <p:cNvPr id="17" name="Rectangle 121"/>
            <p:cNvSpPr>
              <a:spLocks noChangeArrowheads="1"/>
            </p:cNvSpPr>
            <p:nvPr/>
          </p:nvSpPr>
          <p:spPr bwMode="auto">
            <a:xfrm>
              <a:off x="6497638" y="1910661"/>
              <a:ext cx="352425" cy="52388"/>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22"/>
            <p:cNvSpPr>
              <a:spLocks/>
            </p:cNvSpPr>
            <p:nvPr/>
          </p:nvSpPr>
          <p:spPr bwMode="auto">
            <a:xfrm>
              <a:off x="6259513" y="1994798"/>
              <a:ext cx="825500" cy="1009650"/>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Oval 123"/>
            <p:cNvSpPr>
              <a:spLocks noChangeArrowheads="1"/>
            </p:cNvSpPr>
            <p:nvPr/>
          </p:nvSpPr>
          <p:spPr bwMode="auto">
            <a:xfrm>
              <a:off x="6707188" y="2553598"/>
              <a:ext cx="80963" cy="84138"/>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Oval 124"/>
            <p:cNvSpPr>
              <a:spLocks noChangeArrowheads="1"/>
            </p:cNvSpPr>
            <p:nvPr/>
          </p:nvSpPr>
          <p:spPr bwMode="auto">
            <a:xfrm>
              <a:off x="6591300" y="2437711"/>
              <a:ext cx="68263" cy="6826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Oval 125"/>
            <p:cNvSpPr>
              <a:spLocks noChangeArrowheads="1"/>
            </p:cNvSpPr>
            <p:nvPr/>
          </p:nvSpPr>
          <p:spPr bwMode="auto">
            <a:xfrm>
              <a:off x="6553200" y="2577411"/>
              <a:ext cx="61913" cy="6191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126"/>
            <p:cNvSpPr>
              <a:spLocks noChangeArrowheads="1"/>
            </p:cNvSpPr>
            <p:nvPr/>
          </p:nvSpPr>
          <p:spPr bwMode="auto">
            <a:xfrm>
              <a:off x="6610350" y="2658373"/>
              <a:ext cx="153988" cy="155575"/>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 name="Group 22"/>
          <p:cNvGrpSpPr/>
          <p:nvPr/>
        </p:nvGrpSpPr>
        <p:grpSpPr>
          <a:xfrm>
            <a:off x="995001" y="892180"/>
            <a:ext cx="356226" cy="536547"/>
            <a:chOff x="3694113" y="1828111"/>
            <a:chExt cx="768350" cy="1157287"/>
          </a:xfrm>
        </p:grpSpPr>
        <p:sp>
          <p:nvSpPr>
            <p:cNvPr id="26" name="Rectangle 132"/>
            <p:cNvSpPr>
              <a:spLocks noChangeArrowheads="1"/>
            </p:cNvSpPr>
            <p:nvPr/>
          </p:nvSpPr>
          <p:spPr bwMode="auto">
            <a:xfrm>
              <a:off x="3929063" y="1942411"/>
              <a:ext cx="298450" cy="4921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Oval 134"/>
            <p:cNvSpPr>
              <a:spLocks noChangeArrowheads="1"/>
            </p:cNvSpPr>
            <p:nvPr/>
          </p:nvSpPr>
          <p:spPr bwMode="auto">
            <a:xfrm>
              <a:off x="4032250" y="2809186"/>
              <a:ext cx="52388" cy="5238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Oval 135"/>
            <p:cNvSpPr>
              <a:spLocks noChangeArrowheads="1"/>
            </p:cNvSpPr>
            <p:nvPr/>
          </p:nvSpPr>
          <p:spPr bwMode="auto">
            <a:xfrm>
              <a:off x="4105275" y="2710761"/>
              <a:ext cx="117475" cy="11747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Oval 136"/>
            <p:cNvSpPr>
              <a:spLocks noChangeArrowheads="1"/>
            </p:cNvSpPr>
            <p:nvPr/>
          </p:nvSpPr>
          <p:spPr bwMode="auto">
            <a:xfrm>
              <a:off x="4079875" y="2496448"/>
              <a:ext cx="163513" cy="1651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Oval 137"/>
            <p:cNvSpPr>
              <a:spLocks noChangeArrowheads="1"/>
            </p:cNvSpPr>
            <p:nvPr/>
          </p:nvSpPr>
          <p:spPr bwMode="auto">
            <a:xfrm>
              <a:off x="3986213" y="2685361"/>
              <a:ext cx="76200" cy="762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Oval 138"/>
            <p:cNvSpPr>
              <a:spLocks noChangeArrowheads="1"/>
            </p:cNvSpPr>
            <p:nvPr/>
          </p:nvSpPr>
          <p:spPr bwMode="auto">
            <a:xfrm>
              <a:off x="3941763" y="2547248"/>
              <a:ext cx="111125" cy="1111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Oval 139"/>
            <p:cNvSpPr>
              <a:spLocks noChangeArrowheads="1"/>
            </p:cNvSpPr>
            <p:nvPr/>
          </p:nvSpPr>
          <p:spPr bwMode="auto">
            <a:xfrm>
              <a:off x="4251325" y="2671073"/>
              <a:ext cx="47625" cy="476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34"/>
          <p:cNvGrpSpPr/>
          <p:nvPr/>
        </p:nvGrpSpPr>
        <p:grpSpPr>
          <a:xfrm>
            <a:off x="564780" y="854643"/>
            <a:ext cx="356962" cy="574083"/>
            <a:chOff x="577850" y="1880498"/>
            <a:chExt cx="769938" cy="1238250"/>
          </a:xfrm>
        </p:grpSpPr>
        <p:sp>
          <p:nvSpPr>
            <p:cNvPr id="36" name="Rectangle 149"/>
            <p:cNvSpPr>
              <a:spLocks noChangeArrowheads="1"/>
            </p:cNvSpPr>
            <p:nvPr/>
          </p:nvSpPr>
          <p:spPr bwMode="auto">
            <a:xfrm>
              <a:off x="814388" y="1880498"/>
              <a:ext cx="300038" cy="492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Oval 151"/>
            <p:cNvSpPr>
              <a:spLocks noChangeArrowheads="1"/>
            </p:cNvSpPr>
            <p:nvPr/>
          </p:nvSpPr>
          <p:spPr bwMode="auto">
            <a:xfrm>
              <a:off x="854075" y="2920311"/>
              <a:ext cx="84138" cy="84138"/>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Oval 152"/>
            <p:cNvSpPr>
              <a:spLocks noChangeArrowheads="1"/>
            </p:cNvSpPr>
            <p:nvPr/>
          </p:nvSpPr>
          <p:spPr bwMode="auto">
            <a:xfrm>
              <a:off x="896938" y="2390086"/>
              <a:ext cx="69850" cy="68263"/>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Oval 153"/>
            <p:cNvSpPr>
              <a:spLocks noChangeArrowheads="1"/>
            </p:cNvSpPr>
            <p:nvPr/>
          </p:nvSpPr>
          <p:spPr bwMode="auto">
            <a:xfrm>
              <a:off x="814388" y="2505973"/>
              <a:ext cx="58738" cy="6032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Oval 154"/>
            <p:cNvSpPr>
              <a:spLocks noChangeArrowheads="1"/>
            </p:cNvSpPr>
            <p:nvPr/>
          </p:nvSpPr>
          <p:spPr bwMode="auto">
            <a:xfrm>
              <a:off x="915988" y="2501211"/>
              <a:ext cx="155575" cy="15557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10404129" y="1039957"/>
            <a:ext cx="333409" cy="379042"/>
            <a:chOff x="10834688" y="2158311"/>
            <a:chExt cx="719137" cy="817563"/>
          </a:xfrm>
        </p:grpSpPr>
        <p:sp>
          <p:nvSpPr>
            <p:cNvPr id="43" name="Freeform 155"/>
            <p:cNvSpPr>
              <a:spLocks/>
            </p:cNvSpPr>
            <p:nvPr/>
          </p:nvSpPr>
          <p:spPr bwMode="auto">
            <a:xfrm>
              <a:off x="10855325" y="2266261"/>
              <a:ext cx="669925" cy="709613"/>
            </a:xfrm>
            <a:custGeom>
              <a:avLst/>
              <a:gdLst>
                <a:gd name="T0" fmla="*/ 0 w 281"/>
                <a:gd name="T1" fmla="*/ 0 h 298"/>
                <a:gd name="T2" fmla="*/ 0 w 281"/>
                <a:gd name="T3" fmla="*/ 6 h 298"/>
                <a:gd name="T4" fmla="*/ 0 w 281"/>
                <a:gd name="T5" fmla="*/ 214 h 298"/>
                <a:gd name="T6" fmla="*/ 120 w 281"/>
                <a:gd name="T7" fmla="*/ 298 h 298"/>
                <a:gd name="T8" fmla="*/ 161 w 281"/>
                <a:gd name="T9" fmla="*/ 298 h 298"/>
                <a:gd name="T10" fmla="*/ 281 w 281"/>
                <a:gd name="T11" fmla="*/ 214 h 298"/>
                <a:gd name="T12" fmla="*/ 281 w 281"/>
                <a:gd name="T13" fmla="*/ 6 h 298"/>
                <a:gd name="T14" fmla="*/ 281 w 281"/>
                <a:gd name="T15" fmla="*/ 0 h 298"/>
                <a:gd name="T16" fmla="*/ 0 w 281"/>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298">
                  <a:moveTo>
                    <a:pt x="0" y="0"/>
                  </a:moveTo>
                  <a:cubicBezTo>
                    <a:pt x="0" y="2"/>
                    <a:pt x="0" y="4"/>
                    <a:pt x="0" y="6"/>
                  </a:cubicBezTo>
                  <a:cubicBezTo>
                    <a:pt x="0" y="214"/>
                    <a:pt x="0" y="214"/>
                    <a:pt x="0" y="214"/>
                  </a:cubicBezTo>
                  <a:cubicBezTo>
                    <a:pt x="0" y="280"/>
                    <a:pt x="54" y="298"/>
                    <a:pt x="120" y="298"/>
                  </a:cubicBezTo>
                  <a:cubicBezTo>
                    <a:pt x="161" y="298"/>
                    <a:pt x="161" y="298"/>
                    <a:pt x="161" y="298"/>
                  </a:cubicBezTo>
                  <a:cubicBezTo>
                    <a:pt x="227" y="298"/>
                    <a:pt x="281" y="280"/>
                    <a:pt x="281" y="214"/>
                  </a:cubicBezTo>
                  <a:cubicBezTo>
                    <a:pt x="281" y="6"/>
                    <a:pt x="281" y="6"/>
                    <a:pt x="281" y="6"/>
                  </a:cubicBezTo>
                  <a:cubicBezTo>
                    <a:pt x="281" y="4"/>
                    <a:pt x="281" y="2"/>
                    <a:pt x="281" y="0"/>
                  </a:cubicBezTo>
                  <a:lnTo>
                    <a:pt x="0"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56"/>
            <p:cNvSpPr>
              <a:spLocks/>
            </p:cNvSpPr>
            <p:nvPr/>
          </p:nvSpPr>
          <p:spPr bwMode="auto">
            <a:xfrm>
              <a:off x="10834688" y="2158311"/>
              <a:ext cx="352425" cy="79375"/>
            </a:xfrm>
            <a:custGeom>
              <a:avLst/>
              <a:gdLst>
                <a:gd name="T0" fmla="*/ 0 w 222"/>
                <a:gd name="T1" fmla="*/ 0 h 50"/>
                <a:gd name="T2" fmla="*/ 0 w 222"/>
                <a:gd name="T3" fmla="*/ 50 h 50"/>
                <a:gd name="T4" fmla="*/ 222 w 222"/>
                <a:gd name="T5" fmla="*/ 50 h 50"/>
                <a:gd name="T6" fmla="*/ 175 w 222"/>
                <a:gd name="T7" fmla="*/ 0 h 50"/>
                <a:gd name="T8" fmla="*/ 0 w 222"/>
                <a:gd name="T9" fmla="*/ 0 h 50"/>
              </a:gdLst>
              <a:ahLst/>
              <a:cxnLst>
                <a:cxn ang="0">
                  <a:pos x="T0" y="T1"/>
                </a:cxn>
                <a:cxn ang="0">
                  <a:pos x="T2" y="T3"/>
                </a:cxn>
                <a:cxn ang="0">
                  <a:pos x="T4" y="T5"/>
                </a:cxn>
                <a:cxn ang="0">
                  <a:pos x="T6" y="T7"/>
                </a:cxn>
                <a:cxn ang="0">
                  <a:pos x="T8" y="T9"/>
                </a:cxn>
              </a:cxnLst>
              <a:rect l="0" t="0" r="r" b="b"/>
              <a:pathLst>
                <a:path w="222" h="50">
                  <a:moveTo>
                    <a:pt x="0" y="0"/>
                  </a:moveTo>
                  <a:lnTo>
                    <a:pt x="0" y="50"/>
                  </a:lnTo>
                  <a:lnTo>
                    <a:pt x="222" y="50"/>
                  </a:lnTo>
                  <a:lnTo>
                    <a:pt x="175" y="0"/>
                  </a:lnTo>
                  <a:lnTo>
                    <a:pt x="0"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57"/>
            <p:cNvSpPr>
              <a:spLocks/>
            </p:cNvSpPr>
            <p:nvPr/>
          </p:nvSpPr>
          <p:spPr bwMode="auto">
            <a:xfrm>
              <a:off x="11217275" y="2158311"/>
              <a:ext cx="336550" cy="79375"/>
            </a:xfrm>
            <a:custGeom>
              <a:avLst/>
              <a:gdLst>
                <a:gd name="T0" fmla="*/ 47 w 212"/>
                <a:gd name="T1" fmla="*/ 0 h 50"/>
                <a:gd name="T2" fmla="*/ 0 w 212"/>
                <a:gd name="T3" fmla="*/ 50 h 50"/>
                <a:gd name="T4" fmla="*/ 212 w 212"/>
                <a:gd name="T5" fmla="*/ 50 h 50"/>
                <a:gd name="T6" fmla="*/ 212 w 212"/>
                <a:gd name="T7" fmla="*/ 0 h 50"/>
                <a:gd name="T8" fmla="*/ 47 w 212"/>
                <a:gd name="T9" fmla="*/ 0 h 50"/>
              </a:gdLst>
              <a:ahLst/>
              <a:cxnLst>
                <a:cxn ang="0">
                  <a:pos x="T0" y="T1"/>
                </a:cxn>
                <a:cxn ang="0">
                  <a:pos x="T2" y="T3"/>
                </a:cxn>
                <a:cxn ang="0">
                  <a:pos x="T4" y="T5"/>
                </a:cxn>
                <a:cxn ang="0">
                  <a:pos x="T6" y="T7"/>
                </a:cxn>
                <a:cxn ang="0">
                  <a:pos x="T8" y="T9"/>
                </a:cxn>
              </a:cxnLst>
              <a:rect l="0" t="0" r="r" b="b"/>
              <a:pathLst>
                <a:path w="212" h="50">
                  <a:moveTo>
                    <a:pt x="47" y="0"/>
                  </a:moveTo>
                  <a:lnTo>
                    <a:pt x="0" y="50"/>
                  </a:lnTo>
                  <a:lnTo>
                    <a:pt x="212" y="50"/>
                  </a:lnTo>
                  <a:lnTo>
                    <a:pt x="212" y="0"/>
                  </a:lnTo>
                  <a:lnTo>
                    <a:pt x="47"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Oval 158"/>
            <p:cNvSpPr>
              <a:spLocks noChangeArrowheads="1"/>
            </p:cNvSpPr>
            <p:nvPr/>
          </p:nvSpPr>
          <p:spPr bwMode="auto">
            <a:xfrm>
              <a:off x="11131550" y="2867923"/>
              <a:ext cx="52388" cy="52388"/>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Oval 159"/>
            <p:cNvSpPr>
              <a:spLocks noChangeArrowheads="1"/>
            </p:cNvSpPr>
            <p:nvPr/>
          </p:nvSpPr>
          <p:spPr bwMode="auto">
            <a:xfrm>
              <a:off x="11202988" y="2875861"/>
              <a:ext cx="76200" cy="76200"/>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Oval 160"/>
            <p:cNvSpPr>
              <a:spLocks noChangeArrowheads="1"/>
            </p:cNvSpPr>
            <p:nvPr/>
          </p:nvSpPr>
          <p:spPr bwMode="auto">
            <a:xfrm>
              <a:off x="11122025" y="2739336"/>
              <a:ext cx="112713" cy="112713"/>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Oval 161"/>
            <p:cNvSpPr>
              <a:spLocks noChangeArrowheads="1"/>
            </p:cNvSpPr>
            <p:nvPr/>
          </p:nvSpPr>
          <p:spPr bwMode="auto">
            <a:xfrm>
              <a:off x="11236325" y="2696473"/>
              <a:ext cx="47625" cy="47625"/>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5" name="Group 54"/>
          <p:cNvGrpSpPr/>
          <p:nvPr/>
        </p:nvGrpSpPr>
        <p:grpSpPr>
          <a:xfrm flipH="1">
            <a:off x="11234336" y="854643"/>
            <a:ext cx="620609" cy="574083"/>
            <a:chOff x="2670175" y="5505450"/>
            <a:chExt cx="1249363" cy="1155700"/>
          </a:xfrm>
        </p:grpSpPr>
        <p:sp>
          <p:nvSpPr>
            <p:cNvPr id="56" name="Freeform 98"/>
            <p:cNvSpPr>
              <a:spLocks/>
            </p:cNvSpPr>
            <p:nvPr/>
          </p:nvSpPr>
          <p:spPr bwMode="auto">
            <a:xfrm>
              <a:off x="3387725" y="5634038"/>
              <a:ext cx="296863" cy="60325"/>
            </a:xfrm>
            <a:custGeom>
              <a:avLst/>
              <a:gdLst>
                <a:gd name="T0" fmla="*/ 170 w 187"/>
                <a:gd name="T1" fmla="*/ 38 h 38"/>
                <a:gd name="T2" fmla="*/ 187 w 187"/>
                <a:gd name="T3" fmla="*/ 38 h 38"/>
                <a:gd name="T4" fmla="*/ 187 w 187"/>
                <a:gd name="T5" fmla="*/ 0 h 38"/>
                <a:gd name="T6" fmla="*/ 0 w 187"/>
                <a:gd name="T7" fmla="*/ 0 h 38"/>
                <a:gd name="T8" fmla="*/ 0 w 187"/>
                <a:gd name="T9" fmla="*/ 38 h 38"/>
                <a:gd name="T10" fmla="*/ 18 w 187"/>
                <a:gd name="T11" fmla="*/ 38 h 38"/>
                <a:gd name="T12" fmla="*/ 170 w 187"/>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87" h="38">
                  <a:moveTo>
                    <a:pt x="170" y="38"/>
                  </a:moveTo>
                  <a:lnTo>
                    <a:pt x="187" y="38"/>
                  </a:lnTo>
                  <a:lnTo>
                    <a:pt x="187" y="0"/>
                  </a:lnTo>
                  <a:lnTo>
                    <a:pt x="0" y="0"/>
                  </a:lnTo>
                  <a:lnTo>
                    <a:pt x="0" y="38"/>
                  </a:lnTo>
                  <a:lnTo>
                    <a:pt x="18" y="38"/>
                  </a:lnTo>
                  <a:lnTo>
                    <a:pt x="170" y="3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9"/>
            <p:cNvSpPr>
              <a:spLocks/>
            </p:cNvSpPr>
            <p:nvPr/>
          </p:nvSpPr>
          <p:spPr bwMode="auto">
            <a:xfrm>
              <a:off x="3013075" y="5705475"/>
              <a:ext cx="906463" cy="955675"/>
            </a:xfrm>
            <a:custGeom>
              <a:avLst/>
              <a:gdLst>
                <a:gd name="T0" fmla="*/ 271 w 381"/>
                <a:gd name="T1" fmla="*/ 130 h 401"/>
                <a:gd name="T2" fmla="*/ 271 w 381"/>
                <a:gd name="T3" fmla="*/ 0 h 401"/>
                <a:gd name="T4" fmla="*/ 169 w 381"/>
                <a:gd name="T5" fmla="*/ 0 h 401"/>
                <a:gd name="T6" fmla="*/ 169 w 381"/>
                <a:gd name="T7" fmla="*/ 130 h 401"/>
                <a:gd name="T8" fmla="*/ 111 w 381"/>
                <a:gd name="T9" fmla="*/ 164 h 401"/>
                <a:gd name="T10" fmla="*/ 45 w 381"/>
                <a:gd name="T11" fmla="*/ 102 h 401"/>
                <a:gd name="T12" fmla="*/ 0 w 381"/>
                <a:gd name="T13" fmla="*/ 150 h 401"/>
                <a:gd name="T14" fmla="*/ 72 w 381"/>
                <a:gd name="T15" fmla="*/ 217 h 401"/>
                <a:gd name="T16" fmla="*/ 58 w 381"/>
                <a:gd name="T17" fmla="*/ 283 h 401"/>
                <a:gd name="T18" fmla="*/ 109 w 381"/>
                <a:gd name="T19" fmla="*/ 401 h 401"/>
                <a:gd name="T20" fmla="*/ 330 w 381"/>
                <a:gd name="T21" fmla="*/ 401 h 401"/>
                <a:gd name="T22" fmla="*/ 381 w 381"/>
                <a:gd name="T23" fmla="*/ 283 h 401"/>
                <a:gd name="T24" fmla="*/ 271 w 381"/>
                <a:gd name="T25" fmla="*/ 1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1" h="401">
                  <a:moveTo>
                    <a:pt x="271" y="130"/>
                  </a:moveTo>
                  <a:cubicBezTo>
                    <a:pt x="271" y="0"/>
                    <a:pt x="271" y="0"/>
                    <a:pt x="271" y="0"/>
                  </a:cubicBezTo>
                  <a:cubicBezTo>
                    <a:pt x="169" y="0"/>
                    <a:pt x="169" y="0"/>
                    <a:pt x="169" y="0"/>
                  </a:cubicBezTo>
                  <a:cubicBezTo>
                    <a:pt x="169" y="130"/>
                    <a:pt x="169" y="130"/>
                    <a:pt x="169" y="130"/>
                  </a:cubicBezTo>
                  <a:cubicBezTo>
                    <a:pt x="147" y="137"/>
                    <a:pt x="127" y="149"/>
                    <a:pt x="111" y="164"/>
                  </a:cubicBezTo>
                  <a:cubicBezTo>
                    <a:pt x="45" y="102"/>
                    <a:pt x="45" y="102"/>
                    <a:pt x="45" y="102"/>
                  </a:cubicBezTo>
                  <a:cubicBezTo>
                    <a:pt x="0" y="150"/>
                    <a:pt x="0" y="150"/>
                    <a:pt x="0" y="150"/>
                  </a:cubicBezTo>
                  <a:cubicBezTo>
                    <a:pt x="72" y="217"/>
                    <a:pt x="72" y="217"/>
                    <a:pt x="72" y="217"/>
                  </a:cubicBezTo>
                  <a:cubicBezTo>
                    <a:pt x="63" y="237"/>
                    <a:pt x="58" y="260"/>
                    <a:pt x="58" y="283"/>
                  </a:cubicBezTo>
                  <a:cubicBezTo>
                    <a:pt x="58" y="329"/>
                    <a:pt x="78" y="371"/>
                    <a:pt x="109" y="401"/>
                  </a:cubicBezTo>
                  <a:cubicBezTo>
                    <a:pt x="330" y="401"/>
                    <a:pt x="330" y="401"/>
                    <a:pt x="330" y="401"/>
                  </a:cubicBezTo>
                  <a:cubicBezTo>
                    <a:pt x="362" y="371"/>
                    <a:pt x="381" y="329"/>
                    <a:pt x="381" y="283"/>
                  </a:cubicBezTo>
                  <a:cubicBezTo>
                    <a:pt x="381" y="212"/>
                    <a:pt x="335" y="151"/>
                    <a:pt x="271" y="13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100"/>
            <p:cNvSpPr>
              <a:spLocks noChangeArrowheads="1"/>
            </p:cNvSpPr>
            <p:nvPr/>
          </p:nvSpPr>
          <p:spPr bwMode="auto">
            <a:xfrm>
              <a:off x="3608388" y="6238875"/>
              <a:ext cx="58738"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101"/>
            <p:cNvSpPr>
              <a:spLocks noChangeArrowheads="1"/>
            </p:cNvSpPr>
            <p:nvPr/>
          </p:nvSpPr>
          <p:spPr bwMode="auto">
            <a:xfrm>
              <a:off x="3505200" y="6327775"/>
              <a:ext cx="122238" cy="1206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102"/>
            <p:cNvSpPr>
              <a:spLocks noChangeArrowheads="1"/>
            </p:cNvSpPr>
            <p:nvPr/>
          </p:nvSpPr>
          <p:spPr bwMode="auto">
            <a:xfrm>
              <a:off x="3435350" y="6224588"/>
              <a:ext cx="60325" cy="619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103"/>
            <p:cNvSpPr>
              <a:spLocks noChangeArrowheads="1"/>
            </p:cNvSpPr>
            <p:nvPr/>
          </p:nvSpPr>
          <p:spPr bwMode="auto">
            <a:xfrm>
              <a:off x="3282950" y="6337300"/>
              <a:ext cx="215900" cy="215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104"/>
            <p:cNvSpPr>
              <a:spLocks noChangeArrowheads="1"/>
            </p:cNvSpPr>
            <p:nvPr/>
          </p:nvSpPr>
          <p:spPr bwMode="auto">
            <a:xfrm>
              <a:off x="3524250" y="6489700"/>
              <a:ext cx="74613"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105"/>
            <p:cNvSpPr>
              <a:spLocks noChangeArrowheads="1"/>
            </p:cNvSpPr>
            <p:nvPr/>
          </p:nvSpPr>
          <p:spPr bwMode="auto">
            <a:xfrm>
              <a:off x="3646488" y="6391275"/>
              <a:ext cx="104775" cy="1047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143"/>
            <p:cNvSpPr>
              <a:spLocks noChangeArrowheads="1"/>
            </p:cNvSpPr>
            <p:nvPr/>
          </p:nvSpPr>
          <p:spPr bwMode="auto">
            <a:xfrm>
              <a:off x="2941638" y="5829300"/>
              <a:ext cx="60325" cy="60325"/>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144"/>
            <p:cNvSpPr>
              <a:spLocks noChangeArrowheads="1"/>
            </p:cNvSpPr>
            <p:nvPr/>
          </p:nvSpPr>
          <p:spPr bwMode="auto">
            <a:xfrm>
              <a:off x="2825750" y="5751513"/>
              <a:ext cx="77788" cy="77788"/>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145"/>
            <p:cNvSpPr>
              <a:spLocks noChangeArrowheads="1"/>
            </p:cNvSpPr>
            <p:nvPr/>
          </p:nvSpPr>
          <p:spPr bwMode="auto">
            <a:xfrm>
              <a:off x="2878138" y="5638800"/>
              <a:ext cx="101600" cy="103188"/>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146"/>
            <p:cNvSpPr>
              <a:spLocks noChangeArrowheads="1"/>
            </p:cNvSpPr>
            <p:nvPr/>
          </p:nvSpPr>
          <p:spPr bwMode="auto">
            <a:xfrm>
              <a:off x="2835275" y="5876925"/>
              <a:ext cx="49213" cy="50800"/>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147"/>
            <p:cNvSpPr>
              <a:spLocks noChangeArrowheads="1"/>
            </p:cNvSpPr>
            <p:nvPr/>
          </p:nvSpPr>
          <p:spPr bwMode="auto">
            <a:xfrm>
              <a:off x="2930525" y="5932488"/>
              <a:ext cx="33338" cy="34925"/>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148"/>
            <p:cNvSpPr>
              <a:spLocks noChangeArrowheads="1"/>
            </p:cNvSpPr>
            <p:nvPr/>
          </p:nvSpPr>
          <p:spPr bwMode="auto">
            <a:xfrm>
              <a:off x="2670175" y="5505450"/>
              <a:ext cx="171450" cy="171450"/>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p:cNvGrpSpPr/>
          <p:nvPr/>
        </p:nvGrpSpPr>
        <p:grpSpPr>
          <a:xfrm>
            <a:off x="10748463" y="932136"/>
            <a:ext cx="505353" cy="496591"/>
            <a:chOff x="7718006" y="1011502"/>
            <a:chExt cx="920663" cy="904701"/>
          </a:xfrm>
        </p:grpSpPr>
        <p:grpSp>
          <p:nvGrpSpPr>
            <p:cNvPr id="50" name="Group 49"/>
            <p:cNvGrpSpPr/>
            <p:nvPr/>
          </p:nvGrpSpPr>
          <p:grpSpPr>
            <a:xfrm>
              <a:off x="7718006" y="1011502"/>
              <a:ext cx="920663" cy="904701"/>
              <a:chOff x="443000" y="1162224"/>
              <a:chExt cx="920663" cy="904701"/>
            </a:xfrm>
            <a:solidFill>
              <a:schemeClr val="accent5"/>
            </a:solidFill>
          </p:grpSpPr>
          <p:sp>
            <p:nvSpPr>
              <p:cNvPr id="51" name="Freeform 125"/>
              <p:cNvSpPr>
                <a:spLocks/>
              </p:cNvSpPr>
              <p:nvPr/>
            </p:nvSpPr>
            <p:spPr bwMode="auto">
              <a:xfrm>
                <a:off x="795338" y="1162224"/>
                <a:ext cx="209550" cy="47625"/>
              </a:xfrm>
              <a:custGeom>
                <a:avLst/>
                <a:gdLst>
                  <a:gd name="T0" fmla="*/ 10 w 88"/>
                  <a:gd name="T1" fmla="*/ 20 h 20"/>
                  <a:gd name="T2" fmla="*/ 78 w 88"/>
                  <a:gd name="T3" fmla="*/ 20 h 20"/>
                  <a:gd name="T4" fmla="*/ 88 w 88"/>
                  <a:gd name="T5" fmla="*/ 10 h 20"/>
                  <a:gd name="T6" fmla="*/ 78 w 88"/>
                  <a:gd name="T7" fmla="*/ 0 h 20"/>
                  <a:gd name="T8" fmla="*/ 10 w 88"/>
                  <a:gd name="T9" fmla="*/ 0 h 20"/>
                  <a:gd name="T10" fmla="*/ 0 w 88"/>
                  <a:gd name="T11" fmla="*/ 10 h 20"/>
                  <a:gd name="T12" fmla="*/ 10 w 8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88" h="20">
                    <a:moveTo>
                      <a:pt x="10" y="20"/>
                    </a:moveTo>
                    <a:cubicBezTo>
                      <a:pt x="78" y="20"/>
                      <a:pt x="78" y="20"/>
                      <a:pt x="78" y="20"/>
                    </a:cubicBezTo>
                    <a:cubicBezTo>
                      <a:pt x="84" y="20"/>
                      <a:pt x="88" y="15"/>
                      <a:pt x="88" y="10"/>
                    </a:cubicBezTo>
                    <a:cubicBezTo>
                      <a:pt x="88" y="4"/>
                      <a:pt x="84" y="0"/>
                      <a:pt x="78" y="0"/>
                    </a:cubicBezTo>
                    <a:cubicBezTo>
                      <a:pt x="10" y="0"/>
                      <a:pt x="10" y="0"/>
                      <a:pt x="10" y="0"/>
                    </a:cubicBezTo>
                    <a:cubicBezTo>
                      <a:pt x="5" y="0"/>
                      <a:pt x="0" y="4"/>
                      <a:pt x="0" y="10"/>
                    </a:cubicBezTo>
                    <a:cubicBezTo>
                      <a:pt x="0" y="15"/>
                      <a:pt x="5"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26"/>
              <p:cNvSpPr>
                <a:spLocks/>
              </p:cNvSpPr>
              <p:nvPr/>
            </p:nvSpPr>
            <p:spPr bwMode="auto">
              <a:xfrm>
                <a:off x="443000" y="1282787"/>
                <a:ext cx="207963" cy="120650"/>
              </a:xfrm>
              <a:custGeom>
                <a:avLst/>
                <a:gdLst>
                  <a:gd name="T0" fmla="*/ 77 w 87"/>
                  <a:gd name="T1" fmla="*/ 1 h 51"/>
                  <a:gd name="T2" fmla="*/ 72 w 87"/>
                  <a:gd name="T3" fmla="*/ 1 h 51"/>
                  <a:gd name="T4" fmla="*/ 6 w 87"/>
                  <a:gd name="T5" fmla="*/ 31 h 51"/>
                  <a:gd name="T6" fmla="*/ 3 w 87"/>
                  <a:gd name="T7" fmla="*/ 34 h 51"/>
                  <a:gd name="T8" fmla="*/ 17 w 87"/>
                  <a:gd name="T9" fmla="*/ 48 h 51"/>
                  <a:gd name="T10" fmla="*/ 78 w 87"/>
                  <a:gd name="T11" fmla="*/ 20 h 51"/>
                  <a:gd name="T12" fmla="*/ 77 w 87"/>
                  <a:gd name="T13" fmla="*/ 1 h 51"/>
                </a:gdLst>
                <a:ahLst/>
                <a:cxnLst>
                  <a:cxn ang="0">
                    <a:pos x="T0" y="T1"/>
                  </a:cxn>
                  <a:cxn ang="0">
                    <a:pos x="T2" y="T3"/>
                  </a:cxn>
                  <a:cxn ang="0">
                    <a:pos x="T4" y="T5"/>
                  </a:cxn>
                  <a:cxn ang="0">
                    <a:pos x="T6" y="T7"/>
                  </a:cxn>
                  <a:cxn ang="0">
                    <a:pos x="T8" y="T9"/>
                  </a:cxn>
                  <a:cxn ang="0">
                    <a:pos x="T10" y="T11"/>
                  </a:cxn>
                  <a:cxn ang="0">
                    <a:pos x="T12" y="T13"/>
                  </a:cxn>
                </a:cxnLst>
                <a:rect l="0" t="0" r="r" b="b"/>
                <a:pathLst>
                  <a:path w="87" h="51">
                    <a:moveTo>
                      <a:pt x="77" y="1"/>
                    </a:moveTo>
                    <a:cubicBezTo>
                      <a:pt x="76" y="0"/>
                      <a:pt x="74" y="0"/>
                      <a:pt x="72" y="1"/>
                    </a:cubicBezTo>
                    <a:cubicBezTo>
                      <a:pt x="6" y="31"/>
                      <a:pt x="6" y="31"/>
                      <a:pt x="6" y="31"/>
                    </a:cubicBezTo>
                    <a:cubicBezTo>
                      <a:pt x="5" y="31"/>
                      <a:pt x="4" y="32"/>
                      <a:pt x="3" y="34"/>
                    </a:cubicBezTo>
                    <a:cubicBezTo>
                      <a:pt x="0" y="45"/>
                      <a:pt x="9" y="51"/>
                      <a:pt x="17" y="48"/>
                    </a:cubicBezTo>
                    <a:cubicBezTo>
                      <a:pt x="78" y="20"/>
                      <a:pt x="78" y="20"/>
                      <a:pt x="78" y="20"/>
                    </a:cubicBezTo>
                    <a:cubicBezTo>
                      <a:pt x="86" y="17"/>
                      <a:pt x="87" y="6"/>
                      <a:pt x="7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27"/>
              <p:cNvSpPr>
                <a:spLocks/>
              </p:cNvSpPr>
              <p:nvPr/>
            </p:nvSpPr>
            <p:spPr bwMode="auto">
              <a:xfrm>
                <a:off x="496888" y="1241425"/>
                <a:ext cx="819150" cy="825500"/>
              </a:xfrm>
              <a:custGeom>
                <a:avLst/>
                <a:gdLst>
                  <a:gd name="T0" fmla="*/ 282 w 344"/>
                  <a:gd name="T1" fmla="*/ 41 h 347"/>
                  <a:gd name="T2" fmla="*/ 238 w 344"/>
                  <a:gd name="T3" fmla="*/ 134 h 347"/>
                  <a:gd name="T4" fmla="*/ 203 w 344"/>
                  <a:gd name="T5" fmla="*/ 117 h 347"/>
                  <a:gd name="T6" fmla="*/ 203 w 344"/>
                  <a:gd name="T7" fmla="*/ 0 h 347"/>
                  <a:gd name="T8" fmla="*/ 135 w 344"/>
                  <a:gd name="T9" fmla="*/ 0 h 347"/>
                  <a:gd name="T10" fmla="*/ 135 w 344"/>
                  <a:gd name="T11" fmla="*/ 117 h 347"/>
                  <a:gd name="T12" fmla="*/ 101 w 344"/>
                  <a:gd name="T13" fmla="*/ 134 h 347"/>
                  <a:gd name="T14" fmla="*/ 62 w 344"/>
                  <a:gd name="T15" fmla="*/ 48 h 347"/>
                  <a:gd name="T16" fmla="*/ 0 w 344"/>
                  <a:gd name="T17" fmla="*/ 76 h 347"/>
                  <a:gd name="T18" fmla="*/ 56 w 344"/>
                  <a:gd name="T19" fmla="*/ 199 h 347"/>
                  <a:gd name="T20" fmla="*/ 52 w 344"/>
                  <a:gd name="T21" fmla="*/ 230 h 347"/>
                  <a:gd name="T22" fmla="*/ 169 w 344"/>
                  <a:gd name="T23" fmla="*/ 347 h 347"/>
                  <a:gd name="T24" fmla="*/ 287 w 344"/>
                  <a:gd name="T25" fmla="*/ 230 h 347"/>
                  <a:gd name="T26" fmla="*/ 283 w 344"/>
                  <a:gd name="T27" fmla="*/ 199 h 347"/>
                  <a:gd name="T28" fmla="*/ 344 w 344"/>
                  <a:gd name="T29" fmla="*/ 68 h 347"/>
                  <a:gd name="T30" fmla="*/ 282 w 344"/>
                  <a:gd name="T31" fmla="*/ 4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347">
                    <a:moveTo>
                      <a:pt x="282" y="41"/>
                    </a:moveTo>
                    <a:cubicBezTo>
                      <a:pt x="238" y="134"/>
                      <a:pt x="238" y="134"/>
                      <a:pt x="238" y="134"/>
                    </a:cubicBezTo>
                    <a:cubicBezTo>
                      <a:pt x="228" y="127"/>
                      <a:pt x="216" y="121"/>
                      <a:pt x="203" y="117"/>
                    </a:cubicBezTo>
                    <a:cubicBezTo>
                      <a:pt x="203" y="0"/>
                      <a:pt x="203" y="0"/>
                      <a:pt x="203" y="0"/>
                    </a:cubicBezTo>
                    <a:cubicBezTo>
                      <a:pt x="135" y="0"/>
                      <a:pt x="135" y="0"/>
                      <a:pt x="135" y="0"/>
                    </a:cubicBezTo>
                    <a:cubicBezTo>
                      <a:pt x="135" y="117"/>
                      <a:pt x="135" y="117"/>
                      <a:pt x="135" y="117"/>
                    </a:cubicBezTo>
                    <a:cubicBezTo>
                      <a:pt x="123" y="121"/>
                      <a:pt x="111" y="127"/>
                      <a:pt x="101" y="134"/>
                    </a:cubicBezTo>
                    <a:cubicBezTo>
                      <a:pt x="62" y="48"/>
                      <a:pt x="62" y="48"/>
                      <a:pt x="62" y="48"/>
                    </a:cubicBezTo>
                    <a:cubicBezTo>
                      <a:pt x="0" y="76"/>
                      <a:pt x="0" y="76"/>
                      <a:pt x="0" y="76"/>
                    </a:cubicBezTo>
                    <a:cubicBezTo>
                      <a:pt x="56" y="199"/>
                      <a:pt x="56" y="199"/>
                      <a:pt x="56" y="199"/>
                    </a:cubicBezTo>
                    <a:cubicBezTo>
                      <a:pt x="53" y="209"/>
                      <a:pt x="52" y="219"/>
                      <a:pt x="52" y="230"/>
                    </a:cubicBezTo>
                    <a:cubicBezTo>
                      <a:pt x="52" y="295"/>
                      <a:pt x="104" y="347"/>
                      <a:pt x="169" y="347"/>
                    </a:cubicBezTo>
                    <a:cubicBezTo>
                      <a:pt x="234" y="347"/>
                      <a:pt x="287" y="295"/>
                      <a:pt x="287" y="230"/>
                    </a:cubicBezTo>
                    <a:cubicBezTo>
                      <a:pt x="287" y="219"/>
                      <a:pt x="286" y="209"/>
                      <a:pt x="283" y="199"/>
                    </a:cubicBezTo>
                    <a:cubicBezTo>
                      <a:pt x="344" y="68"/>
                      <a:pt x="344" y="68"/>
                      <a:pt x="344" y="68"/>
                    </a:cubicBezTo>
                    <a:lnTo>
                      <a:pt x="282"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28"/>
              <p:cNvSpPr>
                <a:spLocks/>
              </p:cNvSpPr>
              <p:nvPr/>
            </p:nvSpPr>
            <p:spPr bwMode="auto">
              <a:xfrm>
                <a:off x="1162050" y="1265238"/>
                <a:ext cx="201613" cy="119063"/>
              </a:xfrm>
              <a:custGeom>
                <a:avLst/>
                <a:gdLst>
                  <a:gd name="T0" fmla="*/ 78 w 85"/>
                  <a:gd name="T1" fmla="*/ 30 h 50"/>
                  <a:gd name="T2" fmla="*/ 16 w 85"/>
                  <a:gd name="T3" fmla="*/ 2 h 50"/>
                  <a:gd name="T4" fmla="*/ 3 w 85"/>
                  <a:gd name="T5" fmla="*/ 7 h 50"/>
                  <a:gd name="T6" fmla="*/ 8 w 85"/>
                  <a:gd name="T7" fmla="*/ 20 h 50"/>
                  <a:gd name="T8" fmla="*/ 69 w 85"/>
                  <a:gd name="T9" fmla="*/ 48 h 50"/>
                  <a:gd name="T10" fmla="*/ 83 w 85"/>
                  <a:gd name="T11" fmla="*/ 43 h 50"/>
                  <a:gd name="T12" fmla="*/ 78 w 85"/>
                  <a:gd name="T13" fmla="*/ 3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78" y="30"/>
                    </a:moveTo>
                    <a:cubicBezTo>
                      <a:pt x="16" y="2"/>
                      <a:pt x="16" y="2"/>
                      <a:pt x="16" y="2"/>
                    </a:cubicBezTo>
                    <a:cubicBezTo>
                      <a:pt x="11" y="0"/>
                      <a:pt x="5" y="2"/>
                      <a:pt x="3" y="7"/>
                    </a:cubicBezTo>
                    <a:cubicBezTo>
                      <a:pt x="0" y="12"/>
                      <a:pt x="3" y="18"/>
                      <a:pt x="8" y="20"/>
                    </a:cubicBezTo>
                    <a:cubicBezTo>
                      <a:pt x="69" y="48"/>
                      <a:pt x="69" y="48"/>
                      <a:pt x="69" y="48"/>
                    </a:cubicBezTo>
                    <a:cubicBezTo>
                      <a:pt x="74" y="50"/>
                      <a:pt x="80" y="48"/>
                      <a:pt x="83" y="43"/>
                    </a:cubicBezTo>
                    <a:cubicBezTo>
                      <a:pt x="85" y="38"/>
                      <a:pt x="83" y="32"/>
                      <a:pt x="7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7983405" y="1585608"/>
              <a:ext cx="404938" cy="203155"/>
              <a:chOff x="7973677" y="1553814"/>
              <a:chExt cx="468313" cy="234950"/>
            </a:xfrm>
            <a:solidFill>
              <a:schemeClr val="accent5">
                <a:lumMod val="20000"/>
                <a:lumOff val="80000"/>
              </a:schemeClr>
            </a:solidFill>
          </p:grpSpPr>
          <p:sp>
            <p:nvSpPr>
              <p:cNvPr id="70" name="Oval 101"/>
              <p:cNvSpPr>
                <a:spLocks noChangeArrowheads="1"/>
              </p:cNvSpPr>
              <p:nvPr/>
            </p:nvSpPr>
            <p:spPr bwMode="auto">
              <a:xfrm>
                <a:off x="8195927" y="1553814"/>
                <a:ext cx="122238"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103"/>
              <p:cNvSpPr>
                <a:spLocks noChangeArrowheads="1"/>
              </p:cNvSpPr>
              <p:nvPr/>
            </p:nvSpPr>
            <p:spPr bwMode="auto">
              <a:xfrm>
                <a:off x="7973677" y="1563339"/>
                <a:ext cx="215900" cy="215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104"/>
              <p:cNvSpPr>
                <a:spLocks noChangeArrowheads="1"/>
              </p:cNvSpPr>
              <p:nvPr/>
            </p:nvSpPr>
            <p:spPr bwMode="auto">
              <a:xfrm>
                <a:off x="8214977" y="1715739"/>
                <a:ext cx="74613"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105"/>
              <p:cNvSpPr>
                <a:spLocks noChangeArrowheads="1"/>
              </p:cNvSpPr>
              <p:nvPr/>
            </p:nvSpPr>
            <p:spPr bwMode="auto">
              <a:xfrm>
                <a:off x="8337215" y="1617314"/>
                <a:ext cx="10477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432951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33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33000">
                                          <p:cBhvr additive="base">
                                            <p:cTn id="7" dur="250" fill="hold"/>
                                            <p:tgtEl>
                                              <p:spTgt spid="35"/>
                                            </p:tgtEl>
                                            <p:attrNameLst>
                                              <p:attrName>ppt_x</p:attrName>
                                            </p:attrNameLst>
                                          </p:cBhvr>
                                          <p:tavLst>
                                            <p:tav tm="0">
                                              <p:val>
                                                <p:strVal val="#ppt_x"/>
                                              </p:val>
                                            </p:tav>
                                            <p:tav tm="100000">
                                              <p:val>
                                                <p:strVal val="#ppt_x"/>
                                              </p:val>
                                            </p:tav>
                                          </p:tavLst>
                                        </p:anim>
                                        <p:anim calcmode="lin" valueType="num" p14:bounceEnd="33000">
                                          <p:cBhvr additive="base">
                                            <p:cTn id="8" dur="250" fill="hold"/>
                                            <p:tgtEl>
                                              <p:spTgt spid="35"/>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nodeType="afterEffect" p14:presetBounceEnd="33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33000">
                                          <p:cBhvr additive="base">
                                            <p:cTn id="12" dur="250" fill="hold"/>
                                            <p:tgtEl>
                                              <p:spTgt spid="23"/>
                                            </p:tgtEl>
                                            <p:attrNameLst>
                                              <p:attrName>ppt_x</p:attrName>
                                            </p:attrNameLst>
                                          </p:cBhvr>
                                          <p:tavLst>
                                            <p:tav tm="0">
                                              <p:val>
                                                <p:strVal val="#ppt_x"/>
                                              </p:val>
                                            </p:tav>
                                            <p:tav tm="100000">
                                              <p:val>
                                                <p:strVal val="#ppt_x"/>
                                              </p:val>
                                            </p:tav>
                                          </p:tavLst>
                                        </p:anim>
                                        <p:anim calcmode="lin" valueType="num" p14:bounceEnd="33000">
                                          <p:cBhvr additive="base">
                                            <p:cTn id="13" dur="250" fill="hold"/>
                                            <p:tgtEl>
                                              <p:spTgt spid="23"/>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nodeType="afterEffect" p14:presetBounceEnd="33000">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14:bounceEnd="33000">
                                          <p:cBhvr additive="base">
                                            <p:cTn id="17" dur="250" fill="hold"/>
                                            <p:tgtEl>
                                              <p:spTgt spid="12"/>
                                            </p:tgtEl>
                                            <p:attrNameLst>
                                              <p:attrName>ppt_x</p:attrName>
                                            </p:attrNameLst>
                                          </p:cBhvr>
                                          <p:tavLst>
                                            <p:tav tm="0">
                                              <p:val>
                                                <p:strVal val="#ppt_x"/>
                                              </p:val>
                                            </p:tav>
                                            <p:tav tm="100000">
                                              <p:val>
                                                <p:strVal val="#ppt_x"/>
                                              </p:val>
                                            </p:tav>
                                          </p:tavLst>
                                        </p:anim>
                                        <p:anim calcmode="lin" valueType="num" p14:bounceEnd="33000">
                                          <p:cBhvr additive="base">
                                            <p:cTn id="18" dur="25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1" fill="hold" nodeType="afterEffect" p14:presetBounceEnd="33000">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14:bounceEnd="33000">
                                          <p:cBhvr additive="base">
                                            <p:cTn id="22" dur="250" fill="hold"/>
                                            <p:tgtEl>
                                              <p:spTgt spid="42"/>
                                            </p:tgtEl>
                                            <p:attrNameLst>
                                              <p:attrName>ppt_x</p:attrName>
                                            </p:attrNameLst>
                                          </p:cBhvr>
                                          <p:tavLst>
                                            <p:tav tm="0">
                                              <p:val>
                                                <p:strVal val="#ppt_x"/>
                                              </p:val>
                                            </p:tav>
                                            <p:tav tm="100000">
                                              <p:val>
                                                <p:strVal val="#ppt_x"/>
                                              </p:val>
                                            </p:tav>
                                          </p:tavLst>
                                        </p:anim>
                                        <p:anim calcmode="lin" valueType="num" p14:bounceEnd="33000">
                                          <p:cBhvr additive="base">
                                            <p:cTn id="23" dur="25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14:presetBounceEnd="33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33000">
                                          <p:cBhvr additive="base">
                                            <p:cTn id="27" dur="250" fill="hold"/>
                                            <p:tgtEl>
                                              <p:spTgt spid="4"/>
                                            </p:tgtEl>
                                            <p:attrNameLst>
                                              <p:attrName>ppt_x</p:attrName>
                                            </p:attrNameLst>
                                          </p:cBhvr>
                                          <p:tavLst>
                                            <p:tav tm="0">
                                              <p:val>
                                                <p:strVal val="#ppt_x"/>
                                              </p:val>
                                            </p:tav>
                                            <p:tav tm="100000">
                                              <p:val>
                                                <p:strVal val="#ppt_x"/>
                                              </p:val>
                                            </p:tav>
                                          </p:tavLst>
                                        </p:anim>
                                        <p:anim calcmode="lin" valueType="num" p14:bounceEnd="33000">
                                          <p:cBhvr additive="base">
                                            <p:cTn id="28" dur="250" fill="hold"/>
                                            <p:tgtEl>
                                              <p:spTgt spid="4"/>
                                            </p:tgtEl>
                                            <p:attrNameLst>
                                              <p:attrName>ppt_y</p:attrName>
                                            </p:attrNameLst>
                                          </p:cBhvr>
                                          <p:tavLst>
                                            <p:tav tm="0">
                                              <p:val>
                                                <p:strVal val="0-#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14:presetBounceEnd="33000">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14:bounceEnd="33000">
                                          <p:cBhvr additive="base">
                                            <p:cTn id="32" dur="250" fill="hold"/>
                                            <p:tgtEl>
                                              <p:spTgt spid="55"/>
                                            </p:tgtEl>
                                            <p:attrNameLst>
                                              <p:attrName>ppt_x</p:attrName>
                                            </p:attrNameLst>
                                          </p:cBhvr>
                                          <p:tavLst>
                                            <p:tav tm="0">
                                              <p:val>
                                                <p:strVal val="#ppt_x"/>
                                              </p:val>
                                            </p:tav>
                                            <p:tav tm="100000">
                                              <p:val>
                                                <p:strVal val="#ppt_x"/>
                                              </p:val>
                                            </p:tav>
                                          </p:tavLst>
                                        </p:anim>
                                        <p:anim calcmode="lin" valueType="num" p14:bounceEnd="33000">
                                          <p:cBhvr additive="base">
                                            <p:cTn id="33" dur="250" fill="hold"/>
                                            <p:tgtEl>
                                              <p:spTgt spid="55"/>
                                            </p:tgtEl>
                                            <p:attrNameLst>
                                              <p:attrName>ppt_y</p:attrName>
                                            </p:attrNameLst>
                                          </p:cBhvr>
                                          <p:tavLst>
                                            <p:tav tm="0">
                                              <p:val>
                                                <p:strVal val="0-#ppt_h/2"/>
                                              </p:val>
                                            </p:tav>
                                            <p:tav tm="100000">
                                              <p:val>
                                                <p:strVal val="#ppt_y"/>
                                              </p:val>
                                            </p:tav>
                                          </p:tavLst>
                                        </p:anim>
                                      </p:childTnLst>
                                    </p:cTn>
                                  </p:par>
                                  <p:par>
                                    <p:cTn id="34" presetID="32" presetClass="emph" presetSubtype="0" fill="hold" nodeType="withEffect">
                                      <p:stCondLst>
                                        <p:cond delay="0"/>
                                      </p:stCondLst>
                                      <p:childTnLst>
                                        <p:animRot by="120000">
                                          <p:cBhvr>
                                            <p:cTn id="35" dur="75" fill="hold">
                                              <p:stCondLst>
                                                <p:cond delay="0"/>
                                              </p:stCondLst>
                                            </p:cTn>
                                            <p:tgtEl>
                                              <p:spTgt spid="35"/>
                                            </p:tgtEl>
                                            <p:attrNameLst>
                                              <p:attrName>r</p:attrName>
                                            </p:attrNameLst>
                                          </p:cBhvr>
                                        </p:animRot>
                                        <p:animRot by="-240000">
                                          <p:cBhvr>
                                            <p:cTn id="36" dur="150" fill="hold">
                                              <p:stCondLst>
                                                <p:cond delay="150"/>
                                              </p:stCondLst>
                                            </p:cTn>
                                            <p:tgtEl>
                                              <p:spTgt spid="35"/>
                                            </p:tgtEl>
                                            <p:attrNameLst>
                                              <p:attrName>r</p:attrName>
                                            </p:attrNameLst>
                                          </p:cBhvr>
                                        </p:animRot>
                                        <p:animRot by="240000">
                                          <p:cBhvr>
                                            <p:cTn id="37" dur="150" fill="hold">
                                              <p:stCondLst>
                                                <p:cond delay="300"/>
                                              </p:stCondLst>
                                            </p:cTn>
                                            <p:tgtEl>
                                              <p:spTgt spid="35"/>
                                            </p:tgtEl>
                                            <p:attrNameLst>
                                              <p:attrName>r</p:attrName>
                                            </p:attrNameLst>
                                          </p:cBhvr>
                                        </p:animRot>
                                        <p:animRot by="-240000">
                                          <p:cBhvr>
                                            <p:cTn id="38" dur="150" fill="hold">
                                              <p:stCondLst>
                                                <p:cond delay="450"/>
                                              </p:stCondLst>
                                            </p:cTn>
                                            <p:tgtEl>
                                              <p:spTgt spid="35"/>
                                            </p:tgtEl>
                                            <p:attrNameLst>
                                              <p:attrName>r</p:attrName>
                                            </p:attrNameLst>
                                          </p:cBhvr>
                                        </p:animRot>
                                        <p:animRot by="120000">
                                          <p:cBhvr>
                                            <p:cTn id="39" dur="150" fill="hold">
                                              <p:stCondLst>
                                                <p:cond delay="600"/>
                                              </p:stCondLst>
                                            </p:cTn>
                                            <p:tgtEl>
                                              <p:spTgt spid="35"/>
                                            </p:tgtEl>
                                            <p:attrNameLst>
                                              <p:attrName>r</p:attrName>
                                            </p:attrNameLst>
                                          </p:cBhvr>
                                        </p:animRot>
                                      </p:childTnLst>
                                    </p:cTn>
                                  </p:par>
                                  <p:par>
                                    <p:cTn id="40" presetID="26" presetClass="emph" presetSubtype="0" fill="hold" nodeType="withEffect">
                                      <p:stCondLst>
                                        <p:cond delay="0"/>
                                      </p:stCondLst>
                                      <p:childTnLst>
                                        <p:animEffect transition="out" filter="fade">
                                          <p:cBhvr>
                                            <p:cTn id="41" dur="750" tmFilter="0, 0; .2, .5; .8, .5; 1, 0"/>
                                            <p:tgtEl>
                                              <p:spTgt spid="35"/>
                                            </p:tgtEl>
                                          </p:cBhvr>
                                        </p:animEffect>
                                        <p:animScale>
                                          <p:cBhvr>
                                            <p:cTn id="42" dur="375" autoRev="1" fill="hold"/>
                                            <p:tgtEl>
                                              <p:spTgt spid="35"/>
                                            </p:tgtEl>
                                          </p:cBhvr>
                                          <p:by x="105000" y="105000"/>
                                        </p:animScale>
                                      </p:childTnLst>
                                    </p:cTn>
                                  </p:par>
                                  <p:par>
                                    <p:cTn id="43" presetID="32" presetClass="emph" presetSubtype="0" fill="hold" nodeType="withEffect">
                                      <p:stCondLst>
                                        <p:cond delay="0"/>
                                      </p:stCondLst>
                                      <p:childTnLst>
                                        <p:animRot by="120000">
                                          <p:cBhvr>
                                            <p:cTn id="44" dur="75" fill="hold">
                                              <p:stCondLst>
                                                <p:cond delay="0"/>
                                              </p:stCondLst>
                                            </p:cTn>
                                            <p:tgtEl>
                                              <p:spTgt spid="23"/>
                                            </p:tgtEl>
                                            <p:attrNameLst>
                                              <p:attrName>r</p:attrName>
                                            </p:attrNameLst>
                                          </p:cBhvr>
                                        </p:animRot>
                                        <p:animRot by="-240000">
                                          <p:cBhvr>
                                            <p:cTn id="45" dur="150" fill="hold">
                                              <p:stCondLst>
                                                <p:cond delay="150"/>
                                              </p:stCondLst>
                                            </p:cTn>
                                            <p:tgtEl>
                                              <p:spTgt spid="23"/>
                                            </p:tgtEl>
                                            <p:attrNameLst>
                                              <p:attrName>r</p:attrName>
                                            </p:attrNameLst>
                                          </p:cBhvr>
                                        </p:animRot>
                                        <p:animRot by="240000">
                                          <p:cBhvr>
                                            <p:cTn id="46" dur="150" fill="hold">
                                              <p:stCondLst>
                                                <p:cond delay="300"/>
                                              </p:stCondLst>
                                            </p:cTn>
                                            <p:tgtEl>
                                              <p:spTgt spid="23"/>
                                            </p:tgtEl>
                                            <p:attrNameLst>
                                              <p:attrName>r</p:attrName>
                                            </p:attrNameLst>
                                          </p:cBhvr>
                                        </p:animRot>
                                        <p:animRot by="-240000">
                                          <p:cBhvr>
                                            <p:cTn id="47" dur="150" fill="hold">
                                              <p:stCondLst>
                                                <p:cond delay="450"/>
                                              </p:stCondLst>
                                            </p:cTn>
                                            <p:tgtEl>
                                              <p:spTgt spid="23"/>
                                            </p:tgtEl>
                                            <p:attrNameLst>
                                              <p:attrName>r</p:attrName>
                                            </p:attrNameLst>
                                          </p:cBhvr>
                                        </p:animRot>
                                        <p:animRot by="120000">
                                          <p:cBhvr>
                                            <p:cTn id="48" dur="150" fill="hold">
                                              <p:stCondLst>
                                                <p:cond delay="600"/>
                                              </p:stCondLst>
                                            </p:cTn>
                                            <p:tgtEl>
                                              <p:spTgt spid="23"/>
                                            </p:tgtEl>
                                            <p:attrNameLst>
                                              <p:attrName>r</p:attrName>
                                            </p:attrNameLst>
                                          </p:cBhvr>
                                        </p:animRot>
                                      </p:childTnLst>
                                    </p:cTn>
                                  </p:par>
                                  <p:par>
                                    <p:cTn id="49" presetID="26" presetClass="emph" presetSubtype="0" fill="hold" nodeType="withEffect">
                                      <p:stCondLst>
                                        <p:cond delay="0"/>
                                      </p:stCondLst>
                                      <p:childTnLst>
                                        <p:animEffect transition="out" filter="fade">
                                          <p:cBhvr>
                                            <p:cTn id="50" dur="750" tmFilter="0, 0; .2, .5; .8, .5; 1, 0"/>
                                            <p:tgtEl>
                                              <p:spTgt spid="23"/>
                                            </p:tgtEl>
                                          </p:cBhvr>
                                        </p:animEffect>
                                        <p:animScale>
                                          <p:cBhvr>
                                            <p:cTn id="51" dur="375" autoRev="1" fill="hold"/>
                                            <p:tgtEl>
                                              <p:spTgt spid="23"/>
                                            </p:tgtEl>
                                          </p:cBhvr>
                                          <p:by x="105000" y="105000"/>
                                        </p:animScale>
                                      </p:childTnLst>
                                    </p:cTn>
                                  </p:par>
                                  <p:par>
                                    <p:cTn id="52" presetID="32" presetClass="emph" presetSubtype="0" fill="hold" nodeType="withEffect">
                                      <p:stCondLst>
                                        <p:cond delay="0"/>
                                      </p:stCondLst>
                                      <p:childTnLst>
                                        <p:animRot by="120000">
                                          <p:cBhvr>
                                            <p:cTn id="53" dur="75" fill="hold">
                                              <p:stCondLst>
                                                <p:cond delay="0"/>
                                              </p:stCondLst>
                                            </p:cTn>
                                            <p:tgtEl>
                                              <p:spTgt spid="12"/>
                                            </p:tgtEl>
                                            <p:attrNameLst>
                                              <p:attrName>r</p:attrName>
                                            </p:attrNameLst>
                                          </p:cBhvr>
                                        </p:animRot>
                                        <p:animRot by="-240000">
                                          <p:cBhvr>
                                            <p:cTn id="54" dur="150" fill="hold">
                                              <p:stCondLst>
                                                <p:cond delay="150"/>
                                              </p:stCondLst>
                                            </p:cTn>
                                            <p:tgtEl>
                                              <p:spTgt spid="12"/>
                                            </p:tgtEl>
                                            <p:attrNameLst>
                                              <p:attrName>r</p:attrName>
                                            </p:attrNameLst>
                                          </p:cBhvr>
                                        </p:animRot>
                                        <p:animRot by="240000">
                                          <p:cBhvr>
                                            <p:cTn id="55" dur="150" fill="hold">
                                              <p:stCondLst>
                                                <p:cond delay="300"/>
                                              </p:stCondLst>
                                            </p:cTn>
                                            <p:tgtEl>
                                              <p:spTgt spid="12"/>
                                            </p:tgtEl>
                                            <p:attrNameLst>
                                              <p:attrName>r</p:attrName>
                                            </p:attrNameLst>
                                          </p:cBhvr>
                                        </p:animRot>
                                        <p:animRot by="-240000">
                                          <p:cBhvr>
                                            <p:cTn id="56" dur="150" fill="hold">
                                              <p:stCondLst>
                                                <p:cond delay="450"/>
                                              </p:stCondLst>
                                            </p:cTn>
                                            <p:tgtEl>
                                              <p:spTgt spid="12"/>
                                            </p:tgtEl>
                                            <p:attrNameLst>
                                              <p:attrName>r</p:attrName>
                                            </p:attrNameLst>
                                          </p:cBhvr>
                                        </p:animRot>
                                        <p:animRot by="120000">
                                          <p:cBhvr>
                                            <p:cTn id="57" dur="150" fill="hold">
                                              <p:stCondLst>
                                                <p:cond delay="600"/>
                                              </p:stCondLst>
                                            </p:cTn>
                                            <p:tgtEl>
                                              <p:spTgt spid="12"/>
                                            </p:tgtEl>
                                            <p:attrNameLst>
                                              <p:attrName>r</p:attrName>
                                            </p:attrNameLst>
                                          </p:cBhvr>
                                        </p:animRot>
                                      </p:childTnLst>
                                    </p:cTn>
                                  </p:par>
                                  <p:par>
                                    <p:cTn id="58" presetID="26" presetClass="emph" presetSubtype="0" fill="hold" nodeType="withEffect">
                                      <p:stCondLst>
                                        <p:cond delay="0"/>
                                      </p:stCondLst>
                                      <p:childTnLst>
                                        <p:animEffect transition="out" filter="fade">
                                          <p:cBhvr>
                                            <p:cTn id="59" dur="750" tmFilter="0, 0; .2, .5; .8, .5; 1, 0"/>
                                            <p:tgtEl>
                                              <p:spTgt spid="12"/>
                                            </p:tgtEl>
                                          </p:cBhvr>
                                        </p:animEffect>
                                        <p:animScale>
                                          <p:cBhvr>
                                            <p:cTn id="60" dur="375" autoRev="1" fill="hold"/>
                                            <p:tgtEl>
                                              <p:spTgt spid="12"/>
                                            </p:tgtEl>
                                          </p:cBhvr>
                                          <p:by x="105000" y="105000"/>
                                        </p:animScale>
                                      </p:childTnLst>
                                    </p:cTn>
                                  </p:par>
                                  <p:par>
                                    <p:cTn id="61" presetID="32" presetClass="emph" presetSubtype="0" fill="hold" nodeType="withEffect">
                                      <p:stCondLst>
                                        <p:cond delay="0"/>
                                      </p:stCondLst>
                                      <p:childTnLst>
                                        <p:animRot by="120000">
                                          <p:cBhvr>
                                            <p:cTn id="62" dur="75" fill="hold">
                                              <p:stCondLst>
                                                <p:cond delay="0"/>
                                              </p:stCondLst>
                                            </p:cTn>
                                            <p:tgtEl>
                                              <p:spTgt spid="42"/>
                                            </p:tgtEl>
                                            <p:attrNameLst>
                                              <p:attrName>r</p:attrName>
                                            </p:attrNameLst>
                                          </p:cBhvr>
                                        </p:animRot>
                                        <p:animRot by="-240000">
                                          <p:cBhvr>
                                            <p:cTn id="63" dur="150" fill="hold">
                                              <p:stCondLst>
                                                <p:cond delay="150"/>
                                              </p:stCondLst>
                                            </p:cTn>
                                            <p:tgtEl>
                                              <p:spTgt spid="42"/>
                                            </p:tgtEl>
                                            <p:attrNameLst>
                                              <p:attrName>r</p:attrName>
                                            </p:attrNameLst>
                                          </p:cBhvr>
                                        </p:animRot>
                                        <p:animRot by="240000">
                                          <p:cBhvr>
                                            <p:cTn id="64" dur="150" fill="hold">
                                              <p:stCondLst>
                                                <p:cond delay="300"/>
                                              </p:stCondLst>
                                            </p:cTn>
                                            <p:tgtEl>
                                              <p:spTgt spid="42"/>
                                            </p:tgtEl>
                                            <p:attrNameLst>
                                              <p:attrName>r</p:attrName>
                                            </p:attrNameLst>
                                          </p:cBhvr>
                                        </p:animRot>
                                        <p:animRot by="-240000">
                                          <p:cBhvr>
                                            <p:cTn id="65" dur="150" fill="hold">
                                              <p:stCondLst>
                                                <p:cond delay="450"/>
                                              </p:stCondLst>
                                            </p:cTn>
                                            <p:tgtEl>
                                              <p:spTgt spid="42"/>
                                            </p:tgtEl>
                                            <p:attrNameLst>
                                              <p:attrName>r</p:attrName>
                                            </p:attrNameLst>
                                          </p:cBhvr>
                                        </p:animRot>
                                        <p:animRot by="120000">
                                          <p:cBhvr>
                                            <p:cTn id="66" dur="150" fill="hold">
                                              <p:stCondLst>
                                                <p:cond delay="600"/>
                                              </p:stCondLst>
                                            </p:cTn>
                                            <p:tgtEl>
                                              <p:spTgt spid="42"/>
                                            </p:tgtEl>
                                            <p:attrNameLst>
                                              <p:attrName>r</p:attrName>
                                            </p:attrNameLst>
                                          </p:cBhvr>
                                        </p:animRot>
                                      </p:childTnLst>
                                    </p:cTn>
                                  </p:par>
                                  <p:par>
                                    <p:cTn id="67" presetID="26" presetClass="emph" presetSubtype="0" fill="hold" nodeType="withEffect">
                                      <p:stCondLst>
                                        <p:cond delay="0"/>
                                      </p:stCondLst>
                                      <p:childTnLst>
                                        <p:animEffect transition="out" filter="fade">
                                          <p:cBhvr>
                                            <p:cTn id="68" dur="750" tmFilter="0, 0; .2, .5; .8, .5; 1, 0"/>
                                            <p:tgtEl>
                                              <p:spTgt spid="42"/>
                                            </p:tgtEl>
                                          </p:cBhvr>
                                        </p:animEffect>
                                        <p:animScale>
                                          <p:cBhvr>
                                            <p:cTn id="69" dur="375" autoRev="1" fill="hold"/>
                                            <p:tgtEl>
                                              <p:spTgt spid="42"/>
                                            </p:tgtEl>
                                          </p:cBhvr>
                                          <p:by x="105000" y="105000"/>
                                        </p:animScale>
                                      </p:childTnLst>
                                    </p:cTn>
                                  </p:par>
                                  <p:par>
                                    <p:cTn id="70" presetID="32" presetClass="emph" presetSubtype="0" fill="hold" nodeType="withEffect">
                                      <p:stCondLst>
                                        <p:cond delay="0"/>
                                      </p:stCondLst>
                                      <p:childTnLst>
                                        <p:animRot by="120000">
                                          <p:cBhvr>
                                            <p:cTn id="71" dur="75" fill="hold">
                                              <p:stCondLst>
                                                <p:cond delay="0"/>
                                              </p:stCondLst>
                                            </p:cTn>
                                            <p:tgtEl>
                                              <p:spTgt spid="4"/>
                                            </p:tgtEl>
                                            <p:attrNameLst>
                                              <p:attrName>r</p:attrName>
                                            </p:attrNameLst>
                                          </p:cBhvr>
                                        </p:animRot>
                                        <p:animRot by="-240000">
                                          <p:cBhvr>
                                            <p:cTn id="72" dur="150" fill="hold">
                                              <p:stCondLst>
                                                <p:cond delay="150"/>
                                              </p:stCondLst>
                                            </p:cTn>
                                            <p:tgtEl>
                                              <p:spTgt spid="4"/>
                                            </p:tgtEl>
                                            <p:attrNameLst>
                                              <p:attrName>r</p:attrName>
                                            </p:attrNameLst>
                                          </p:cBhvr>
                                        </p:animRot>
                                        <p:animRot by="240000">
                                          <p:cBhvr>
                                            <p:cTn id="73" dur="150" fill="hold">
                                              <p:stCondLst>
                                                <p:cond delay="300"/>
                                              </p:stCondLst>
                                            </p:cTn>
                                            <p:tgtEl>
                                              <p:spTgt spid="4"/>
                                            </p:tgtEl>
                                            <p:attrNameLst>
                                              <p:attrName>r</p:attrName>
                                            </p:attrNameLst>
                                          </p:cBhvr>
                                        </p:animRot>
                                        <p:animRot by="-240000">
                                          <p:cBhvr>
                                            <p:cTn id="74" dur="150" fill="hold">
                                              <p:stCondLst>
                                                <p:cond delay="450"/>
                                              </p:stCondLst>
                                            </p:cTn>
                                            <p:tgtEl>
                                              <p:spTgt spid="4"/>
                                            </p:tgtEl>
                                            <p:attrNameLst>
                                              <p:attrName>r</p:attrName>
                                            </p:attrNameLst>
                                          </p:cBhvr>
                                        </p:animRot>
                                        <p:animRot by="120000">
                                          <p:cBhvr>
                                            <p:cTn id="75" dur="150" fill="hold">
                                              <p:stCondLst>
                                                <p:cond delay="600"/>
                                              </p:stCondLst>
                                            </p:cTn>
                                            <p:tgtEl>
                                              <p:spTgt spid="4"/>
                                            </p:tgtEl>
                                            <p:attrNameLst>
                                              <p:attrName>r</p:attrName>
                                            </p:attrNameLst>
                                          </p:cBhvr>
                                        </p:animRot>
                                      </p:childTnLst>
                                    </p:cTn>
                                  </p:par>
                                  <p:par>
                                    <p:cTn id="76" presetID="26" presetClass="emph" presetSubtype="0" fill="hold" nodeType="withEffect">
                                      <p:stCondLst>
                                        <p:cond delay="0"/>
                                      </p:stCondLst>
                                      <p:childTnLst>
                                        <p:animEffect transition="out" filter="fade">
                                          <p:cBhvr>
                                            <p:cTn id="77" dur="750" tmFilter="0, 0; .2, .5; .8, .5; 1, 0"/>
                                            <p:tgtEl>
                                              <p:spTgt spid="4"/>
                                            </p:tgtEl>
                                          </p:cBhvr>
                                        </p:animEffect>
                                        <p:animScale>
                                          <p:cBhvr>
                                            <p:cTn id="78" dur="375" autoRev="1" fill="hold"/>
                                            <p:tgtEl>
                                              <p:spTgt spid="4"/>
                                            </p:tgtEl>
                                          </p:cBhvr>
                                          <p:by x="105000" y="105000"/>
                                        </p:animScale>
                                      </p:childTnLst>
                                    </p:cTn>
                                  </p:par>
                                  <p:par>
                                    <p:cTn id="79" presetID="32" presetClass="emph" presetSubtype="0" fill="hold" nodeType="withEffect">
                                      <p:stCondLst>
                                        <p:cond delay="0"/>
                                      </p:stCondLst>
                                      <p:childTnLst>
                                        <p:animRot by="120000">
                                          <p:cBhvr>
                                            <p:cTn id="80" dur="75" fill="hold">
                                              <p:stCondLst>
                                                <p:cond delay="0"/>
                                              </p:stCondLst>
                                            </p:cTn>
                                            <p:tgtEl>
                                              <p:spTgt spid="55"/>
                                            </p:tgtEl>
                                            <p:attrNameLst>
                                              <p:attrName>r</p:attrName>
                                            </p:attrNameLst>
                                          </p:cBhvr>
                                        </p:animRot>
                                        <p:animRot by="-240000">
                                          <p:cBhvr>
                                            <p:cTn id="81" dur="150" fill="hold">
                                              <p:stCondLst>
                                                <p:cond delay="150"/>
                                              </p:stCondLst>
                                            </p:cTn>
                                            <p:tgtEl>
                                              <p:spTgt spid="55"/>
                                            </p:tgtEl>
                                            <p:attrNameLst>
                                              <p:attrName>r</p:attrName>
                                            </p:attrNameLst>
                                          </p:cBhvr>
                                        </p:animRot>
                                        <p:animRot by="240000">
                                          <p:cBhvr>
                                            <p:cTn id="82" dur="150" fill="hold">
                                              <p:stCondLst>
                                                <p:cond delay="300"/>
                                              </p:stCondLst>
                                            </p:cTn>
                                            <p:tgtEl>
                                              <p:spTgt spid="55"/>
                                            </p:tgtEl>
                                            <p:attrNameLst>
                                              <p:attrName>r</p:attrName>
                                            </p:attrNameLst>
                                          </p:cBhvr>
                                        </p:animRot>
                                        <p:animRot by="-240000">
                                          <p:cBhvr>
                                            <p:cTn id="83" dur="150" fill="hold">
                                              <p:stCondLst>
                                                <p:cond delay="450"/>
                                              </p:stCondLst>
                                            </p:cTn>
                                            <p:tgtEl>
                                              <p:spTgt spid="55"/>
                                            </p:tgtEl>
                                            <p:attrNameLst>
                                              <p:attrName>r</p:attrName>
                                            </p:attrNameLst>
                                          </p:cBhvr>
                                        </p:animRot>
                                        <p:animRot by="120000">
                                          <p:cBhvr>
                                            <p:cTn id="84" dur="150" fill="hold">
                                              <p:stCondLst>
                                                <p:cond delay="600"/>
                                              </p:stCondLst>
                                            </p:cTn>
                                            <p:tgtEl>
                                              <p:spTgt spid="55"/>
                                            </p:tgtEl>
                                            <p:attrNameLst>
                                              <p:attrName>r</p:attrName>
                                            </p:attrNameLst>
                                          </p:cBhvr>
                                        </p:animRot>
                                      </p:childTnLst>
                                    </p:cTn>
                                  </p:par>
                                  <p:par>
                                    <p:cTn id="85" presetID="26" presetClass="emph" presetSubtype="0" fill="hold" nodeType="withEffect">
                                      <p:stCondLst>
                                        <p:cond delay="0"/>
                                      </p:stCondLst>
                                      <p:childTnLst>
                                        <p:animEffect transition="out" filter="fade">
                                          <p:cBhvr>
                                            <p:cTn id="86" dur="750" tmFilter="0, 0; .2, .5; .8, .5; 1, 0"/>
                                            <p:tgtEl>
                                              <p:spTgt spid="55"/>
                                            </p:tgtEl>
                                          </p:cBhvr>
                                        </p:animEffect>
                                        <p:animScale>
                                          <p:cBhvr>
                                            <p:cTn id="87" dur="375" autoRev="1" fill="hold"/>
                                            <p:tgtEl>
                                              <p:spTgt spid="55"/>
                                            </p:tgtEl>
                                          </p:cBhvr>
                                          <p:by x="105000" y="105000"/>
                                        </p:animScale>
                                      </p:childTnLst>
                                    </p:cTn>
                                  </p:par>
                                </p:childTnLst>
                              </p:cTn>
                            </p:par>
                            <p:par>
                              <p:cTn id="88" fill="hold">
                                <p:stCondLst>
                                  <p:cond delay="2000"/>
                                </p:stCondLst>
                                <p:childTnLst>
                                  <p:par>
                                    <p:cTn id="89" presetID="22" presetClass="entr" presetSubtype="8" fill="hold" grpId="0" nodeType="after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wipe(left)">
                                          <p:cBhvr>
                                            <p:cTn id="91" dur="750"/>
                                            <p:tgtEl>
                                              <p:spTgt spid="75"/>
                                            </p:tgtEl>
                                          </p:cBhvr>
                                        </p:animEffect>
                                      </p:childTnLst>
                                    </p:cTn>
                                  </p:par>
                                </p:childTnLst>
                              </p:cTn>
                            </p:par>
                            <p:par>
                              <p:cTn id="92" fill="hold">
                                <p:stCondLst>
                                  <p:cond delay="2750"/>
                                </p:stCondLst>
                                <p:childTnLst>
                                  <p:par>
                                    <p:cTn id="93" presetID="10" presetClass="entr" presetSubtype="0" fill="hold" grpId="0" nodeType="afterEffect">
                                      <p:stCondLst>
                                        <p:cond delay="0"/>
                                      </p:stCondLst>
                                      <p:childTnLst>
                                        <p:set>
                                          <p:cBhvr>
                                            <p:cTn id="94" dur="1" fill="hold">
                                              <p:stCondLst>
                                                <p:cond delay="0"/>
                                              </p:stCondLst>
                                            </p:cTn>
                                            <p:tgtEl>
                                              <p:spTgt spid="105">
                                                <p:bg/>
                                              </p:spTgt>
                                            </p:tgtEl>
                                            <p:attrNameLst>
                                              <p:attrName>style.visibility</p:attrName>
                                            </p:attrNameLst>
                                          </p:cBhvr>
                                          <p:to>
                                            <p:strVal val="visible"/>
                                          </p:to>
                                        </p:set>
                                        <p:animEffect transition="in" filter="fade">
                                          <p:cBhvr>
                                            <p:cTn id="95" dur="1000"/>
                                            <p:tgtEl>
                                              <p:spTgt spid="105">
                                                <p:bg/>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05">
                                                <p:txEl>
                                                  <p:pRg st="0" end="0"/>
                                                </p:txEl>
                                              </p:spTgt>
                                            </p:tgtEl>
                                            <p:attrNameLst>
                                              <p:attrName>style.visibility</p:attrName>
                                            </p:attrNameLst>
                                          </p:cBhvr>
                                          <p:to>
                                            <p:strVal val="visible"/>
                                          </p:to>
                                        </p:set>
                                        <p:animEffect transition="in" filter="fade">
                                          <p:cBhvr>
                                            <p:cTn id="100" dur="1000"/>
                                            <p:tgtEl>
                                              <p:spTgt spid="105">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05">
                                                <p:txEl>
                                                  <p:pRg st="1" end="1"/>
                                                </p:txEl>
                                              </p:spTgt>
                                            </p:tgtEl>
                                            <p:attrNameLst>
                                              <p:attrName>style.visibility</p:attrName>
                                            </p:attrNameLst>
                                          </p:cBhvr>
                                          <p:to>
                                            <p:strVal val="visible"/>
                                          </p:to>
                                        </p:set>
                                        <p:animEffect transition="in" filter="fade">
                                          <p:cBhvr>
                                            <p:cTn id="105" dur="1000"/>
                                            <p:tgtEl>
                                              <p:spTgt spid="105">
                                                <p:txEl>
                                                  <p:pRg st="1" end="1"/>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05">
                                                <p:txEl>
                                                  <p:pRg st="2" end="2"/>
                                                </p:txEl>
                                              </p:spTgt>
                                            </p:tgtEl>
                                            <p:attrNameLst>
                                              <p:attrName>style.visibility</p:attrName>
                                            </p:attrNameLst>
                                          </p:cBhvr>
                                          <p:to>
                                            <p:strVal val="visible"/>
                                          </p:to>
                                        </p:set>
                                        <p:animEffect transition="in" filter="fade">
                                          <p:cBhvr>
                                            <p:cTn id="110" dur="1000"/>
                                            <p:tgtEl>
                                              <p:spTgt spid="105">
                                                <p:txEl>
                                                  <p:pRg st="2" end="2"/>
                                                </p:txEl>
                                              </p:spTgt>
                                            </p:tgtEl>
                                          </p:cBhvr>
                                        </p:animEffect>
                                      </p:childTnLst>
                                    </p:cTn>
                                  </p:par>
                                </p:childTnLst>
                              </p:cTn>
                            </p:par>
                            <p:par>
                              <p:cTn id="111" fill="hold">
                                <p:stCondLst>
                                  <p:cond delay="1000"/>
                                </p:stCondLst>
                                <p:childTnLst>
                                  <p:par>
                                    <p:cTn id="112" presetID="1" presetClass="entr" presetSubtype="0" fill="hold" nodeType="afterEffect">
                                      <p:stCondLst>
                                        <p:cond delay="0"/>
                                      </p:stCondLst>
                                      <p:childTnLst>
                                        <p:set>
                                          <p:cBhvr>
                                            <p:cTn id="113" dur="1" fill="hold">
                                              <p:stCondLst>
                                                <p:cond delay="0"/>
                                              </p:stCondLst>
                                            </p:cTn>
                                            <p:tgtEl>
                                              <p:spTgt spid="105">
                                                <p:txEl>
                                                  <p:pRg st="0" end="0"/>
                                                </p:txEl>
                                              </p:spTgt>
                                            </p:tgtEl>
                                            <p:attrNameLst>
                                              <p:attrName>style.visibility</p:attrName>
                                            </p:attrNameLst>
                                          </p:cBhvr>
                                          <p:to>
                                            <p:strVal val="visible"/>
                                          </p:to>
                                        </p:set>
                                      </p:childTnLst>
                                    </p:cTn>
                                  </p:par>
                                </p:childTnLst>
                              </p:cTn>
                            </p:par>
                            <p:par>
                              <p:cTn id="114" fill="hold">
                                <p:stCondLst>
                                  <p:cond delay="1000"/>
                                </p:stCondLst>
                                <p:childTnLst>
                                  <p:par>
                                    <p:cTn id="115" presetID="1" presetClass="entr" presetSubtype="0" fill="hold" nodeType="afterEffect">
                                      <p:stCondLst>
                                        <p:cond delay="0"/>
                                      </p:stCondLst>
                                      <p:childTnLst>
                                        <p:set>
                                          <p:cBhvr>
                                            <p:cTn id="116" dur="1" fill="hold">
                                              <p:stCondLst>
                                                <p:cond delay="0"/>
                                              </p:stCondLst>
                                            </p:cTn>
                                            <p:tgtEl>
                                              <p:spTgt spid="105">
                                                <p:txEl>
                                                  <p:pRg st="1" end="1"/>
                                                </p:txEl>
                                              </p:spTgt>
                                            </p:tgtEl>
                                            <p:attrNameLst>
                                              <p:attrName>style.visibility</p:attrName>
                                            </p:attrNameLst>
                                          </p:cBhvr>
                                          <p:to>
                                            <p:strVal val="visible"/>
                                          </p:to>
                                        </p:set>
                                      </p:childTnLst>
                                    </p:cTn>
                                  </p:par>
                                </p:childTnLst>
                              </p:cTn>
                            </p:par>
                            <p:par>
                              <p:cTn id="117" fill="hold">
                                <p:stCondLst>
                                  <p:cond delay="1000"/>
                                </p:stCondLst>
                                <p:childTnLst>
                                  <p:par>
                                    <p:cTn id="118" presetID="1" presetClass="entr" presetSubtype="0" fill="hold" nodeType="afterEffect">
                                      <p:stCondLst>
                                        <p:cond delay="0"/>
                                      </p:stCondLst>
                                      <p:childTnLst>
                                        <p:set>
                                          <p:cBhvr>
                                            <p:cTn id="119" dur="1" fill="hold">
                                              <p:stCondLst>
                                                <p:cond delay="0"/>
                                              </p:stCondLst>
                                            </p:cTn>
                                            <p:tgtEl>
                                              <p:spTgt spid="1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05"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50" fill="hold"/>
                                            <p:tgtEl>
                                              <p:spTgt spid="35"/>
                                            </p:tgtEl>
                                            <p:attrNameLst>
                                              <p:attrName>ppt_x</p:attrName>
                                            </p:attrNameLst>
                                          </p:cBhvr>
                                          <p:tavLst>
                                            <p:tav tm="0">
                                              <p:val>
                                                <p:strVal val="#ppt_x"/>
                                              </p:val>
                                            </p:tav>
                                            <p:tav tm="100000">
                                              <p:val>
                                                <p:strVal val="#ppt_x"/>
                                              </p:val>
                                            </p:tav>
                                          </p:tavLst>
                                        </p:anim>
                                        <p:anim calcmode="lin" valueType="num">
                                          <p:cBhvr additive="base">
                                            <p:cTn id="8" dur="250" fill="hold"/>
                                            <p:tgtEl>
                                              <p:spTgt spid="35"/>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50" fill="hold"/>
                                            <p:tgtEl>
                                              <p:spTgt spid="23"/>
                                            </p:tgtEl>
                                            <p:attrNameLst>
                                              <p:attrName>ppt_x</p:attrName>
                                            </p:attrNameLst>
                                          </p:cBhvr>
                                          <p:tavLst>
                                            <p:tav tm="0">
                                              <p:val>
                                                <p:strVal val="#ppt_x"/>
                                              </p:val>
                                            </p:tav>
                                            <p:tav tm="100000">
                                              <p:val>
                                                <p:strVal val="#ppt_x"/>
                                              </p:val>
                                            </p:tav>
                                          </p:tavLst>
                                        </p:anim>
                                        <p:anim calcmode="lin" valueType="num">
                                          <p:cBhvr additive="base">
                                            <p:cTn id="13" dur="250" fill="hold"/>
                                            <p:tgtEl>
                                              <p:spTgt spid="23"/>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50" fill="hold"/>
                                            <p:tgtEl>
                                              <p:spTgt spid="12"/>
                                            </p:tgtEl>
                                            <p:attrNameLst>
                                              <p:attrName>ppt_x</p:attrName>
                                            </p:attrNameLst>
                                          </p:cBhvr>
                                          <p:tavLst>
                                            <p:tav tm="0">
                                              <p:val>
                                                <p:strVal val="#ppt_x"/>
                                              </p:val>
                                            </p:tav>
                                            <p:tav tm="100000">
                                              <p:val>
                                                <p:strVal val="#ppt_x"/>
                                              </p:val>
                                            </p:tav>
                                          </p:tavLst>
                                        </p:anim>
                                        <p:anim calcmode="lin" valueType="num">
                                          <p:cBhvr additive="base">
                                            <p:cTn id="18" dur="25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1"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250" fill="hold"/>
                                            <p:tgtEl>
                                              <p:spTgt spid="42"/>
                                            </p:tgtEl>
                                            <p:attrNameLst>
                                              <p:attrName>ppt_x</p:attrName>
                                            </p:attrNameLst>
                                          </p:cBhvr>
                                          <p:tavLst>
                                            <p:tav tm="0">
                                              <p:val>
                                                <p:strVal val="#ppt_x"/>
                                              </p:val>
                                            </p:tav>
                                            <p:tav tm="100000">
                                              <p:val>
                                                <p:strVal val="#ppt_x"/>
                                              </p:val>
                                            </p:tav>
                                          </p:tavLst>
                                        </p:anim>
                                        <p:anim calcmode="lin" valueType="num">
                                          <p:cBhvr additive="base">
                                            <p:cTn id="23" dur="25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250" fill="hold"/>
                                            <p:tgtEl>
                                              <p:spTgt spid="4"/>
                                            </p:tgtEl>
                                            <p:attrNameLst>
                                              <p:attrName>ppt_x</p:attrName>
                                            </p:attrNameLst>
                                          </p:cBhvr>
                                          <p:tavLst>
                                            <p:tav tm="0">
                                              <p:val>
                                                <p:strVal val="#ppt_x"/>
                                              </p:val>
                                            </p:tav>
                                            <p:tav tm="100000">
                                              <p:val>
                                                <p:strVal val="#ppt_x"/>
                                              </p:val>
                                            </p:tav>
                                          </p:tavLst>
                                        </p:anim>
                                        <p:anim calcmode="lin" valueType="num">
                                          <p:cBhvr additive="base">
                                            <p:cTn id="28" dur="250" fill="hold"/>
                                            <p:tgtEl>
                                              <p:spTgt spid="4"/>
                                            </p:tgtEl>
                                            <p:attrNameLst>
                                              <p:attrName>ppt_y</p:attrName>
                                            </p:attrNameLst>
                                          </p:cBhvr>
                                          <p:tavLst>
                                            <p:tav tm="0">
                                              <p:val>
                                                <p:strVal val="0-#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additive="base">
                                            <p:cTn id="32" dur="250" fill="hold"/>
                                            <p:tgtEl>
                                              <p:spTgt spid="55"/>
                                            </p:tgtEl>
                                            <p:attrNameLst>
                                              <p:attrName>ppt_x</p:attrName>
                                            </p:attrNameLst>
                                          </p:cBhvr>
                                          <p:tavLst>
                                            <p:tav tm="0">
                                              <p:val>
                                                <p:strVal val="#ppt_x"/>
                                              </p:val>
                                            </p:tav>
                                            <p:tav tm="100000">
                                              <p:val>
                                                <p:strVal val="#ppt_x"/>
                                              </p:val>
                                            </p:tav>
                                          </p:tavLst>
                                        </p:anim>
                                        <p:anim calcmode="lin" valueType="num">
                                          <p:cBhvr additive="base">
                                            <p:cTn id="33" dur="250" fill="hold"/>
                                            <p:tgtEl>
                                              <p:spTgt spid="55"/>
                                            </p:tgtEl>
                                            <p:attrNameLst>
                                              <p:attrName>ppt_y</p:attrName>
                                            </p:attrNameLst>
                                          </p:cBhvr>
                                          <p:tavLst>
                                            <p:tav tm="0">
                                              <p:val>
                                                <p:strVal val="0-#ppt_h/2"/>
                                              </p:val>
                                            </p:tav>
                                            <p:tav tm="100000">
                                              <p:val>
                                                <p:strVal val="#ppt_y"/>
                                              </p:val>
                                            </p:tav>
                                          </p:tavLst>
                                        </p:anim>
                                      </p:childTnLst>
                                    </p:cTn>
                                  </p:par>
                                  <p:par>
                                    <p:cTn id="34" presetID="32" presetClass="emph" presetSubtype="0" fill="hold" nodeType="withEffect">
                                      <p:stCondLst>
                                        <p:cond delay="0"/>
                                      </p:stCondLst>
                                      <p:childTnLst>
                                        <p:animRot by="120000">
                                          <p:cBhvr>
                                            <p:cTn id="35" dur="75" fill="hold">
                                              <p:stCondLst>
                                                <p:cond delay="0"/>
                                              </p:stCondLst>
                                            </p:cTn>
                                            <p:tgtEl>
                                              <p:spTgt spid="35"/>
                                            </p:tgtEl>
                                            <p:attrNameLst>
                                              <p:attrName>r</p:attrName>
                                            </p:attrNameLst>
                                          </p:cBhvr>
                                        </p:animRot>
                                        <p:animRot by="-240000">
                                          <p:cBhvr>
                                            <p:cTn id="36" dur="150" fill="hold">
                                              <p:stCondLst>
                                                <p:cond delay="150"/>
                                              </p:stCondLst>
                                            </p:cTn>
                                            <p:tgtEl>
                                              <p:spTgt spid="35"/>
                                            </p:tgtEl>
                                            <p:attrNameLst>
                                              <p:attrName>r</p:attrName>
                                            </p:attrNameLst>
                                          </p:cBhvr>
                                        </p:animRot>
                                        <p:animRot by="240000">
                                          <p:cBhvr>
                                            <p:cTn id="37" dur="150" fill="hold">
                                              <p:stCondLst>
                                                <p:cond delay="300"/>
                                              </p:stCondLst>
                                            </p:cTn>
                                            <p:tgtEl>
                                              <p:spTgt spid="35"/>
                                            </p:tgtEl>
                                            <p:attrNameLst>
                                              <p:attrName>r</p:attrName>
                                            </p:attrNameLst>
                                          </p:cBhvr>
                                        </p:animRot>
                                        <p:animRot by="-240000">
                                          <p:cBhvr>
                                            <p:cTn id="38" dur="150" fill="hold">
                                              <p:stCondLst>
                                                <p:cond delay="450"/>
                                              </p:stCondLst>
                                            </p:cTn>
                                            <p:tgtEl>
                                              <p:spTgt spid="35"/>
                                            </p:tgtEl>
                                            <p:attrNameLst>
                                              <p:attrName>r</p:attrName>
                                            </p:attrNameLst>
                                          </p:cBhvr>
                                        </p:animRot>
                                        <p:animRot by="120000">
                                          <p:cBhvr>
                                            <p:cTn id="39" dur="150" fill="hold">
                                              <p:stCondLst>
                                                <p:cond delay="600"/>
                                              </p:stCondLst>
                                            </p:cTn>
                                            <p:tgtEl>
                                              <p:spTgt spid="35"/>
                                            </p:tgtEl>
                                            <p:attrNameLst>
                                              <p:attrName>r</p:attrName>
                                            </p:attrNameLst>
                                          </p:cBhvr>
                                        </p:animRot>
                                      </p:childTnLst>
                                    </p:cTn>
                                  </p:par>
                                  <p:par>
                                    <p:cTn id="40" presetID="26" presetClass="emph" presetSubtype="0" fill="hold" nodeType="withEffect">
                                      <p:stCondLst>
                                        <p:cond delay="0"/>
                                      </p:stCondLst>
                                      <p:childTnLst>
                                        <p:animEffect transition="out" filter="fade">
                                          <p:cBhvr>
                                            <p:cTn id="41" dur="750" tmFilter="0, 0; .2, .5; .8, .5; 1, 0"/>
                                            <p:tgtEl>
                                              <p:spTgt spid="35"/>
                                            </p:tgtEl>
                                          </p:cBhvr>
                                        </p:animEffect>
                                        <p:animScale>
                                          <p:cBhvr>
                                            <p:cTn id="42" dur="375" autoRev="1" fill="hold"/>
                                            <p:tgtEl>
                                              <p:spTgt spid="35"/>
                                            </p:tgtEl>
                                          </p:cBhvr>
                                          <p:by x="105000" y="105000"/>
                                        </p:animScale>
                                      </p:childTnLst>
                                    </p:cTn>
                                  </p:par>
                                  <p:par>
                                    <p:cTn id="43" presetID="32" presetClass="emph" presetSubtype="0" fill="hold" nodeType="withEffect">
                                      <p:stCondLst>
                                        <p:cond delay="0"/>
                                      </p:stCondLst>
                                      <p:childTnLst>
                                        <p:animRot by="120000">
                                          <p:cBhvr>
                                            <p:cTn id="44" dur="75" fill="hold">
                                              <p:stCondLst>
                                                <p:cond delay="0"/>
                                              </p:stCondLst>
                                            </p:cTn>
                                            <p:tgtEl>
                                              <p:spTgt spid="23"/>
                                            </p:tgtEl>
                                            <p:attrNameLst>
                                              <p:attrName>r</p:attrName>
                                            </p:attrNameLst>
                                          </p:cBhvr>
                                        </p:animRot>
                                        <p:animRot by="-240000">
                                          <p:cBhvr>
                                            <p:cTn id="45" dur="150" fill="hold">
                                              <p:stCondLst>
                                                <p:cond delay="150"/>
                                              </p:stCondLst>
                                            </p:cTn>
                                            <p:tgtEl>
                                              <p:spTgt spid="23"/>
                                            </p:tgtEl>
                                            <p:attrNameLst>
                                              <p:attrName>r</p:attrName>
                                            </p:attrNameLst>
                                          </p:cBhvr>
                                        </p:animRot>
                                        <p:animRot by="240000">
                                          <p:cBhvr>
                                            <p:cTn id="46" dur="150" fill="hold">
                                              <p:stCondLst>
                                                <p:cond delay="300"/>
                                              </p:stCondLst>
                                            </p:cTn>
                                            <p:tgtEl>
                                              <p:spTgt spid="23"/>
                                            </p:tgtEl>
                                            <p:attrNameLst>
                                              <p:attrName>r</p:attrName>
                                            </p:attrNameLst>
                                          </p:cBhvr>
                                        </p:animRot>
                                        <p:animRot by="-240000">
                                          <p:cBhvr>
                                            <p:cTn id="47" dur="150" fill="hold">
                                              <p:stCondLst>
                                                <p:cond delay="450"/>
                                              </p:stCondLst>
                                            </p:cTn>
                                            <p:tgtEl>
                                              <p:spTgt spid="23"/>
                                            </p:tgtEl>
                                            <p:attrNameLst>
                                              <p:attrName>r</p:attrName>
                                            </p:attrNameLst>
                                          </p:cBhvr>
                                        </p:animRot>
                                        <p:animRot by="120000">
                                          <p:cBhvr>
                                            <p:cTn id="48" dur="150" fill="hold">
                                              <p:stCondLst>
                                                <p:cond delay="600"/>
                                              </p:stCondLst>
                                            </p:cTn>
                                            <p:tgtEl>
                                              <p:spTgt spid="23"/>
                                            </p:tgtEl>
                                            <p:attrNameLst>
                                              <p:attrName>r</p:attrName>
                                            </p:attrNameLst>
                                          </p:cBhvr>
                                        </p:animRot>
                                      </p:childTnLst>
                                    </p:cTn>
                                  </p:par>
                                  <p:par>
                                    <p:cTn id="49" presetID="26" presetClass="emph" presetSubtype="0" fill="hold" nodeType="withEffect">
                                      <p:stCondLst>
                                        <p:cond delay="0"/>
                                      </p:stCondLst>
                                      <p:childTnLst>
                                        <p:animEffect transition="out" filter="fade">
                                          <p:cBhvr>
                                            <p:cTn id="50" dur="750" tmFilter="0, 0; .2, .5; .8, .5; 1, 0"/>
                                            <p:tgtEl>
                                              <p:spTgt spid="23"/>
                                            </p:tgtEl>
                                          </p:cBhvr>
                                        </p:animEffect>
                                        <p:animScale>
                                          <p:cBhvr>
                                            <p:cTn id="51" dur="375" autoRev="1" fill="hold"/>
                                            <p:tgtEl>
                                              <p:spTgt spid="23"/>
                                            </p:tgtEl>
                                          </p:cBhvr>
                                          <p:by x="105000" y="105000"/>
                                        </p:animScale>
                                      </p:childTnLst>
                                    </p:cTn>
                                  </p:par>
                                  <p:par>
                                    <p:cTn id="52" presetID="32" presetClass="emph" presetSubtype="0" fill="hold" nodeType="withEffect">
                                      <p:stCondLst>
                                        <p:cond delay="0"/>
                                      </p:stCondLst>
                                      <p:childTnLst>
                                        <p:animRot by="120000">
                                          <p:cBhvr>
                                            <p:cTn id="53" dur="75" fill="hold">
                                              <p:stCondLst>
                                                <p:cond delay="0"/>
                                              </p:stCondLst>
                                            </p:cTn>
                                            <p:tgtEl>
                                              <p:spTgt spid="12"/>
                                            </p:tgtEl>
                                            <p:attrNameLst>
                                              <p:attrName>r</p:attrName>
                                            </p:attrNameLst>
                                          </p:cBhvr>
                                        </p:animRot>
                                        <p:animRot by="-240000">
                                          <p:cBhvr>
                                            <p:cTn id="54" dur="150" fill="hold">
                                              <p:stCondLst>
                                                <p:cond delay="150"/>
                                              </p:stCondLst>
                                            </p:cTn>
                                            <p:tgtEl>
                                              <p:spTgt spid="12"/>
                                            </p:tgtEl>
                                            <p:attrNameLst>
                                              <p:attrName>r</p:attrName>
                                            </p:attrNameLst>
                                          </p:cBhvr>
                                        </p:animRot>
                                        <p:animRot by="240000">
                                          <p:cBhvr>
                                            <p:cTn id="55" dur="150" fill="hold">
                                              <p:stCondLst>
                                                <p:cond delay="300"/>
                                              </p:stCondLst>
                                            </p:cTn>
                                            <p:tgtEl>
                                              <p:spTgt spid="12"/>
                                            </p:tgtEl>
                                            <p:attrNameLst>
                                              <p:attrName>r</p:attrName>
                                            </p:attrNameLst>
                                          </p:cBhvr>
                                        </p:animRot>
                                        <p:animRot by="-240000">
                                          <p:cBhvr>
                                            <p:cTn id="56" dur="150" fill="hold">
                                              <p:stCondLst>
                                                <p:cond delay="450"/>
                                              </p:stCondLst>
                                            </p:cTn>
                                            <p:tgtEl>
                                              <p:spTgt spid="12"/>
                                            </p:tgtEl>
                                            <p:attrNameLst>
                                              <p:attrName>r</p:attrName>
                                            </p:attrNameLst>
                                          </p:cBhvr>
                                        </p:animRot>
                                        <p:animRot by="120000">
                                          <p:cBhvr>
                                            <p:cTn id="57" dur="150" fill="hold">
                                              <p:stCondLst>
                                                <p:cond delay="600"/>
                                              </p:stCondLst>
                                            </p:cTn>
                                            <p:tgtEl>
                                              <p:spTgt spid="12"/>
                                            </p:tgtEl>
                                            <p:attrNameLst>
                                              <p:attrName>r</p:attrName>
                                            </p:attrNameLst>
                                          </p:cBhvr>
                                        </p:animRot>
                                      </p:childTnLst>
                                    </p:cTn>
                                  </p:par>
                                  <p:par>
                                    <p:cTn id="58" presetID="26" presetClass="emph" presetSubtype="0" fill="hold" nodeType="withEffect">
                                      <p:stCondLst>
                                        <p:cond delay="0"/>
                                      </p:stCondLst>
                                      <p:childTnLst>
                                        <p:animEffect transition="out" filter="fade">
                                          <p:cBhvr>
                                            <p:cTn id="59" dur="750" tmFilter="0, 0; .2, .5; .8, .5; 1, 0"/>
                                            <p:tgtEl>
                                              <p:spTgt spid="12"/>
                                            </p:tgtEl>
                                          </p:cBhvr>
                                        </p:animEffect>
                                        <p:animScale>
                                          <p:cBhvr>
                                            <p:cTn id="60" dur="375" autoRev="1" fill="hold"/>
                                            <p:tgtEl>
                                              <p:spTgt spid="12"/>
                                            </p:tgtEl>
                                          </p:cBhvr>
                                          <p:by x="105000" y="105000"/>
                                        </p:animScale>
                                      </p:childTnLst>
                                    </p:cTn>
                                  </p:par>
                                  <p:par>
                                    <p:cTn id="61" presetID="32" presetClass="emph" presetSubtype="0" fill="hold" nodeType="withEffect">
                                      <p:stCondLst>
                                        <p:cond delay="0"/>
                                      </p:stCondLst>
                                      <p:childTnLst>
                                        <p:animRot by="120000">
                                          <p:cBhvr>
                                            <p:cTn id="62" dur="75" fill="hold">
                                              <p:stCondLst>
                                                <p:cond delay="0"/>
                                              </p:stCondLst>
                                            </p:cTn>
                                            <p:tgtEl>
                                              <p:spTgt spid="42"/>
                                            </p:tgtEl>
                                            <p:attrNameLst>
                                              <p:attrName>r</p:attrName>
                                            </p:attrNameLst>
                                          </p:cBhvr>
                                        </p:animRot>
                                        <p:animRot by="-240000">
                                          <p:cBhvr>
                                            <p:cTn id="63" dur="150" fill="hold">
                                              <p:stCondLst>
                                                <p:cond delay="150"/>
                                              </p:stCondLst>
                                            </p:cTn>
                                            <p:tgtEl>
                                              <p:spTgt spid="42"/>
                                            </p:tgtEl>
                                            <p:attrNameLst>
                                              <p:attrName>r</p:attrName>
                                            </p:attrNameLst>
                                          </p:cBhvr>
                                        </p:animRot>
                                        <p:animRot by="240000">
                                          <p:cBhvr>
                                            <p:cTn id="64" dur="150" fill="hold">
                                              <p:stCondLst>
                                                <p:cond delay="300"/>
                                              </p:stCondLst>
                                            </p:cTn>
                                            <p:tgtEl>
                                              <p:spTgt spid="42"/>
                                            </p:tgtEl>
                                            <p:attrNameLst>
                                              <p:attrName>r</p:attrName>
                                            </p:attrNameLst>
                                          </p:cBhvr>
                                        </p:animRot>
                                        <p:animRot by="-240000">
                                          <p:cBhvr>
                                            <p:cTn id="65" dur="150" fill="hold">
                                              <p:stCondLst>
                                                <p:cond delay="450"/>
                                              </p:stCondLst>
                                            </p:cTn>
                                            <p:tgtEl>
                                              <p:spTgt spid="42"/>
                                            </p:tgtEl>
                                            <p:attrNameLst>
                                              <p:attrName>r</p:attrName>
                                            </p:attrNameLst>
                                          </p:cBhvr>
                                        </p:animRot>
                                        <p:animRot by="120000">
                                          <p:cBhvr>
                                            <p:cTn id="66" dur="150" fill="hold">
                                              <p:stCondLst>
                                                <p:cond delay="600"/>
                                              </p:stCondLst>
                                            </p:cTn>
                                            <p:tgtEl>
                                              <p:spTgt spid="42"/>
                                            </p:tgtEl>
                                            <p:attrNameLst>
                                              <p:attrName>r</p:attrName>
                                            </p:attrNameLst>
                                          </p:cBhvr>
                                        </p:animRot>
                                      </p:childTnLst>
                                    </p:cTn>
                                  </p:par>
                                  <p:par>
                                    <p:cTn id="67" presetID="26" presetClass="emph" presetSubtype="0" fill="hold" nodeType="withEffect">
                                      <p:stCondLst>
                                        <p:cond delay="0"/>
                                      </p:stCondLst>
                                      <p:childTnLst>
                                        <p:animEffect transition="out" filter="fade">
                                          <p:cBhvr>
                                            <p:cTn id="68" dur="750" tmFilter="0, 0; .2, .5; .8, .5; 1, 0"/>
                                            <p:tgtEl>
                                              <p:spTgt spid="42"/>
                                            </p:tgtEl>
                                          </p:cBhvr>
                                        </p:animEffect>
                                        <p:animScale>
                                          <p:cBhvr>
                                            <p:cTn id="69" dur="375" autoRev="1" fill="hold"/>
                                            <p:tgtEl>
                                              <p:spTgt spid="42"/>
                                            </p:tgtEl>
                                          </p:cBhvr>
                                          <p:by x="105000" y="105000"/>
                                        </p:animScale>
                                      </p:childTnLst>
                                    </p:cTn>
                                  </p:par>
                                  <p:par>
                                    <p:cTn id="70" presetID="32" presetClass="emph" presetSubtype="0" fill="hold" nodeType="withEffect">
                                      <p:stCondLst>
                                        <p:cond delay="0"/>
                                      </p:stCondLst>
                                      <p:childTnLst>
                                        <p:animRot by="120000">
                                          <p:cBhvr>
                                            <p:cTn id="71" dur="75" fill="hold">
                                              <p:stCondLst>
                                                <p:cond delay="0"/>
                                              </p:stCondLst>
                                            </p:cTn>
                                            <p:tgtEl>
                                              <p:spTgt spid="4"/>
                                            </p:tgtEl>
                                            <p:attrNameLst>
                                              <p:attrName>r</p:attrName>
                                            </p:attrNameLst>
                                          </p:cBhvr>
                                        </p:animRot>
                                        <p:animRot by="-240000">
                                          <p:cBhvr>
                                            <p:cTn id="72" dur="150" fill="hold">
                                              <p:stCondLst>
                                                <p:cond delay="150"/>
                                              </p:stCondLst>
                                            </p:cTn>
                                            <p:tgtEl>
                                              <p:spTgt spid="4"/>
                                            </p:tgtEl>
                                            <p:attrNameLst>
                                              <p:attrName>r</p:attrName>
                                            </p:attrNameLst>
                                          </p:cBhvr>
                                        </p:animRot>
                                        <p:animRot by="240000">
                                          <p:cBhvr>
                                            <p:cTn id="73" dur="150" fill="hold">
                                              <p:stCondLst>
                                                <p:cond delay="300"/>
                                              </p:stCondLst>
                                            </p:cTn>
                                            <p:tgtEl>
                                              <p:spTgt spid="4"/>
                                            </p:tgtEl>
                                            <p:attrNameLst>
                                              <p:attrName>r</p:attrName>
                                            </p:attrNameLst>
                                          </p:cBhvr>
                                        </p:animRot>
                                        <p:animRot by="-240000">
                                          <p:cBhvr>
                                            <p:cTn id="74" dur="150" fill="hold">
                                              <p:stCondLst>
                                                <p:cond delay="450"/>
                                              </p:stCondLst>
                                            </p:cTn>
                                            <p:tgtEl>
                                              <p:spTgt spid="4"/>
                                            </p:tgtEl>
                                            <p:attrNameLst>
                                              <p:attrName>r</p:attrName>
                                            </p:attrNameLst>
                                          </p:cBhvr>
                                        </p:animRot>
                                        <p:animRot by="120000">
                                          <p:cBhvr>
                                            <p:cTn id="75" dur="150" fill="hold">
                                              <p:stCondLst>
                                                <p:cond delay="600"/>
                                              </p:stCondLst>
                                            </p:cTn>
                                            <p:tgtEl>
                                              <p:spTgt spid="4"/>
                                            </p:tgtEl>
                                            <p:attrNameLst>
                                              <p:attrName>r</p:attrName>
                                            </p:attrNameLst>
                                          </p:cBhvr>
                                        </p:animRot>
                                      </p:childTnLst>
                                    </p:cTn>
                                  </p:par>
                                  <p:par>
                                    <p:cTn id="76" presetID="26" presetClass="emph" presetSubtype="0" fill="hold" nodeType="withEffect">
                                      <p:stCondLst>
                                        <p:cond delay="0"/>
                                      </p:stCondLst>
                                      <p:childTnLst>
                                        <p:animEffect transition="out" filter="fade">
                                          <p:cBhvr>
                                            <p:cTn id="77" dur="750" tmFilter="0, 0; .2, .5; .8, .5; 1, 0"/>
                                            <p:tgtEl>
                                              <p:spTgt spid="4"/>
                                            </p:tgtEl>
                                          </p:cBhvr>
                                        </p:animEffect>
                                        <p:animScale>
                                          <p:cBhvr>
                                            <p:cTn id="78" dur="375" autoRev="1" fill="hold"/>
                                            <p:tgtEl>
                                              <p:spTgt spid="4"/>
                                            </p:tgtEl>
                                          </p:cBhvr>
                                          <p:by x="105000" y="105000"/>
                                        </p:animScale>
                                      </p:childTnLst>
                                    </p:cTn>
                                  </p:par>
                                  <p:par>
                                    <p:cTn id="79" presetID="32" presetClass="emph" presetSubtype="0" fill="hold" nodeType="withEffect">
                                      <p:stCondLst>
                                        <p:cond delay="0"/>
                                      </p:stCondLst>
                                      <p:childTnLst>
                                        <p:animRot by="120000">
                                          <p:cBhvr>
                                            <p:cTn id="80" dur="75" fill="hold">
                                              <p:stCondLst>
                                                <p:cond delay="0"/>
                                              </p:stCondLst>
                                            </p:cTn>
                                            <p:tgtEl>
                                              <p:spTgt spid="55"/>
                                            </p:tgtEl>
                                            <p:attrNameLst>
                                              <p:attrName>r</p:attrName>
                                            </p:attrNameLst>
                                          </p:cBhvr>
                                        </p:animRot>
                                        <p:animRot by="-240000">
                                          <p:cBhvr>
                                            <p:cTn id="81" dur="150" fill="hold">
                                              <p:stCondLst>
                                                <p:cond delay="150"/>
                                              </p:stCondLst>
                                            </p:cTn>
                                            <p:tgtEl>
                                              <p:spTgt spid="55"/>
                                            </p:tgtEl>
                                            <p:attrNameLst>
                                              <p:attrName>r</p:attrName>
                                            </p:attrNameLst>
                                          </p:cBhvr>
                                        </p:animRot>
                                        <p:animRot by="240000">
                                          <p:cBhvr>
                                            <p:cTn id="82" dur="150" fill="hold">
                                              <p:stCondLst>
                                                <p:cond delay="300"/>
                                              </p:stCondLst>
                                            </p:cTn>
                                            <p:tgtEl>
                                              <p:spTgt spid="55"/>
                                            </p:tgtEl>
                                            <p:attrNameLst>
                                              <p:attrName>r</p:attrName>
                                            </p:attrNameLst>
                                          </p:cBhvr>
                                        </p:animRot>
                                        <p:animRot by="-240000">
                                          <p:cBhvr>
                                            <p:cTn id="83" dur="150" fill="hold">
                                              <p:stCondLst>
                                                <p:cond delay="450"/>
                                              </p:stCondLst>
                                            </p:cTn>
                                            <p:tgtEl>
                                              <p:spTgt spid="55"/>
                                            </p:tgtEl>
                                            <p:attrNameLst>
                                              <p:attrName>r</p:attrName>
                                            </p:attrNameLst>
                                          </p:cBhvr>
                                        </p:animRot>
                                        <p:animRot by="120000">
                                          <p:cBhvr>
                                            <p:cTn id="84" dur="150" fill="hold">
                                              <p:stCondLst>
                                                <p:cond delay="600"/>
                                              </p:stCondLst>
                                            </p:cTn>
                                            <p:tgtEl>
                                              <p:spTgt spid="55"/>
                                            </p:tgtEl>
                                            <p:attrNameLst>
                                              <p:attrName>r</p:attrName>
                                            </p:attrNameLst>
                                          </p:cBhvr>
                                        </p:animRot>
                                      </p:childTnLst>
                                    </p:cTn>
                                  </p:par>
                                  <p:par>
                                    <p:cTn id="85" presetID="26" presetClass="emph" presetSubtype="0" fill="hold" nodeType="withEffect">
                                      <p:stCondLst>
                                        <p:cond delay="0"/>
                                      </p:stCondLst>
                                      <p:childTnLst>
                                        <p:animEffect transition="out" filter="fade">
                                          <p:cBhvr>
                                            <p:cTn id="86" dur="750" tmFilter="0, 0; .2, .5; .8, .5; 1, 0"/>
                                            <p:tgtEl>
                                              <p:spTgt spid="55"/>
                                            </p:tgtEl>
                                          </p:cBhvr>
                                        </p:animEffect>
                                        <p:animScale>
                                          <p:cBhvr>
                                            <p:cTn id="87" dur="375" autoRev="1" fill="hold"/>
                                            <p:tgtEl>
                                              <p:spTgt spid="55"/>
                                            </p:tgtEl>
                                          </p:cBhvr>
                                          <p:by x="105000" y="105000"/>
                                        </p:animScale>
                                      </p:childTnLst>
                                    </p:cTn>
                                  </p:par>
                                </p:childTnLst>
                              </p:cTn>
                            </p:par>
                            <p:par>
                              <p:cTn id="88" fill="hold">
                                <p:stCondLst>
                                  <p:cond delay="2000"/>
                                </p:stCondLst>
                                <p:childTnLst>
                                  <p:par>
                                    <p:cTn id="89" presetID="22" presetClass="entr" presetSubtype="8" fill="hold" grpId="0" nodeType="after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wipe(left)">
                                          <p:cBhvr>
                                            <p:cTn id="91" dur="750"/>
                                            <p:tgtEl>
                                              <p:spTgt spid="75"/>
                                            </p:tgtEl>
                                          </p:cBhvr>
                                        </p:animEffect>
                                      </p:childTnLst>
                                    </p:cTn>
                                  </p:par>
                                </p:childTnLst>
                              </p:cTn>
                            </p:par>
                            <p:par>
                              <p:cTn id="92" fill="hold">
                                <p:stCondLst>
                                  <p:cond delay="2750"/>
                                </p:stCondLst>
                                <p:childTnLst>
                                  <p:par>
                                    <p:cTn id="93" presetID="10" presetClass="entr" presetSubtype="0" fill="hold" grpId="0" nodeType="afterEffect">
                                      <p:stCondLst>
                                        <p:cond delay="0"/>
                                      </p:stCondLst>
                                      <p:childTnLst>
                                        <p:set>
                                          <p:cBhvr>
                                            <p:cTn id="94" dur="1" fill="hold">
                                              <p:stCondLst>
                                                <p:cond delay="0"/>
                                              </p:stCondLst>
                                            </p:cTn>
                                            <p:tgtEl>
                                              <p:spTgt spid="105">
                                                <p:bg/>
                                              </p:spTgt>
                                            </p:tgtEl>
                                            <p:attrNameLst>
                                              <p:attrName>style.visibility</p:attrName>
                                            </p:attrNameLst>
                                          </p:cBhvr>
                                          <p:to>
                                            <p:strVal val="visible"/>
                                          </p:to>
                                        </p:set>
                                        <p:animEffect transition="in" filter="fade">
                                          <p:cBhvr>
                                            <p:cTn id="95" dur="1000"/>
                                            <p:tgtEl>
                                              <p:spTgt spid="105">
                                                <p:bg/>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05">
                                                <p:txEl>
                                                  <p:pRg st="0" end="0"/>
                                                </p:txEl>
                                              </p:spTgt>
                                            </p:tgtEl>
                                            <p:attrNameLst>
                                              <p:attrName>style.visibility</p:attrName>
                                            </p:attrNameLst>
                                          </p:cBhvr>
                                          <p:to>
                                            <p:strVal val="visible"/>
                                          </p:to>
                                        </p:set>
                                        <p:animEffect transition="in" filter="fade">
                                          <p:cBhvr>
                                            <p:cTn id="100" dur="1000"/>
                                            <p:tgtEl>
                                              <p:spTgt spid="105">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05">
                                                <p:txEl>
                                                  <p:pRg st="1" end="1"/>
                                                </p:txEl>
                                              </p:spTgt>
                                            </p:tgtEl>
                                            <p:attrNameLst>
                                              <p:attrName>style.visibility</p:attrName>
                                            </p:attrNameLst>
                                          </p:cBhvr>
                                          <p:to>
                                            <p:strVal val="visible"/>
                                          </p:to>
                                        </p:set>
                                        <p:animEffect transition="in" filter="fade">
                                          <p:cBhvr>
                                            <p:cTn id="105" dur="1000"/>
                                            <p:tgtEl>
                                              <p:spTgt spid="105">
                                                <p:txEl>
                                                  <p:pRg st="1" end="1"/>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05">
                                                <p:txEl>
                                                  <p:pRg st="2" end="2"/>
                                                </p:txEl>
                                              </p:spTgt>
                                            </p:tgtEl>
                                            <p:attrNameLst>
                                              <p:attrName>style.visibility</p:attrName>
                                            </p:attrNameLst>
                                          </p:cBhvr>
                                          <p:to>
                                            <p:strVal val="visible"/>
                                          </p:to>
                                        </p:set>
                                        <p:animEffect transition="in" filter="fade">
                                          <p:cBhvr>
                                            <p:cTn id="110" dur="1000"/>
                                            <p:tgtEl>
                                              <p:spTgt spid="105">
                                                <p:txEl>
                                                  <p:pRg st="2" end="2"/>
                                                </p:txEl>
                                              </p:spTgt>
                                            </p:tgtEl>
                                          </p:cBhvr>
                                        </p:animEffect>
                                      </p:childTnLst>
                                    </p:cTn>
                                  </p:par>
                                </p:childTnLst>
                              </p:cTn>
                            </p:par>
                            <p:par>
                              <p:cTn id="111" fill="hold">
                                <p:stCondLst>
                                  <p:cond delay="1000"/>
                                </p:stCondLst>
                                <p:childTnLst>
                                  <p:par>
                                    <p:cTn id="112" presetID="1" presetClass="entr" presetSubtype="0" fill="hold" nodeType="afterEffect">
                                      <p:stCondLst>
                                        <p:cond delay="0"/>
                                      </p:stCondLst>
                                      <p:childTnLst>
                                        <p:set>
                                          <p:cBhvr>
                                            <p:cTn id="113" dur="1" fill="hold">
                                              <p:stCondLst>
                                                <p:cond delay="0"/>
                                              </p:stCondLst>
                                            </p:cTn>
                                            <p:tgtEl>
                                              <p:spTgt spid="105">
                                                <p:txEl>
                                                  <p:pRg st="0" end="0"/>
                                                </p:txEl>
                                              </p:spTgt>
                                            </p:tgtEl>
                                            <p:attrNameLst>
                                              <p:attrName>style.visibility</p:attrName>
                                            </p:attrNameLst>
                                          </p:cBhvr>
                                          <p:to>
                                            <p:strVal val="visible"/>
                                          </p:to>
                                        </p:set>
                                      </p:childTnLst>
                                    </p:cTn>
                                  </p:par>
                                </p:childTnLst>
                              </p:cTn>
                            </p:par>
                            <p:par>
                              <p:cTn id="114" fill="hold">
                                <p:stCondLst>
                                  <p:cond delay="1000"/>
                                </p:stCondLst>
                                <p:childTnLst>
                                  <p:par>
                                    <p:cTn id="115" presetID="1" presetClass="entr" presetSubtype="0" fill="hold" nodeType="afterEffect">
                                      <p:stCondLst>
                                        <p:cond delay="0"/>
                                      </p:stCondLst>
                                      <p:childTnLst>
                                        <p:set>
                                          <p:cBhvr>
                                            <p:cTn id="116" dur="1" fill="hold">
                                              <p:stCondLst>
                                                <p:cond delay="0"/>
                                              </p:stCondLst>
                                            </p:cTn>
                                            <p:tgtEl>
                                              <p:spTgt spid="105">
                                                <p:txEl>
                                                  <p:pRg st="1" end="1"/>
                                                </p:txEl>
                                              </p:spTgt>
                                            </p:tgtEl>
                                            <p:attrNameLst>
                                              <p:attrName>style.visibility</p:attrName>
                                            </p:attrNameLst>
                                          </p:cBhvr>
                                          <p:to>
                                            <p:strVal val="visible"/>
                                          </p:to>
                                        </p:set>
                                      </p:childTnLst>
                                    </p:cTn>
                                  </p:par>
                                </p:childTnLst>
                              </p:cTn>
                            </p:par>
                            <p:par>
                              <p:cTn id="117" fill="hold">
                                <p:stCondLst>
                                  <p:cond delay="1000"/>
                                </p:stCondLst>
                                <p:childTnLst>
                                  <p:par>
                                    <p:cTn id="118" presetID="1" presetClass="entr" presetSubtype="0" fill="hold" nodeType="afterEffect">
                                      <p:stCondLst>
                                        <p:cond delay="0"/>
                                      </p:stCondLst>
                                      <p:childTnLst>
                                        <p:set>
                                          <p:cBhvr>
                                            <p:cTn id="119" dur="1" fill="hold">
                                              <p:stCondLst>
                                                <p:cond delay="0"/>
                                              </p:stCondLst>
                                            </p:cTn>
                                            <p:tgtEl>
                                              <p:spTgt spid="1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05" grpId="0" build="p" animBg="1"/>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548"/>
          <p:cNvSpPr>
            <a:spLocks noChangeArrowheads="1"/>
          </p:cNvSpPr>
          <p:nvPr/>
        </p:nvSpPr>
        <p:spPr bwMode="auto">
          <a:xfrm>
            <a:off x="0" y="1488332"/>
            <a:ext cx="12207051" cy="5369668"/>
          </a:xfrm>
          <a:prstGeom prst="rect">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Rectangle 548"/>
          <p:cNvSpPr>
            <a:spLocks noChangeArrowheads="1"/>
          </p:cNvSpPr>
          <p:nvPr/>
        </p:nvSpPr>
        <p:spPr bwMode="auto">
          <a:xfrm>
            <a:off x="-15051" y="0"/>
            <a:ext cx="12207051" cy="685800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2" name="Rectangle 549"/>
          <p:cNvSpPr>
            <a:spLocks noChangeArrowheads="1"/>
          </p:cNvSpPr>
          <p:nvPr/>
        </p:nvSpPr>
        <p:spPr bwMode="auto">
          <a:xfrm>
            <a:off x="-15051" y="0"/>
            <a:ext cx="12207051" cy="1507788"/>
          </a:xfrm>
          <a:custGeom>
            <a:avLst/>
            <a:gdLst/>
            <a:ahLst/>
            <a:cxnLst/>
            <a:rect l="l" t="t" r="r" b="b"/>
            <a:pathLst>
              <a:path w="12207051" h="1507788">
                <a:moveTo>
                  <a:pt x="11925920" y="1162050"/>
                </a:moveTo>
                <a:lnTo>
                  <a:pt x="11925920" y="1428750"/>
                </a:lnTo>
                <a:lnTo>
                  <a:pt x="12197073" y="1428750"/>
                </a:lnTo>
                <a:lnTo>
                  <a:pt x="12197073" y="1162050"/>
                </a:lnTo>
                <a:close/>
                <a:moveTo>
                  <a:pt x="11635398" y="1162050"/>
                </a:moveTo>
                <a:lnTo>
                  <a:pt x="11635398" y="1428750"/>
                </a:lnTo>
                <a:lnTo>
                  <a:pt x="11906552" y="1428750"/>
                </a:lnTo>
                <a:lnTo>
                  <a:pt x="11906552" y="1162050"/>
                </a:lnTo>
                <a:close/>
                <a:moveTo>
                  <a:pt x="11344876" y="1162050"/>
                </a:moveTo>
                <a:lnTo>
                  <a:pt x="11344876" y="1428750"/>
                </a:lnTo>
                <a:lnTo>
                  <a:pt x="11616030" y="1428750"/>
                </a:lnTo>
                <a:lnTo>
                  <a:pt x="11616030" y="1162050"/>
                </a:lnTo>
                <a:close/>
                <a:moveTo>
                  <a:pt x="11054354" y="1162050"/>
                </a:moveTo>
                <a:lnTo>
                  <a:pt x="11054354" y="1428750"/>
                </a:lnTo>
                <a:lnTo>
                  <a:pt x="11325508" y="1428750"/>
                </a:lnTo>
                <a:lnTo>
                  <a:pt x="11325508" y="1162050"/>
                </a:lnTo>
                <a:close/>
                <a:moveTo>
                  <a:pt x="10763832" y="1162050"/>
                </a:moveTo>
                <a:lnTo>
                  <a:pt x="10763832" y="1428750"/>
                </a:lnTo>
                <a:lnTo>
                  <a:pt x="11034986" y="1428750"/>
                </a:lnTo>
                <a:lnTo>
                  <a:pt x="11034986" y="1162050"/>
                </a:lnTo>
                <a:close/>
                <a:moveTo>
                  <a:pt x="10473311" y="1162050"/>
                </a:moveTo>
                <a:lnTo>
                  <a:pt x="10473311" y="1428750"/>
                </a:lnTo>
                <a:lnTo>
                  <a:pt x="10744464" y="1428750"/>
                </a:lnTo>
                <a:lnTo>
                  <a:pt x="10744464" y="1162050"/>
                </a:lnTo>
                <a:close/>
                <a:moveTo>
                  <a:pt x="10182789" y="1162050"/>
                </a:moveTo>
                <a:lnTo>
                  <a:pt x="10182789" y="1428750"/>
                </a:lnTo>
                <a:lnTo>
                  <a:pt x="10453943" y="1428750"/>
                </a:lnTo>
                <a:lnTo>
                  <a:pt x="10453943" y="1162050"/>
                </a:lnTo>
                <a:close/>
                <a:moveTo>
                  <a:pt x="9892267" y="1162050"/>
                </a:moveTo>
                <a:lnTo>
                  <a:pt x="9892267" y="1428750"/>
                </a:lnTo>
                <a:lnTo>
                  <a:pt x="10163421" y="1428750"/>
                </a:lnTo>
                <a:lnTo>
                  <a:pt x="10163421" y="1162050"/>
                </a:lnTo>
                <a:close/>
                <a:moveTo>
                  <a:pt x="9601745" y="1162050"/>
                </a:moveTo>
                <a:lnTo>
                  <a:pt x="9601745" y="1428750"/>
                </a:lnTo>
                <a:lnTo>
                  <a:pt x="9872899" y="1428750"/>
                </a:lnTo>
                <a:lnTo>
                  <a:pt x="9872899" y="1162050"/>
                </a:lnTo>
                <a:close/>
                <a:moveTo>
                  <a:pt x="9311224" y="1162050"/>
                </a:moveTo>
                <a:lnTo>
                  <a:pt x="9311224" y="1428750"/>
                </a:lnTo>
                <a:lnTo>
                  <a:pt x="9582377" y="1428750"/>
                </a:lnTo>
                <a:lnTo>
                  <a:pt x="9582377" y="1162050"/>
                </a:lnTo>
                <a:close/>
                <a:moveTo>
                  <a:pt x="9020702" y="1162050"/>
                </a:moveTo>
                <a:lnTo>
                  <a:pt x="9020702" y="1428750"/>
                </a:lnTo>
                <a:lnTo>
                  <a:pt x="9291856" y="1428750"/>
                </a:lnTo>
                <a:lnTo>
                  <a:pt x="9291856" y="1162050"/>
                </a:lnTo>
                <a:close/>
                <a:moveTo>
                  <a:pt x="8731793" y="1162050"/>
                </a:moveTo>
                <a:lnTo>
                  <a:pt x="8731793" y="1428750"/>
                </a:lnTo>
                <a:lnTo>
                  <a:pt x="9001334" y="1428750"/>
                </a:lnTo>
                <a:lnTo>
                  <a:pt x="9001334" y="1162050"/>
                </a:lnTo>
                <a:close/>
                <a:moveTo>
                  <a:pt x="8441272" y="1162050"/>
                </a:moveTo>
                <a:lnTo>
                  <a:pt x="8441272" y="1428750"/>
                </a:lnTo>
                <a:lnTo>
                  <a:pt x="8712425" y="1428750"/>
                </a:lnTo>
                <a:lnTo>
                  <a:pt x="8712425" y="1162050"/>
                </a:lnTo>
                <a:close/>
                <a:moveTo>
                  <a:pt x="8150750" y="1162050"/>
                </a:moveTo>
                <a:lnTo>
                  <a:pt x="8150750" y="1428750"/>
                </a:lnTo>
                <a:lnTo>
                  <a:pt x="8421904" y="1428750"/>
                </a:lnTo>
                <a:lnTo>
                  <a:pt x="8421904" y="1162050"/>
                </a:lnTo>
                <a:close/>
                <a:moveTo>
                  <a:pt x="7860228" y="1162050"/>
                </a:moveTo>
                <a:lnTo>
                  <a:pt x="7860228" y="1428750"/>
                </a:lnTo>
                <a:lnTo>
                  <a:pt x="8131382" y="1428750"/>
                </a:lnTo>
                <a:lnTo>
                  <a:pt x="8131382" y="1162050"/>
                </a:lnTo>
                <a:close/>
                <a:moveTo>
                  <a:pt x="7569706" y="1162050"/>
                </a:moveTo>
                <a:lnTo>
                  <a:pt x="7569706" y="1428750"/>
                </a:lnTo>
                <a:lnTo>
                  <a:pt x="7840860" y="1428750"/>
                </a:lnTo>
                <a:lnTo>
                  <a:pt x="7840860" y="1162050"/>
                </a:lnTo>
                <a:close/>
                <a:moveTo>
                  <a:pt x="7279185" y="1162050"/>
                </a:moveTo>
                <a:lnTo>
                  <a:pt x="7279185" y="1428750"/>
                </a:lnTo>
                <a:lnTo>
                  <a:pt x="7550338" y="1428750"/>
                </a:lnTo>
                <a:lnTo>
                  <a:pt x="7550338" y="1162050"/>
                </a:lnTo>
                <a:close/>
                <a:moveTo>
                  <a:pt x="6988663" y="1162050"/>
                </a:moveTo>
                <a:lnTo>
                  <a:pt x="6988663" y="1428750"/>
                </a:lnTo>
                <a:lnTo>
                  <a:pt x="7259817" y="1428750"/>
                </a:lnTo>
                <a:lnTo>
                  <a:pt x="7259817" y="1162050"/>
                </a:lnTo>
                <a:close/>
                <a:moveTo>
                  <a:pt x="6698141" y="1162050"/>
                </a:moveTo>
                <a:lnTo>
                  <a:pt x="6698141" y="1428750"/>
                </a:lnTo>
                <a:lnTo>
                  <a:pt x="6969295" y="1428750"/>
                </a:lnTo>
                <a:lnTo>
                  <a:pt x="6969295" y="1162050"/>
                </a:lnTo>
                <a:close/>
                <a:moveTo>
                  <a:pt x="6407619" y="1162050"/>
                </a:moveTo>
                <a:lnTo>
                  <a:pt x="6407619" y="1428750"/>
                </a:lnTo>
                <a:lnTo>
                  <a:pt x="6678773" y="1428750"/>
                </a:lnTo>
                <a:lnTo>
                  <a:pt x="6678773" y="1162050"/>
                </a:lnTo>
                <a:close/>
                <a:moveTo>
                  <a:pt x="6117097" y="1162050"/>
                </a:moveTo>
                <a:lnTo>
                  <a:pt x="6117097" y="1428750"/>
                </a:lnTo>
                <a:lnTo>
                  <a:pt x="6388251" y="1428750"/>
                </a:lnTo>
                <a:lnTo>
                  <a:pt x="6388251" y="1162050"/>
                </a:lnTo>
                <a:close/>
                <a:moveTo>
                  <a:pt x="5826576" y="1162050"/>
                </a:moveTo>
                <a:lnTo>
                  <a:pt x="5826576" y="1428750"/>
                </a:lnTo>
                <a:lnTo>
                  <a:pt x="6097729" y="1428750"/>
                </a:lnTo>
                <a:lnTo>
                  <a:pt x="6097729" y="1162050"/>
                </a:lnTo>
                <a:close/>
                <a:moveTo>
                  <a:pt x="5536054" y="1162050"/>
                </a:moveTo>
                <a:lnTo>
                  <a:pt x="5536054" y="1428750"/>
                </a:lnTo>
                <a:lnTo>
                  <a:pt x="5807208" y="1428750"/>
                </a:lnTo>
                <a:lnTo>
                  <a:pt x="5807208" y="1162050"/>
                </a:lnTo>
                <a:close/>
                <a:moveTo>
                  <a:pt x="5247147" y="1162050"/>
                </a:moveTo>
                <a:lnTo>
                  <a:pt x="5247147" y="1428750"/>
                </a:lnTo>
                <a:lnTo>
                  <a:pt x="5516686" y="1428750"/>
                </a:lnTo>
                <a:lnTo>
                  <a:pt x="5516686" y="1162050"/>
                </a:lnTo>
                <a:close/>
                <a:moveTo>
                  <a:pt x="4956625" y="1162050"/>
                </a:moveTo>
                <a:lnTo>
                  <a:pt x="4956625" y="1428750"/>
                </a:lnTo>
                <a:lnTo>
                  <a:pt x="5227779" y="1428750"/>
                </a:lnTo>
                <a:lnTo>
                  <a:pt x="5227779" y="1162050"/>
                </a:lnTo>
                <a:close/>
                <a:moveTo>
                  <a:pt x="4666103" y="1162050"/>
                </a:moveTo>
                <a:lnTo>
                  <a:pt x="4666103" y="1428750"/>
                </a:lnTo>
                <a:lnTo>
                  <a:pt x="4937257" y="1428750"/>
                </a:lnTo>
                <a:lnTo>
                  <a:pt x="4937257" y="1162050"/>
                </a:lnTo>
                <a:close/>
                <a:moveTo>
                  <a:pt x="4375581" y="1162050"/>
                </a:moveTo>
                <a:lnTo>
                  <a:pt x="4375581" y="1428750"/>
                </a:lnTo>
                <a:lnTo>
                  <a:pt x="4646735" y="1428750"/>
                </a:lnTo>
                <a:lnTo>
                  <a:pt x="4646735" y="1162050"/>
                </a:lnTo>
                <a:close/>
                <a:moveTo>
                  <a:pt x="4085059" y="1162050"/>
                </a:moveTo>
                <a:lnTo>
                  <a:pt x="4085059" y="1428750"/>
                </a:lnTo>
                <a:lnTo>
                  <a:pt x="4356213" y="1428750"/>
                </a:lnTo>
                <a:lnTo>
                  <a:pt x="4356213" y="1162050"/>
                </a:lnTo>
                <a:close/>
                <a:moveTo>
                  <a:pt x="3794538" y="1162050"/>
                </a:moveTo>
                <a:lnTo>
                  <a:pt x="3794538" y="1428750"/>
                </a:lnTo>
                <a:lnTo>
                  <a:pt x="4065691" y="1428750"/>
                </a:lnTo>
                <a:lnTo>
                  <a:pt x="4065691" y="1162050"/>
                </a:lnTo>
                <a:close/>
                <a:moveTo>
                  <a:pt x="3504016" y="1162050"/>
                </a:moveTo>
                <a:lnTo>
                  <a:pt x="3504016" y="1428750"/>
                </a:lnTo>
                <a:lnTo>
                  <a:pt x="3775170" y="1428750"/>
                </a:lnTo>
                <a:lnTo>
                  <a:pt x="3775170" y="1162050"/>
                </a:lnTo>
                <a:close/>
                <a:moveTo>
                  <a:pt x="3213494" y="1162050"/>
                </a:moveTo>
                <a:lnTo>
                  <a:pt x="3213494" y="1428750"/>
                </a:lnTo>
                <a:lnTo>
                  <a:pt x="3484648" y="1428750"/>
                </a:lnTo>
                <a:lnTo>
                  <a:pt x="3484648" y="1162050"/>
                </a:lnTo>
                <a:close/>
                <a:moveTo>
                  <a:pt x="2922972" y="1162050"/>
                </a:moveTo>
                <a:lnTo>
                  <a:pt x="2922972" y="1428750"/>
                </a:lnTo>
                <a:lnTo>
                  <a:pt x="3194126" y="1428750"/>
                </a:lnTo>
                <a:lnTo>
                  <a:pt x="3194126" y="1162050"/>
                </a:lnTo>
                <a:close/>
                <a:moveTo>
                  <a:pt x="2632451" y="1162050"/>
                </a:moveTo>
                <a:lnTo>
                  <a:pt x="2632451" y="1428750"/>
                </a:lnTo>
                <a:lnTo>
                  <a:pt x="2903604" y="1428750"/>
                </a:lnTo>
                <a:lnTo>
                  <a:pt x="2903604" y="1162050"/>
                </a:lnTo>
                <a:close/>
                <a:moveTo>
                  <a:pt x="2341929" y="1162050"/>
                </a:moveTo>
                <a:lnTo>
                  <a:pt x="2341929" y="1428750"/>
                </a:lnTo>
                <a:lnTo>
                  <a:pt x="2613083" y="1428750"/>
                </a:lnTo>
                <a:lnTo>
                  <a:pt x="2613083" y="1162050"/>
                </a:lnTo>
                <a:close/>
                <a:moveTo>
                  <a:pt x="2051407" y="1162050"/>
                </a:moveTo>
                <a:lnTo>
                  <a:pt x="2051407" y="1428750"/>
                </a:lnTo>
                <a:lnTo>
                  <a:pt x="2322561" y="1428750"/>
                </a:lnTo>
                <a:lnTo>
                  <a:pt x="2322561" y="1162050"/>
                </a:lnTo>
                <a:close/>
                <a:moveTo>
                  <a:pt x="1760886" y="1162050"/>
                </a:moveTo>
                <a:lnTo>
                  <a:pt x="1760886" y="1428750"/>
                </a:lnTo>
                <a:lnTo>
                  <a:pt x="2032039" y="1428750"/>
                </a:lnTo>
                <a:lnTo>
                  <a:pt x="2032039" y="1162050"/>
                </a:lnTo>
                <a:close/>
                <a:moveTo>
                  <a:pt x="1471977" y="1162050"/>
                </a:moveTo>
                <a:lnTo>
                  <a:pt x="1471977" y="1428750"/>
                </a:lnTo>
                <a:lnTo>
                  <a:pt x="1743131" y="1428750"/>
                </a:lnTo>
                <a:lnTo>
                  <a:pt x="1743131" y="1162050"/>
                </a:lnTo>
                <a:close/>
                <a:moveTo>
                  <a:pt x="1181455" y="1162050"/>
                </a:moveTo>
                <a:lnTo>
                  <a:pt x="1181455" y="1428750"/>
                </a:lnTo>
                <a:lnTo>
                  <a:pt x="1452609" y="1428750"/>
                </a:lnTo>
                <a:lnTo>
                  <a:pt x="1452609" y="1162050"/>
                </a:lnTo>
                <a:close/>
                <a:moveTo>
                  <a:pt x="890933" y="1162050"/>
                </a:moveTo>
                <a:lnTo>
                  <a:pt x="890933" y="1428750"/>
                </a:lnTo>
                <a:lnTo>
                  <a:pt x="1162087" y="1428750"/>
                </a:lnTo>
                <a:lnTo>
                  <a:pt x="1162087" y="1162050"/>
                </a:lnTo>
                <a:close/>
                <a:moveTo>
                  <a:pt x="600412" y="1162050"/>
                </a:moveTo>
                <a:lnTo>
                  <a:pt x="600412" y="1428750"/>
                </a:lnTo>
                <a:lnTo>
                  <a:pt x="871565" y="1428750"/>
                </a:lnTo>
                <a:lnTo>
                  <a:pt x="871565" y="1162050"/>
                </a:lnTo>
                <a:close/>
                <a:moveTo>
                  <a:pt x="309890" y="1162050"/>
                </a:moveTo>
                <a:lnTo>
                  <a:pt x="309890" y="1428750"/>
                </a:lnTo>
                <a:lnTo>
                  <a:pt x="581044" y="1428750"/>
                </a:lnTo>
                <a:lnTo>
                  <a:pt x="581044" y="1162050"/>
                </a:lnTo>
                <a:close/>
                <a:moveTo>
                  <a:pt x="19368" y="1162050"/>
                </a:moveTo>
                <a:lnTo>
                  <a:pt x="19368" y="1428750"/>
                </a:lnTo>
                <a:lnTo>
                  <a:pt x="290522" y="1428750"/>
                </a:lnTo>
                <a:lnTo>
                  <a:pt x="290522" y="1162050"/>
                </a:lnTo>
                <a:close/>
                <a:moveTo>
                  <a:pt x="11925920" y="876300"/>
                </a:moveTo>
                <a:lnTo>
                  <a:pt x="11925920" y="1143000"/>
                </a:lnTo>
                <a:lnTo>
                  <a:pt x="12197073" y="1143000"/>
                </a:lnTo>
                <a:lnTo>
                  <a:pt x="12197073" y="876300"/>
                </a:lnTo>
                <a:close/>
                <a:moveTo>
                  <a:pt x="11635398" y="876300"/>
                </a:moveTo>
                <a:lnTo>
                  <a:pt x="11635398" y="1143000"/>
                </a:lnTo>
                <a:lnTo>
                  <a:pt x="11906552" y="1143000"/>
                </a:lnTo>
                <a:lnTo>
                  <a:pt x="11906552" y="876300"/>
                </a:lnTo>
                <a:close/>
                <a:moveTo>
                  <a:pt x="11344876" y="876300"/>
                </a:moveTo>
                <a:lnTo>
                  <a:pt x="11344876" y="1143000"/>
                </a:lnTo>
                <a:lnTo>
                  <a:pt x="11616030" y="1143000"/>
                </a:lnTo>
                <a:lnTo>
                  <a:pt x="11616030" y="876300"/>
                </a:lnTo>
                <a:close/>
                <a:moveTo>
                  <a:pt x="11054354" y="876300"/>
                </a:moveTo>
                <a:lnTo>
                  <a:pt x="11054354" y="1143000"/>
                </a:lnTo>
                <a:lnTo>
                  <a:pt x="11325508" y="1143000"/>
                </a:lnTo>
                <a:lnTo>
                  <a:pt x="11325508" y="876300"/>
                </a:lnTo>
                <a:close/>
                <a:moveTo>
                  <a:pt x="10763832" y="876300"/>
                </a:moveTo>
                <a:lnTo>
                  <a:pt x="10763832" y="1143000"/>
                </a:lnTo>
                <a:lnTo>
                  <a:pt x="11034986" y="1143000"/>
                </a:lnTo>
                <a:lnTo>
                  <a:pt x="11034986" y="876300"/>
                </a:lnTo>
                <a:close/>
                <a:moveTo>
                  <a:pt x="10473311" y="876300"/>
                </a:moveTo>
                <a:lnTo>
                  <a:pt x="10473311" y="1143000"/>
                </a:lnTo>
                <a:lnTo>
                  <a:pt x="10744464" y="1143000"/>
                </a:lnTo>
                <a:lnTo>
                  <a:pt x="10744464" y="876300"/>
                </a:lnTo>
                <a:close/>
                <a:moveTo>
                  <a:pt x="10182789" y="876300"/>
                </a:moveTo>
                <a:lnTo>
                  <a:pt x="10182789" y="1143000"/>
                </a:lnTo>
                <a:lnTo>
                  <a:pt x="10453943" y="1143000"/>
                </a:lnTo>
                <a:lnTo>
                  <a:pt x="10453943" y="876300"/>
                </a:lnTo>
                <a:close/>
                <a:moveTo>
                  <a:pt x="9892267" y="876300"/>
                </a:moveTo>
                <a:lnTo>
                  <a:pt x="9892267" y="1143000"/>
                </a:lnTo>
                <a:lnTo>
                  <a:pt x="10163421" y="1143000"/>
                </a:lnTo>
                <a:lnTo>
                  <a:pt x="10163421" y="876300"/>
                </a:lnTo>
                <a:close/>
                <a:moveTo>
                  <a:pt x="9601745" y="876300"/>
                </a:moveTo>
                <a:lnTo>
                  <a:pt x="9601745" y="1143000"/>
                </a:lnTo>
                <a:lnTo>
                  <a:pt x="9872899" y="1143000"/>
                </a:lnTo>
                <a:lnTo>
                  <a:pt x="9872899" y="876300"/>
                </a:lnTo>
                <a:close/>
                <a:moveTo>
                  <a:pt x="9311224" y="876300"/>
                </a:moveTo>
                <a:lnTo>
                  <a:pt x="9311224" y="1143000"/>
                </a:lnTo>
                <a:lnTo>
                  <a:pt x="9582377" y="1143000"/>
                </a:lnTo>
                <a:lnTo>
                  <a:pt x="9582377" y="876300"/>
                </a:lnTo>
                <a:close/>
                <a:moveTo>
                  <a:pt x="9020702" y="876300"/>
                </a:moveTo>
                <a:lnTo>
                  <a:pt x="9020702" y="1143000"/>
                </a:lnTo>
                <a:lnTo>
                  <a:pt x="9291856" y="1143000"/>
                </a:lnTo>
                <a:lnTo>
                  <a:pt x="9291856" y="876300"/>
                </a:lnTo>
                <a:close/>
                <a:moveTo>
                  <a:pt x="8731793" y="876300"/>
                </a:moveTo>
                <a:lnTo>
                  <a:pt x="8731793" y="1143000"/>
                </a:lnTo>
                <a:lnTo>
                  <a:pt x="9001334" y="1143000"/>
                </a:lnTo>
                <a:lnTo>
                  <a:pt x="9001334" y="876300"/>
                </a:lnTo>
                <a:close/>
                <a:moveTo>
                  <a:pt x="8441272" y="876300"/>
                </a:moveTo>
                <a:lnTo>
                  <a:pt x="8441272" y="1143000"/>
                </a:lnTo>
                <a:lnTo>
                  <a:pt x="8712425" y="1143000"/>
                </a:lnTo>
                <a:lnTo>
                  <a:pt x="8712425" y="876300"/>
                </a:lnTo>
                <a:close/>
                <a:moveTo>
                  <a:pt x="8150750" y="876300"/>
                </a:moveTo>
                <a:lnTo>
                  <a:pt x="8150750" y="1143000"/>
                </a:lnTo>
                <a:lnTo>
                  <a:pt x="8421904" y="1143000"/>
                </a:lnTo>
                <a:lnTo>
                  <a:pt x="8421904" y="876300"/>
                </a:lnTo>
                <a:close/>
                <a:moveTo>
                  <a:pt x="7860228" y="876300"/>
                </a:moveTo>
                <a:lnTo>
                  <a:pt x="7860228" y="1143000"/>
                </a:lnTo>
                <a:lnTo>
                  <a:pt x="8131382" y="1143000"/>
                </a:lnTo>
                <a:lnTo>
                  <a:pt x="8131382" y="876300"/>
                </a:lnTo>
                <a:close/>
                <a:moveTo>
                  <a:pt x="7569706" y="876300"/>
                </a:moveTo>
                <a:lnTo>
                  <a:pt x="7569706" y="1143000"/>
                </a:lnTo>
                <a:lnTo>
                  <a:pt x="7840860" y="1143000"/>
                </a:lnTo>
                <a:lnTo>
                  <a:pt x="7840860" y="876300"/>
                </a:lnTo>
                <a:close/>
                <a:moveTo>
                  <a:pt x="7279185" y="876300"/>
                </a:moveTo>
                <a:lnTo>
                  <a:pt x="7279185" y="1143000"/>
                </a:lnTo>
                <a:lnTo>
                  <a:pt x="7550338" y="1143000"/>
                </a:lnTo>
                <a:lnTo>
                  <a:pt x="7550338" y="876300"/>
                </a:lnTo>
                <a:close/>
                <a:moveTo>
                  <a:pt x="6988663" y="876300"/>
                </a:moveTo>
                <a:lnTo>
                  <a:pt x="6988663" y="1143000"/>
                </a:lnTo>
                <a:lnTo>
                  <a:pt x="7259817" y="1143000"/>
                </a:lnTo>
                <a:lnTo>
                  <a:pt x="7259817" y="876300"/>
                </a:lnTo>
                <a:close/>
                <a:moveTo>
                  <a:pt x="6698141" y="876300"/>
                </a:moveTo>
                <a:lnTo>
                  <a:pt x="6698141" y="1143000"/>
                </a:lnTo>
                <a:lnTo>
                  <a:pt x="6969295" y="1143000"/>
                </a:lnTo>
                <a:lnTo>
                  <a:pt x="6969295" y="876300"/>
                </a:lnTo>
                <a:close/>
                <a:moveTo>
                  <a:pt x="6407619" y="876300"/>
                </a:moveTo>
                <a:lnTo>
                  <a:pt x="6407619" y="1143000"/>
                </a:lnTo>
                <a:lnTo>
                  <a:pt x="6678773" y="1143000"/>
                </a:lnTo>
                <a:lnTo>
                  <a:pt x="6678773" y="876300"/>
                </a:lnTo>
                <a:close/>
                <a:moveTo>
                  <a:pt x="6117097" y="876300"/>
                </a:moveTo>
                <a:lnTo>
                  <a:pt x="6117097" y="1143000"/>
                </a:lnTo>
                <a:lnTo>
                  <a:pt x="6388251" y="1143000"/>
                </a:lnTo>
                <a:lnTo>
                  <a:pt x="6388251" y="876300"/>
                </a:lnTo>
                <a:close/>
                <a:moveTo>
                  <a:pt x="5826576" y="876300"/>
                </a:moveTo>
                <a:lnTo>
                  <a:pt x="5826576" y="1143000"/>
                </a:lnTo>
                <a:lnTo>
                  <a:pt x="6097729" y="1143000"/>
                </a:lnTo>
                <a:lnTo>
                  <a:pt x="6097729" y="876300"/>
                </a:lnTo>
                <a:close/>
                <a:moveTo>
                  <a:pt x="5536054" y="876300"/>
                </a:moveTo>
                <a:lnTo>
                  <a:pt x="5536054" y="1143000"/>
                </a:lnTo>
                <a:lnTo>
                  <a:pt x="5807208" y="1143000"/>
                </a:lnTo>
                <a:lnTo>
                  <a:pt x="5807208" y="876300"/>
                </a:lnTo>
                <a:close/>
                <a:moveTo>
                  <a:pt x="5247147" y="876300"/>
                </a:moveTo>
                <a:lnTo>
                  <a:pt x="5247147" y="1143000"/>
                </a:lnTo>
                <a:lnTo>
                  <a:pt x="5516686" y="1143000"/>
                </a:lnTo>
                <a:lnTo>
                  <a:pt x="5516686" y="876300"/>
                </a:lnTo>
                <a:close/>
                <a:moveTo>
                  <a:pt x="4956625" y="876300"/>
                </a:moveTo>
                <a:lnTo>
                  <a:pt x="4956625" y="1143000"/>
                </a:lnTo>
                <a:lnTo>
                  <a:pt x="5227779" y="1143000"/>
                </a:lnTo>
                <a:lnTo>
                  <a:pt x="5227779" y="876300"/>
                </a:lnTo>
                <a:close/>
                <a:moveTo>
                  <a:pt x="4666103" y="876300"/>
                </a:moveTo>
                <a:lnTo>
                  <a:pt x="4666103" y="1143000"/>
                </a:lnTo>
                <a:lnTo>
                  <a:pt x="4937257" y="1143000"/>
                </a:lnTo>
                <a:lnTo>
                  <a:pt x="4937257" y="876300"/>
                </a:lnTo>
                <a:close/>
                <a:moveTo>
                  <a:pt x="4375581" y="876300"/>
                </a:moveTo>
                <a:lnTo>
                  <a:pt x="4375581" y="1143000"/>
                </a:lnTo>
                <a:lnTo>
                  <a:pt x="4646735" y="1143000"/>
                </a:lnTo>
                <a:lnTo>
                  <a:pt x="4646735" y="876300"/>
                </a:lnTo>
                <a:close/>
                <a:moveTo>
                  <a:pt x="4085059" y="876300"/>
                </a:moveTo>
                <a:lnTo>
                  <a:pt x="4085059" y="1143000"/>
                </a:lnTo>
                <a:lnTo>
                  <a:pt x="4356213" y="1143000"/>
                </a:lnTo>
                <a:lnTo>
                  <a:pt x="4356213" y="876300"/>
                </a:lnTo>
                <a:close/>
                <a:moveTo>
                  <a:pt x="3794538" y="876300"/>
                </a:moveTo>
                <a:lnTo>
                  <a:pt x="3794538" y="1143000"/>
                </a:lnTo>
                <a:lnTo>
                  <a:pt x="4065691" y="1143000"/>
                </a:lnTo>
                <a:lnTo>
                  <a:pt x="4065691" y="876300"/>
                </a:lnTo>
                <a:close/>
                <a:moveTo>
                  <a:pt x="3504016" y="876300"/>
                </a:moveTo>
                <a:lnTo>
                  <a:pt x="3504016" y="1143000"/>
                </a:lnTo>
                <a:lnTo>
                  <a:pt x="3775170" y="1143000"/>
                </a:lnTo>
                <a:lnTo>
                  <a:pt x="3775170" y="876300"/>
                </a:lnTo>
                <a:close/>
                <a:moveTo>
                  <a:pt x="3213494" y="876300"/>
                </a:moveTo>
                <a:lnTo>
                  <a:pt x="3213494" y="1143000"/>
                </a:lnTo>
                <a:lnTo>
                  <a:pt x="3484648" y="1143000"/>
                </a:lnTo>
                <a:lnTo>
                  <a:pt x="3484648" y="876300"/>
                </a:lnTo>
                <a:close/>
                <a:moveTo>
                  <a:pt x="2922972" y="876300"/>
                </a:moveTo>
                <a:lnTo>
                  <a:pt x="2922972" y="1143000"/>
                </a:lnTo>
                <a:lnTo>
                  <a:pt x="3194126" y="1143000"/>
                </a:lnTo>
                <a:lnTo>
                  <a:pt x="3194126" y="876300"/>
                </a:lnTo>
                <a:close/>
                <a:moveTo>
                  <a:pt x="2632451" y="876300"/>
                </a:moveTo>
                <a:lnTo>
                  <a:pt x="2632451" y="1143000"/>
                </a:lnTo>
                <a:lnTo>
                  <a:pt x="2903604" y="1143000"/>
                </a:lnTo>
                <a:lnTo>
                  <a:pt x="2903604" y="876300"/>
                </a:lnTo>
                <a:close/>
                <a:moveTo>
                  <a:pt x="2341929" y="876300"/>
                </a:moveTo>
                <a:lnTo>
                  <a:pt x="2341929" y="1143000"/>
                </a:lnTo>
                <a:lnTo>
                  <a:pt x="2613083" y="1143000"/>
                </a:lnTo>
                <a:lnTo>
                  <a:pt x="2613083" y="876300"/>
                </a:lnTo>
                <a:close/>
                <a:moveTo>
                  <a:pt x="2051407" y="876300"/>
                </a:moveTo>
                <a:lnTo>
                  <a:pt x="2051407" y="1143000"/>
                </a:lnTo>
                <a:lnTo>
                  <a:pt x="2322561" y="1143000"/>
                </a:lnTo>
                <a:lnTo>
                  <a:pt x="2322561" y="876300"/>
                </a:lnTo>
                <a:close/>
                <a:moveTo>
                  <a:pt x="1760886" y="876300"/>
                </a:moveTo>
                <a:lnTo>
                  <a:pt x="1760886" y="1143000"/>
                </a:lnTo>
                <a:lnTo>
                  <a:pt x="2032039" y="1143000"/>
                </a:lnTo>
                <a:lnTo>
                  <a:pt x="2032039" y="876300"/>
                </a:lnTo>
                <a:close/>
                <a:moveTo>
                  <a:pt x="1471977" y="876300"/>
                </a:moveTo>
                <a:lnTo>
                  <a:pt x="1471977" y="1143000"/>
                </a:lnTo>
                <a:lnTo>
                  <a:pt x="1743131" y="1143000"/>
                </a:lnTo>
                <a:lnTo>
                  <a:pt x="1743131" y="876300"/>
                </a:lnTo>
                <a:close/>
                <a:moveTo>
                  <a:pt x="1181455" y="876300"/>
                </a:moveTo>
                <a:lnTo>
                  <a:pt x="1181455" y="1143000"/>
                </a:lnTo>
                <a:lnTo>
                  <a:pt x="1452609" y="1143000"/>
                </a:lnTo>
                <a:lnTo>
                  <a:pt x="1452609" y="876300"/>
                </a:lnTo>
                <a:close/>
                <a:moveTo>
                  <a:pt x="890933" y="876300"/>
                </a:moveTo>
                <a:lnTo>
                  <a:pt x="890933" y="1143000"/>
                </a:lnTo>
                <a:lnTo>
                  <a:pt x="1162087" y="1143000"/>
                </a:lnTo>
                <a:lnTo>
                  <a:pt x="1162087" y="876300"/>
                </a:lnTo>
                <a:close/>
                <a:moveTo>
                  <a:pt x="600412" y="876300"/>
                </a:moveTo>
                <a:lnTo>
                  <a:pt x="600412" y="1143000"/>
                </a:lnTo>
                <a:lnTo>
                  <a:pt x="871565" y="1143000"/>
                </a:lnTo>
                <a:lnTo>
                  <a:pt x="871565" y="876300"/>
                </a:lnTo>
                <a:close/>
                <a:moveTo>
                  <a:pt x="309890" y="876300"/>
                </a:moveTo>
                <a:lnTo>
                  <a:pt x="309890" y="1143000"/>
                </a:lnTo>
                <a:lnTo>
                  <a:pt x="581044" y="1143000"/>
                </a:lnTo>
                <a:lnTo>
                  <a:pt x="581044" y="876300"/>
                </a:lnTo>
                <a:close/>
                <a:moveTo>
                  <a:pt x="19368" y="876300"/>
                </a:moveTo>
                <a:lnTo>
                  <a:pt x="19368" y="1143000"/>
                </a:lnTo>
                <a:lnTo>
                  <a:pt x="290522" y="1143000"/>
                </a:lnTo>
                <a:lnTo>
                  <a:pt x="290522" y="876300"/>
                </a:lnTo>
                <a:close/>
                <a:moveTo>
                  <a:pt x="11925920" y="590550"/>
                </a:moveTo>
                <a:lnTo>
                  <a:pt x="11925920" y="857250"/>
                </a:lnTo>
                <a:lnTo>
                  <a:pt x="12197073" y="857250"/>
                </a:lnTo>
                <a:lnTo>
                  <a:pt x="12197073" y="590550"/>
                </a:lnTo>
                <a:close/>
                <a:moveTo>
                  <a:pt x="11635398" y="590550"/>
                </a:moveTo>
                <a:lnTo>
                  <a:pt x="11635398" y="857250"/>
                </a:lnTo>
                <a:lnTo>
                  <a:pt x="11906552" y="857250"/>
                </a:lnTo>
                <a:lnTo>
                  <a:pt x="11906552" y="590550"/>
                </a:lnTo>
                <a:close/>
                <a:moveTo>
                  <a:pt x="11344876" y="590550"/>
                </a:moveTo>
                <a:lnTo>
                  <a:pt x="11344876" y="857250"/>
                </a:lnTo>
                <a:lnTo>
                  <a:pt x="11616030" y="857250"/>
                </a:lnTo>
                <a:lnTo>
                  <a:pt x="11616030" y="590550"/>
                </a:lnTo>
                <a:close/>
                <a:moveTo>
                  <a:pt x="11054354" y="590550"/>
                </a:moveTo>
                <a:lnTo>
                  <a:pt x="11054354" y="857250"/>
                </a:lnTo>
                <a:lnTo>
                  <a:pt x="11325508" y="857250"/>
                </a:lnTo>
                <a:lnTo>
                  <a:pt x="11325508" y="590550"/>
                </a:lnTo>
                <a:close/>
                <a:moveTo>
                  <a:pt x="10763832" y="590550"/>
                </a:moveTo>
                <a:lnTo>
                  <a:pt x="10763832" y="857250"/>
                </a:lnTo>
                <a:lnTo>
                  <a:pt x="11034986" y="857250"/>
                </a:lnTo>
                <a:lnTo>
                  <a:pt x="11034986" y="590550"/>
                </a:lnTo>
                <a:close/>
                <a:moveTo>
                  <a:pt x="10473311" y="590550"/>
                </a:moveTo>
                <a:lnTo>
                  <a:pt x="10473311" y="857250"/>
                </a:lnTo>
                <a:lnTo>
                  <a:pt x="10744464" y="857250"/>
                </a:lnTo>
                <a:lnTo>
                  <a:pt x="10744464" y="590550"/>
                </a:lnTo>
                <a:close/>
                <a:moveTo>
                  <a:pt x="10182789" y="590550"/>
                </a:moveTo>
                <a:lnTo>
                  <a:pt x="10182789" y="857250"/>
                </a:lnTo>
                <a:lnTo>
                  <a:pt x="10453943" y="857250"/>
                </a:lnTo>
                <a:lnTo>
                  <a:pt x="10453943" y="590550"/>
                </a:lnTo>
                <a:close/>
                <a:moveTo>
                  <a:pt x="9892267" y="590550"/>
                </a:moveTo>
                <a:lnTo>
                  <a:pt x="9892267" y="857250"/>
                </a:lnTo>
                <a:lnTo>
                  <a:pt x="10163421" y="857250"/>
                </a:lnTo>
                <a:lnTo>
                  <a:pt x="10163421" y="590550"/>
                </a:lnTo>
                <a:close/>
                <a:moveTo>
                  <a:pt x="9601745" y="590550"/>
                </a:moveTo>
                <a:lnTo>
                  <a:pt x="9601745" y="857250"/>
                </a:lnTo>
                <a:lnTo>
                  <a:pt x="9872899" y="857250"/>
                </a:lnTo>
                <a:lnTo>
                  <a:pt x="9872899" y="590550"/>
                </a:lnTo>
                <a:close/>
                <a:moveTo>
                  <a:pt x="9311224" y="590550"/>
                </a:moveTo>
                <a:lnTo>
                  <a:pt x="9311224" y="857250"/>
                </a:lnTo>
                <a:lnTo>
                  <a:pt x="9582377" y="857250"/>
                </a:lnTo>
                <a:lnTo>
                  <a:pt x="9582377" y="590550"/>
                </a:lnTo>
                <a:close/>
                <a:moveTo>
                  <a:pt x="9020702" y="590550"/>
                </a:moveTo>
                <a:lnTo>
                  <a:pt x="9020702" y="857250"/>
                </a:lnTo>
                <a:lnTo>
                  <a:pt x="9291856" y="857250"/>
                </a:lnTo>
                <a:lnTo>
                  <a:pt x="9291856" y="590550"/>
                </a:lnTo>
                <a:close/>
                <a:moveTo>
                  <a:pt x="8731793" y="590550"/>
                </a:moveTo>
                <a:lnTo>
                  <a:pt x="8731793" y="857250"/>
                </a:lnTo>
                <a:lnTo>
                  <a:pt x="9001334" y="857250"/>
                </a:lnTo>
                <a:lnTo>
                  <a:pt x="9001334" y="590550"/>
                </a:lnTo>
                <a:close/>
                <a:moveTo>
                  <a:pt x="8441272" y="590550"/>
                </a:moveTo>
                <a:lnTo>
                  <a:pt x="8441272" y="857250"/>
                </a:lnTo>
                <a:lnTo>
                  <a:pt x="8712425" y="857250"/>
                </a:lnTo>
                <a:lnTo>
                  <a:pt x="8712425" y="590550"/>
                </a:lnTo>
                <a:close/>
                <a:moveTo>
                  <a:pt x="8150750" y="590550"/>
                </a:moveTo>
                <a:lnTo>
                  <a:pt x="8150750" y="857250"/>
                </a:lnTo>
                <a:lnTo>
                  <a:pt x="8421904" y="857250"/>
                </a:lnTo>
                <a:lnTo>
                  <a:pt x="8421904" y="590550"/>
                </a:lnTo>
                <a:close/>
                <a:moveTo>
                  <a:pt x="7860228" y="590550"/>
                </a:moveTo>
                <a:lnTo>
                  <a:pt x="7860228" y="857250"/>
                </a:lnTo>
                <a:lnTo>
                  <a:pt x="8131382" y="857250"/>
                </a:lnTo>
                <a:lnTo>
                  <a:pt x="8131382" y="590550"/>
                </a:lnTo>
                <a:close/>
                <a:moveTo>
                  <a:pt x="7569706" y="590550"/>
                </a:moveTo>
                <a:lnTo>
                  <a:pt x="7569706" y="857250"/>
                </a:lnTo>
                <a:lnTo>
                  <a:pt x="7840860" y="857250"/>
                </a:lnTo>
                <a:lnTo>
                  <a:pt x="7840860" y="590550"/>
                </a:lnTo>
                <a:close/>
                <a:moveTo>
                  <a:pt x="7279185" y="590550"/>
                </a:moveTo>
                <a:lnTo>
                  <a:pt x="7279185" y="857250"/>
                </a:lnTo>
                <a:lnTo>
                  <a:pt x="7550338" y="857250"/>
                </a:lnTo>
                <a:lnTo>
                  <a:pt x="7550338" y="590550"/>
                </a:lnTo>
                <a:close/>
                <a:moveTo>
                  <a:pt x="6988663" y="590550"/>
                </a:moveTo>
                <a:lnTo>
                  <a:pt x="6988663" y="857250"/>
                </a:lnTo>
                <a:lnTo>
                  <a:pt x="7259817" y="857250"/>
                </a:lnTo>
                <a:lnTo>
                  <a:pt x="7259817" y="590550"/>
                </a:lnTo>
                <a:close/>
                <a:moveTo>
                  <a:pt x="6698141" y="590550"/>
                </a:moveTo>
                <a:lnTo>
                  <a:pt x="6698141" y="857250"/>
                </a:lnTo>
                <a:lnTo>
                  <a:pt x="6969295" y="857250"/>
                </a:lnTo>
                <a:lnTo>
                  <a:pt x="6969295" y="590550"/>
                </a:lnTo>
                <a:close/>
                <a:moveTo>
                  <a:pt x="6407619" y="590550"/>
                </a:moveTo>
                <a:lnTo>
                  <a:pt x="6407619" y="857250"/>
                </a:lnTo>
                <a:lnTo>
                  <a:pt x="6678773" y="857250"/>
                </a:lnTo>
                <a:lnTo>
                  <a:pt x="6678773" y="590550"/>
                </a:lnTo>
                <a:close/>
                <a:moveTo>
                  <a:pt x="6117097" y="590550"/>
                </a:moveTo>
                <a:lnTo>
                  <a:pt x="6117097" y="857250"/>
                </a:lnTo>
                <a:lnTo>
                  <a:pt x="6388251" y="857250"/>
                </a:lnTo>
                <a:lnTo>
                  <a:pt x="6388251" y="590550"/>
                </a:lnTo>
                <a:close/>
                <a:moveTo>
                  <a:pt x="5826576" y="590550"/>
                </a:moveTo>
                <a:lnTo>
                  <a:pt x="5826576" y="857250"/>
                </a:lnTo>
                <a:lnTo>
                  <a:pt x="6097729" y="857250"/>
                </a:lnTo>
                <a:lnTo>
                  <a:pt x="6097729" y="590550"/>
                </a:lnTo>
                <a:close/>
                <a:moveTo>
                  <a:pt x="5536054" y="590550"/>
                </a:moveTo>
                <a:lnTo>
                  <a:pt x="5536054" y="857250"/>
                </a:lnTo>
                <a:lnTo>
                  <a:pt x="5807208" y="857250"/>
                </a:lnTo>
                <a:lnTo>
                  <a:pt x="5807208" y="590550"/>
                </a:lnTo>
                <a:close/>
                <a:moveTo>
                  <a:pt x="5247147" y="590550"/>
                </a:moveTo>
                <a:lnTo>
                  <a:pt x="5247147" y="857250"/>
                </a:lnTo>
                <a:lnTo>
                  <a:pt x="5516686" y="857250"/>
                </a:lnTo>
                <a:lnTo>
                  <a:pt x="5516686" y="590550"/>
                </a:lnTo>
                <a:close/>
                <a:moveTo>
                  <a:pt x="4956625" y="590550"/>
                </a:moveTo>
                <a:lnTo>
                  <a:pt x="4956625" y="857250"/>
                </a:lnTo>
                <a:lnTo>
                  <a:pt x="5227779" y="857250"/>
                </a:lnTo>
                <a:lnTo>
                  <a:pt x="5227779" y="590550"/>
                </a:lnTo>
                <a:close/>
                <a:moveTo>
                  <a:pt x="4666103" y="590550"/>
                </a:moveTo>
                <a:lnTo>
                  <a:pt x="4666103" y="857250"/>
                </a:lnTo>
                <a:lnTo>
                  <a:pt x="4937257" y="857250"/>
                </a:lnTo>
                <a:lnTo>
                  <a:pt x="4937257" y="590550"/>
                </a:lnTo>
                <a:close/>
                <a:moveTo>
                  <a:pt x="4375581" y="590550"/>
                </a:moveTo>
                <a:lnTo>
                  <a:pt x="4375581" y="857250"/>
                </a:lnTo>
                <a:lnTo>
                  <a:pt x="4646735" y="857250"/>
                </a:lnTo>
                <a:lnTo>
                  <a:pt x="4646735" y="590550"/>
                </a:lnTo>
                <a:close/>
                <a:moveTo>
                  <a:pt x="4085059" y="590550"/>
                </a:moveTo>
                <a:lnTo>
                  <a:pt x="4085059" y="857250"/>
                </a:lnTo>
                <a:lnTo>
                  <a:pt x="4356213" y="857250"/>
                </a:lnTo>
                <a:lnTo>
                  <a:pt x="4356213" y="590550"/>
                </a:lnTo>
                <a:close/>
                <a:moveTo>
                  <a:pt x="3794538" y="590550"/>
                </a:moveTo>
                <a:lnTo>
                  <a:pt x="3794538" y="857250"/>
                </a:lnTo>
                <a:lnTo>
                  <a:pt x="4065691" y="857250"/>
                </a:lnTo>
                <a:lnTo>
                  <a:pt x="4065691" y="590550"/>
                </a:lnTo>
                <a:close/>
                <a:moveTo>
                  <a:pt x="3504016" y="590550"/>
                </a:moveTo>
                <a:lnTo>
                  <a:pt x="3504016" y="857250"/>
                </a:lnTo>
                <a:lnTo>
                  <a:pt x="3775170" y="857250"/>
                </a:lnTo>
                <a:lnTo>
                  <a:pt x="3775170" y="590550"/>
                </a:lnTo>
                <a:close/>
                <a:moveTo>
                  <a:pt x="3213494" y="590550"/>
                </a:moveTo>
                <a:lnTo>
                  <a:pt x="3213494" y="857250"/>
                </a:lnTo>
                <a:lnTo>
                  <a:pt x="3484648" y="857250"/>
                </a:lnTo>
                <a:lnTo>
                  <a:pt x="3484648" y="590550"/>
                </a:lnTo>
                <a:close/>
                <a:moveTo>
                  <a:pt x="2922972" y="590550"/>
                </a:moveTo>
                <a:lnTo>
                  <a:pt x="2922972" y="857250"/>
                </a:lnTo>
                <a:lnTo>
                  <a:pt x="3194126" y="857250"/>
                </a:lnTo>
                <a:lnTo>
                  <a:pt x="3194126" y="590550"/>
                </a:lnTo>
                <a:close/>
                <a:moveTo>
                  <a:pt x="2632451" y="590550"/>
                </a:moveTo>
                <a:lnTo>
                  <a:pt x="2632451" y="857250"/>
                </a:lnTo>
                <a:lnTo>
                  <a:pt x="2903604" y="857250"/>
                </a:lnTo>
                <a:lnTo>
                  <a:pt x="2903604" y="590550"/>
                </a:lnTo>
                <a:close/>
                <a:moveTo>
                  <a:pt x="2341929" y="590550"/>
                </a:moveTo>
                <a:lnTo>
                  <a:pt x="2341929" y="857250"/>
                </a:lnTo>
                <a:lnTo>
                  <a:pt x="2613083" y="857250"/>
                </a:lnTo>
                <a:lnTo>
                  <a:pt x="2613083" y="590550"/>
                </a:lnTo>
                <a:close/>
                <a:moveTo>
                  <a:pt x="2051407" y="590550"/>
                </a:moveTo>
                <a:lnTo>
                  <a:pt x="2051407" y="857250"/>
                </a:lnTo>
                <a:lnTo>
                  <a:pt x="2322561" y="857250"/>
                </a:lnTo>
                <a:lnTo>
                  <a:pt x="2322561" y="590550"/>
                </a:lnTo>
                <a:close/>
                <a:moveTo>
                  <a:pt x="1760886" y="590550"/>
                </a:moveTo>
                <a:lnTo>
                  <a:pt x="1760886" y="857250"/>
                </a:lnTo>
                <a:lnTo>
                  <a:pt x="2032039" y="857250"/>
                </a:lnTo>
                <a:lnTo>
                  <a:pt x="2032039" y="590550"/>
                </a:lnTo>
                <a:close/>
                <a:moveTo>
                  <a:pt x="1471977" y="590550"/>
                </a:moveTo>
                <a:lnTo>
                  <a:pt x="1471977" y="857250"/>
                </a:lnTo>
                <a:lnTo>
                  <a:pt x="1743131" y="857250"/>
                </a:lnTo>
                <a:lnTo>
                  <a:pt x="1743131" y="590550"/>
                </a:lnTo>
                <a:close/>
                <a:moveTo>
                  <a:pt x="1181455" y="590550"/>
                </a:moveTo>
                <a:lnTo>
                  <a:pt x="1181455" y="857250"/>
                </a:lnTo>
                <a:lnTo>
                  <a:pt x="1452609" y="857250"/>
                </a:lnTo>
                <a:lnTo>
                  <a:pt x="1452609" y="590550"/>
                </a:lnTo>
                <a:close/>
                <a:moveTo>
                  <a:pt x="890933" y="590550"/>
                </a:moveTo>
                <a:lnTo>
                  <a:pt x="890933" y="857250"/>
                </a:lnTo>
                <a:lnTo>
                  <a:pt x="1162087" y="857250"/>
                </a:lnTo>
                <a:lnTo>
                  <a:pt x="1162087" y="590550"/>
                </a:lnTo>
                <a:close/>
                <a:moveTo>
                  <a:pt x="600412" y="590550"/>
                </a:moveTo>
                <a:lnTo>
                  <a:pt x="600412" y="857250"/>
                </a:lnTo>
                <a:lnTo>
                  <a:pt x="871565" y="857250"/>
                </a:lnTo>
                <a:lnTo>
                  <a:pt x="871565" y="590550"/>
                </a:lnTo>
                <a:close/>
                <a:moveTo>
                  <a:pt x="309890" y="590550"/>
                </a:moveTo>
                <a:lnTo>
                  <a:pt x="309890" y="857250"/>
                </a:lnTo>
                <a:lnTo>
                  <a:pt x="581044" y="857250"/>
                </a:lnTo>
                <a:lnTo>
                  <a:pt x="581044" y="590550"/>
                </a:lnTo>
                <a:close/>
                <a:moveTo>
                  <a:pt x="19368" y="590550"/>
                </a:moveTo>
                <a:lnTo>
                  <a:pt x="19368" y="857250"/>
                </a:lnTo>
                <a:lnTo>
                  <a:pt x="290522" y="857250"/>
                </a:lnTo>
                <a:lnTo>
                  <a:pt x="290522" y="590550"/>
                </a:lnTo>
                <a:close/>
                <a:moveTo>
                  <a:pt x="11925920" y="304800"/>
                </a:moveTo>
                <a:lnTo>
                  <a:pt x="11925920" y="571500"/>
                </a:lnTo>
                <a:lnTo>
                  <a:pt x="12197073" y="571500"/>
                </a:lnTo>
                <a:lnTo>
                  <a:pt x="12197073" y="304800"/>
                </a:lnTo>
                <a:close/>
                <a:moveTo>
                  <a:pt x="11635398" y="304800"/>
                </a:moveTo>
                <a:lnTo>
                  <a:pt x="11635398" y="571500"/>
                </a:lnTo>
                <a:lnTo>
                  <a:pt x="11906552" y="571500"/>
                </a:lnTo>
                <a:lnTo>
                  <a:pt x="11906552" y="304800"/>
                </a:lnTo>
                <a:close/>
                <a:moveTo>
                  <a:pt x="11344876" y="304800"/>
                </a:moveTo>
                <a:lnTo>
                  <a:pt x="11344876" y="571500"/>
                </a:lnTo>
                <a:lnTo>
                  <a:pt x="11616030" y="571500"/>
                </a:lnTo>
                <a:lnTo>
                  <a:pt x="11616030" y="304800"/>
                </a:lnTo>
                <a:close/>
                <a:moveTo>
                  <a:pt x="11054354" y="304800"/>
                </a:moveTo>
                <a:lnTo>
                  <a:pt x="11054354" y="571500"/>
                </a:lnTo>
                <a:lnTo>
                  <a:pt x="11325508" y="571500"/>
                </a:lnTo>
                <a:lnTo>
                  <a:pt x="11325508" y="304800"/>
                </a:lnTo>
                <a:close/>
                <a:moveTo>
                  <a:pt x="10763832" y="304800"/>
                </a:moveTo>
                <a:lnTo>
                  <a:pt x="10763832" y="571500"/>
                </a:lnTo>
                <a:lnTo>
                  <a:pt x="11034986" y="571500"/>
                </a:lnTo>
                <a:lnTo>
                  <a:pt x="11034986" y="304800"/>
                </a:lnTo>
                <a:close/>
                <a:moveTo>
                  <a:pt x="10473311" y="304800"/>
                </a:moveTo>
                <a:lnTo>
                  <a:pt x="10473311" y="571500"/>
                </a:lnTo>
                <a:lnTo>
                  <a:pt x="10744464" y="571500"/>
                </a:lnTo>
                <a:lnTo>
                  <a:pt x="10744464" y="304800"/>
                </a:lnTo>
                <a:close/>
                <a:moveTo>
                  <a:pt x="10182789" y="304800"/>
                </a:moveTo>
                <a:lnTo>
                  <a:pt x="10182789" y="571500"/>
                </a:lnTo>
                <a:lnTo>
                  <a:pt x="10453943" y="571500"/>
                </a:lnTo>
                <a:lnTo>
                  <a:pt x="10453943" y="304800"/>
                </a:lnTo>
                <a:close/>
                <a:moveTo>
                  <a:pt x="9892267" y="304800"/>
                </a:moveTo>
                <a:lnTo>
                  <a:pt x="9892267" y="571500"/>
                </a:lnTo>
                <a:lnTo>
                  <a:pt x="10163421" y="571500"/>
                </a:lnTo>
                <a:lnTo>
                  <a:pt x="10163421" y="304800"/>
                </a:lnTo>
                <a:close/>
                <a:moveTo>
                  <a:pt x="9601745" y="304800"/>
                </a:moveTo>
                <a:lnTo>
                  <a:pt x="9601745" y="571500"/>
                </a:lnTo>
                <a:lnTo>
                  <a:pt x="9872899" y="571500"/>
                </a:lnTo>
                <a:lnTo>
                  <a:pt x="9872899" y="304800"/>
                </a:lnTo>
                <a:close/>
                <a:moveTo>
                  <a:pt x="9311224" y="304800"/>
                </a:moveTo>
                <a:lnTo>
                  <a:pt x="9311224" y="571500"/>
                </a:lnTo>
                <a:lnTo>
                  <a:pt x="9582377" y="571500"/>
                </a:lnTo>
                <a:lnTo>
                  <a:pt x="9582377" y="304800"/>
                </a:lnTo>
                <a:close/>
                <a:moveTo>
                  <a:pt x="9020702" y="304800"/>
                </a:moveTo>
                <a:lnTo>
                  <a:pt x="9020702" y="571500"/>
                </a:lnTo>
                <a:lnTo>
                  <a:pt x="9291856" y="571500"/>
                </a:lnTo>
                <a:lnTo>
                  <a:pt x="9291856" y="304800"/>
                </a:lnTo>
                <a:close/>
                <a:moveTo>
                  <a:pt x="8731793" y="304800"/>
                </a:moveTo>
                <a:lnTo>
                  <a:pt x="8731793" y="571500"/>
                </a:lnTo>
                <a:lnTo>
                  <a:pt x="9001334" y="571500"/>
                </a:lnTo>
                <a:lnTo>
                  <a:pt x="9001334" y="304800"/>
                </a:lnTo>
                <a:close/>
                <a:moveTo>
                  <a:pt x="8441272" y="304800"/>
                </a:moveTo>
                <a:lnTo>
                  <a:pt x="8441272" y="571500"/>
                </a:lnTo>
                <a:lnTo>
                  <a:pt x="8712425" y="571500"/>
                </a:lnTo>
                <a:lnTo>
                  <a:pt x="8712425" y="304800"/>
                </a:lnTo>
                <a:close/>
                <a:moveTo>
                  <a:pt x="8150750" y="304800"/>
                </a:moveTo>
                <a:lnTo>
                  <a:pt x="8150750" y="571500"/>
                </a:lnTo>
                <a:lnTo>
                  <a:pt x="8421904" y="571500"/>
                </a:lnTo>
                <a:lnTo>
                  <a:pt x="8421904" y="304800"/>
                </a:lnTo>
                <a:close/>
                <a:moveTo>
                  <a:pt x="7860228" y="304800"/>
                </a:moveTo>
                <a:lnTo>
                  <a:pt x="7860228" y="571500"/>
                </a:lnTo>
                <a:lnTo>
                  <a:pt x="8131382" y="571500"/>
                </a:lnTo>
                <a:lnTo>
                  <a:pt x="8131382" y="304800"/>
                </a:lnTo>
                <a:close/>
                <a:moveTo>
                  <a:pt x="7569706" y="304800"/>
                </a:moveTo>
                <a:lnTo>
                  <a:pt x="7569706" y="571500"/>
                </a:lnTo>
                <a:lnTo>
                  <a:pt x="7840860" y="571500"/>
                </a:lnTo>
                <a:lnTo>
                  <a:pt x="7840860" y="304800"/>
                </a:lnTo>
                <a:close/>
                <a:moveTo>
                  <a:pt x="7279185" y="304800"/>
                </a:moveTo>
                <a:lnTo>
                  <a:pt x="7279185" y="571500"/>
                </a:lnTo>
                <a:lnTo>
                  <a:pt x="7550338" y="571500"/>
                </a:lnTo>
                <a:lnTo>
                  <a:pt x="7550338" y="304800"/>
                </a:lnTo>
                <a:close/>
                <a:moveTo>
                  <a:pt x="6988663" y="304800"/>
                </a:moveTo>
                <a:lnTo>
                  <a:pt x="6988663" y="571500"/>
                </a:lnTo>
                <a:lnTo>
                  <a:pt x="7259817" y="571500"/>
                </a:lnTo>
                <a:lnTo>
                  <a:pt x="7259817" y="304800"/>
                </a:lnTo>
                <a:close/>
                <a:moveTo>
                  <a:pt x="6698141" y="304800"/>
                </a:moveTo>
                <a:lnTo>
                  <a:pt x="6698141" y="571500"/>
                </a:lnTo>
                <a:lnTo>
                  <a:pt x="6969295" y="571500"/>
                </a:lnTo>
                <a:lnTo>
                  <a:pt x="6969295" y="304800"/>
                </a:lnTo>
                <a:close/>
                <a:moveTo>
                  <a:pt x="6407619" y="304800"/>
                </a:moveTo>
                <a:lnTo>
                  <a:pt x="6407619" y="571500"/>
                </a:lnTo>
                <a:lnTo>
                  <a:pt x="6678773" y="571500"/>
                </a:lnTo>
                <a:lnTo>
                  <a:pt x="6678773" y="304800"/>
                </a:lnTo>
                <a:close/>
                <a:moveTo>
                  <a:pt x="6117097" y="304800"/>
                </a:moveTo>
                <a:lnTo>
                  <a:pt x="6117097" y="571500"/>
                </a:lnTo>
                <a:lnTo>
                  <a:pt x="6388251" y="571500"/>
                </a:lnTo>
                <a:lnTo>
                  <a:pt x="6388251" y="304800"/>
                </a:lnTo>
                <a:close/>
                <a:moveTo>
                  <a:pt x="5826576" y="304800"/>
                </a:moveTo>
                <a:lnTo>
                  <a:pt x="5826576" y="571500"/>
                </a:lnTo>
                <a:lnTo>
                  <a:pt x="6097729" y="571500"/>
                </a:lnTo>
                <a:lnTo>
                  <a:pt x="6097729" y="304800"/>
                </a:lnTo>
                <a:close/>
                <a:moveTo>
                  <a:pt x="5536054" y="304800"/>
                </a:moveTo>
                <a:lnTo>
                  <a:pt x="5536054" y="571500"/>
                </a:lnTo>
                <a:lnTo>
                  <a:pt x="5807208" y="571500"/>
                </a:lnTo>
                <a:lnTo>
                  <a:pt x="5807208" y="304800"/>
                </a:lnTo>
                <a:close/>
                <a:moveTo>
                  <a:pt x="5247147" y="304800"/>
                </a:moveTo>
                <a:lnTo>
                  <a:pt x="5247147" y="571500"/>
                </a:lnTo>
                <a:lnTo>
                  <a:pt x="5516686" y="571500"/>
                </a:lnTo>
                <a:lnTo>
                  <a:pt x="5516686" y="304800"/>
                </a:lnTo>
                <a:close/>
                <a:moveTo>
                  <a:pt x="4956625" y="304800"/>
                </a:moveTo>
                <a:lnTo>
                  <a:pt x="4956625" y="571500"/>
                </a:lnTo>
                <a:lnTo>
                  <a:pt x="5227779" y="571500"/>
                </a:lnTo>
                <a:lnTo>
                  <a:pt x="5227779" y="304800"/>
                </a:lnTo>
                <a:close/>
                <a:moveTo>
                  <a:pt x="4666103" y="304800"/>
                </a:moveTo>
                <a:lnTo>
                  <a:pt x="4666103" y="571500"/>
                </a:lnTo>
                <a:lnTo>
                  <a:pt x="4937257" y="571500"/>
                </a:lnTo>
                <a:lnTo>
                  <a:pt x="4937257" y="304800"/>
                </a:lnTo>
                <a:close/>
                <a:moveTo>
                  <a:pt x="4375581" y="304800"/>
                </a:moveTo>
                <a:lnTo>
                  <a:pt x="4375581" y="571500"/>
                </a:lnTo>
                <a:lnTo>
                  <a:pt x="4646735" y="571500"/>
                </a:lnTo>
                <a:lnTo>
                  <a:pt x="4646735" y="304800"/>
                </a:lnTo>
                <a:close/>
                <a:moveTo>
                  <a:pt x="4085059" y="304800"/>
                </a:moveTo>
                <a:lnTo>
                  <a:pt x="4085059" y="571500"/>
                </a:lnTo>
                <a:lnTo>
                  <a:pt x="4356213" y="571500"/>
                </a:lnTo>
                <a:lnTo>
                  <a:pt x="4356213" y="304800"/>
                </a:lnTo>
                <a:close/>
                <a:moveTo>
                  <a:pt x="3794538" y="304800"/>
                </a:moveTo>
                <a:lnTo>
                  <a:pt x="3794538" y="571500"/>
                </a:lnTo>
                <a:lnTo>
                  <a:pt x="4065691" y="571500"/>
                </a:lnTo>
                <a:lnTo>
                  <a:pt x="4065691" y="304800"/>
                </a:lnTo>
                <a:close/>
                <a:moveTo>
                  <a:pt x="3504016" y="304800"/>
                </a:moveTo>
                <a:lnTo>
                  <a:pt x="3504016" y="571500"/>
                </a:lnTo>
                <a:lnTo>
                  <a:pt x="3775170" y="571500"/>
                </a:lnTo>
                <a:lnTo>
                  <a:pt x="3775170" y="304800"/>
                </a:lnTo>
                <a:close/>
                <a:moveTo>
                  <a:pt x="3213494" y="304800"/>
                </a:moveTo>
                <a:lnTo>
                  <a:pt x="3213494" y="571500"/>
                </a:lnTo>
                <a:lnTo>
                  <a:pt x="3484648" y="571500"/>
                </a:lnTo>
                <a:lnTo>
                  <a:pt x="3484648" y="304800"/>
                </a:lnTo>
                <a:close/>
                <a:moveTo>
                  <a:pt x="2922972" y="304800"/>
                </a:moveTo>
                <a:lnTo>
                  <a:pt x="2922972" y="571500"/>
                </a:lnTo>
                <a:lnTo>
                  <a:pt x="3194126" y="571500"/>
                </a:lnTo>
                <a:lnTo>
                  <a:pt x="3194126" y="304800"/>
                </a:lnTo>
                <a:close/>
                <a:moveTo>
                  <a:pt x="2632451" y="304800"/>
                </a:moveTo>
                <a:lnTo>
                  <a:pt x="2632451" y="571500"/>
                </a:lnTo>
                <a:lnTo>
                  <a:pt x="2903604" y="571500"/>
                </a:lnTo>
                <a:lnTo>
                  <a:pt x="2903604" y="304800"/>
                </a:lnTo>
                <a:close/>
                <a:moveTo>
                  <a:pt x="2341929" y="304800"/>
                </a:moveTo>
                <a:lnTo>
                  <a:pt x="2341929" y="571500"/>
                </a:lnTo>
                <a:lnTo>
                  <a:pt x="2613083" y="571500"/>
                </a:lnTo>
                <a:lnTo>
                  <a:pt x="2613083" y="304800"/>
                </a:lnTo>
                <a:close/>
                <a:moveTo>
                  <a:pt x="2051407" y="304800"/>
                </a:moveTo>
                <a:lnTo>
                  <a:pt x="2051407" y="571500"/>
                </a:lnTo>
                <a:lnTo>
                  <a:pt x="2322561" y="571500"/>
                </a:lnTo>
                <a:lnTo>
                  <a:pt x="2322561" y="304800"/>
                </a:lnTo>
                <a:close/>
                <a:moveTo>
                  <a:pt x="1760886" y="304800"/>
                </a:moveTo>
                <a:lnTo>
                  <a:pt x="1760886" y="571500"/>
                </a:lnTo>
                <a:lnTo>
                  <a:pt x="2032039" y="571500"/>
                </a:lnTo>
                <a:lnTo>
                  <a:pt x="2032039" y="304800"/>
                </a:lnTo>
                <a:close/>
                <a:moveTo>
                  <a:pt x="1471977" y="304800"/>
                </a:moveTo>
                <a:lnTo>
                  <a:pt x="1471977" y="571500"/>
                </a:lnTo>
                <a:lnTo>
                  <a:pt x="1743131" y="571500"/>
                </a:lnTo>
                <a:lnTo>
                  <a:pt x="1743131" y="304800"/>
                </a:lnTo>
                <a:close/>
                <a:moveTo>
                  <a:pt x="1181455" y="304800"/>
                </a:moveTo>
                <a:lnTo>
                  <a:pt x="1181455" y="571500"/>
                </a:lnTo>
                <a:lnTo>
                  <a:pt x="1452609" y="571500"/>
                </a:lnTo>
                <a:lnTo>
                  <a:pt x="1452609" y="304800"/>
                </a:lnTo>
                <a:close/>
                <a:moveTo>
                  <a:pt x="890933" y="304800"/>
                </a:moveTo>
                <a:lnTo>
                  <a:pt x="890933" y="571500"/>
                </a:lnTo>
                <a:lnTo>
                  <a:pt x="1162087" y="571500"/>
                </a:lnTo>
                <a:lnTo>
                  <a:pt x="1162087" y="304800"/>
                </a:lnTo>
                <a:close/>
                <a:moveTo>
                  <a:pt x="600412" y="304800"/>
                </a:moveTo>
                <a:lnTo>
                  <a:pt x="600412" y="571500"/>
                </a:lnTo>
                <a:lnTo>
                  <a:pt x="871565" y="571500"/>
                </a:lnTo>
                <a:lnTo>
                  <a:pt x="871565" y="304800"/>
                </a:lnTo>
                <a:close/>
                <a:moveTo>
                  <a:pt x="309890" y="304800"/>
                </a:moveTo>
                <a:lnTo>
                  <a:pt x="309890" y="571500"/>
                </a:lnTo>
                <a:lnTo>
                  <a:pt x="581044" y="571500"/>
                </a:lnTo>
                <a:lnTo>
                  <a:pt x="581044" y="304800"/>
                </a:lnTo>
                <a:close/>
                <a:moveTo>
                  <a:pt x="19368" y="304800"/>
                </a:moveTo>
                <a:lnTo>
                  <a:pt x="19368" y="571500"/>
                </a:lnTo>
                <a:lnTo>
                  <a:pt x="290522" y="571500"/>
                </a:lnTo>
                <a:lnTo>
                  <a:pt x="290522" y="304800"/>
                </a:lnTo>
                <a:close/>
                <a:moveTo>
                  <a:pt x="11925920" y="19050"/>
                </a:moveTo>
                <a:lnTo>
                  <a:pt x="11925920" y="285750"/>
                </a:lnTo>
                <a:lnTo>
                  <a:pt x="12197073" y="285750"/>
                </a:lnTo>
                <a:lnTo>
                  <a:pt x="12197073" y="19050"/>
                </a:lnTo>
                <a:close/>
                <a:moveTo>
                  <a:pt x="11635398" y="19050"/>
                </a:moveTo>
                <a:lnTo>
                  <a:pt x="11635398" y="285750"/>
                </a:lnTo>
                <a:lnTo>
                  <a:pt x="11906552" y="285750"/>
                </a:lnTo>
                <a:lnTo>
                  <a:pt x="11906552" y="19050"/>
                </a:lnTo>
                <a:close/>
                <a:moveTo>
                  <a:pt x="11344876" y="19050"/>
                </a:moveTo>
                <a:lnTo>
                  <a:pt x="11344876" y="285750"/>
                </a:lnTo>
                <a:lnTo>
                  <a:pt x="11616030" y="285750"/>
                </a:lnTo>
                <a:lnTo>
                  <a:pt x="11616030" y="19050"/>
                </a:lnTo>
                <a:close/>
                <a:moveTo>
                  <a:pt x="11054354" y="19050"/>
                </a:moveTo>
                <a:lnTo>
                  <a:pt x="11054354" y="285750"/>
                </a:lnTo>
                <a:lnTo>
                  <a:pt x="11325508" y="285750"/>
                </a:lnTo>
                <a:lnTo>
                  <a:pt x="11325508" y="19050"/>
                </a:lnTo>
                <a:close/>
                <a:moveTo>
                  <a:pt x="10763832" y="19050"/>
                </a:moveTo>
                <a:lnTo>
                  <a:pt x="10763832" y="285750"/>
                </a:lnTo>
                <a:lnTo>
                  <a:pt x="11034986" y="285750"/>
                </a:lnTo>
                <a:lnTo>
                  <a:pt x="11034986" y="19050"/>
                </a:lnTo>
                <a:close/>
                <a:moveTo>
                  <a:pt x="10473311" y="19050"/>
                </a:moveTo>
                <a:lnTo>
                  <a:pt x="10473311" y="285750"/>
                </a:lnTo>
                <a:lnTo>
                  <a:pt x="10744464" y="285750"/>
                </a:lnTo>
                <a:lnTo>
                  <a:pt x="10744464" y="19050"/>
                </a:lnTo>
                <a:close/>
                <a:moveTo>
                  <a:pt x="10182789" y="19050"/>
                </a:moveTo>
                <a:lnTo>
                  <a:pt x="10182789" y="285750"/>
                </a:lnTo>
                <a:lnTo>
                  <a:pt x="10453943" y="285750"/>
                </a:lnTo>
                <a:lnTo>
                  <a:pt x="10453943" y="19050"/>
                </a:lnTo>
                <a:close/>
                <a:moveTo>
                  <a:pt x="9892267" y="19050"/>
                </a:moveTo>
                <a:lnTo>
                  <a:pt x="9892267" y="285750"/>
                </a:lnTo>
                <a:lnTo>
                  <a:pt x="10163421" y="285750"/>
                </a:lnTo>
                <a:lnTo>
                  <a:pt x="10163421" y="19050"/>
                </a:lnTo>
                <a:close/>
                <a:moveTo>
                  <a:pt x="9601745" y="19050"/>
                </a:moveTo>
                <a:lnTo>
                  <a:pt x="9601745" y="285750"/>
                </a:lnTo>
                <a:lnTo>
                  <a:pt x="9872899" y="285750"/>
                </a:lnTo>
                <a:lnTo>
                  <a:pt x="9872899" y="19050"/>
                </a:lnTo>
                <a:close/>
                <a:moveTo>
                  <a:pt x="9311224" y="19050"/>
                </a:moveTo>
                <a:lnTo>
                  <a:pt x="9311224" y="285750"/>
                </a:lnTo>
                <a:lnTo>
                  <a:pt x="9582377" y="285750"/>
                </a:lnTo>
                <a:lnTo>
                  <a:pt x="9582377" y="19050"/>
                </a:lnTo>
                <a:close/>
                <a:moveTo>
                  <a:pt x="9020702" y="19050"/>
                </a:moveTo>
                <a:lnTo>
                  <a:pt x="9020702" y="285750"/>
                </a:lnTo>
                <a:lnTo>
                  <a:pt x="9291856" y="285750"/>
                </a:lnTo>
                <a:lnTo>
                  <a:pt x="9291856" y="19050"/>
                </a:lnTo>
                <a:close/>
                <a:moveTo>
                  <a:pt x="8731793" y="19050"/>
                </a:moveTo>
                <a:lnTo>
                  <a:pt x="8731793" y="285750"/>
                </a:lnTo>
                <a:lnTo>
                  <a:pt x="9001334" y="285750"/>
                </a:lnTo>
                <a:lnTo>
                  <a:pt x="9001334" y="19050"/>
                </a:lnTo>
                <a:close/>
                <a:moveTo>
                  <a:pt x="8441272" y="19050"/>
                </a:moveTo>
                <a:lnTo>
                  <a:pt x="8441272" y="285750"/>
                </a:lnTo>
                <a:lnTo>
                  <a:pt x="8712425" y="285750"/>
                </a:lnTo>
                <a:lnTo>
                  <a:pt x="8712425" y="19050"/>
                </a:lnTo>
                <a:close/>
                <a:moveTo>
                  <a:pt x="8150750" y="19050"/>
                </a:moveTo>
                <a:lnTo>
                  <a:pt x="8150750" y="285750"/>
                </a:lnTo>
                <a:lnTo>
                  <a:pt x="8421904" y="285750"/>
                </a:lnTo>
                <a:lnTo>
                  <a:pt x="8421904" y="19050"/>
                </a:lnTo>
                <a:close/>
                <a:moveTo>
                  <a:pt x="7860228" y="19050"/>
                </a:moveTo>
                <a:lnTo>
                  <a:pt x="7860228" y="285750"/>
                </a:lnTo>
                <a:lnTo>
                  <a:pt x="8131382" y="285750"/>
                </a:lnTo>
                <a:lnTo>
                  <a:pt x="8131382" y="19050"/>
                </a:lnTo>
                <a:close/>
                <a:moveTo>
                  <a:pt x="7569706" y="19050"/>
                </a:moveTo>
                <a:lnTo>
                  <a:pt x="7569706" y="285750"/>
                </a:lnTo>
                <a:lnTo>
                  <a:pt x="7840860" y="285750"/>
                </a:lnTo>
                <a:lnTo>
                  <a:pt x="7840860" y="19050"/>
                </a:lnTo>
                <a:close/>
                <a:moveTo>
                  <a:pt x="7279185" y="19050"/>
                </a:moveTo>
                <a:lnTo>
                  <a:pt x="7279185" y="285750"/>
                </a:lnTo>
                <a:lnTo>
                  <a:pt x="7550338" y="285750"/>
                </a:lnTo>
                <a:lnTo>
                  <a:pt x="7550338" y="19050"/>
                </a:lnTo>
                <a:close/>
                <a:moveTo>
                  <a:pt x="6988663" y="19050"/>
                </a:moveTo>
                <a:lnTo>
                  <a:pt x="6988663" y="285750"/>
                </a:lnTo>
                <a:lnTo>
                  <a:pt x="7259817" y="285750"/>
                </a:lnTo>
                <a:lnTo>
                  <a:pt x="7259817" y="19050"/>
                </a:lnTo>
                <a:close/>
                <a:moveTo>
                  <a:pt x="6698141" y="19050"/>
                </a:moveTo>
                <a:lnTo>
                  <a:pt x="6698141" y="285750"/>
                </a:lnTo>
                <a:lnTo>
                  <a:pt x="6969295" y="285750"/>
                </a:lnTo>
                <a:lnTo>
                  <a:pt x="6969295" y="19050"/>
                </a:lnTo>
                <a:close/>
                <a:moveTo>
                  <a:pt x="6407619" y="19050"/>
                </a:moveTo>
                <a:lnTo>
                  <a:pt x="6407619" y="285750"/>
                </a:lnTo>
                <a:lnTo>
                  <a:pt x="6678773" y="285750"/>
                </a:lnTo>
                <a:lnTo>
                  <a:pt x="6678773" y="19050"/>
                </a:lnTo>
                <a:close/>
                <a:moveTo>
                  <a:pt x="6117097" y="19050"/>
                </a:moveTo>
                <a:lnTo>
                  <a:pt x="6117097" y="285750"/>
                </a:lnTo>
                <a:lnTo>
                  <a:pt x="6388251" y="285750"/>
                </a:lnTo>
                <a:lnTo>
                  <a:pt x="6388251" y="19050"/>
                </a:lnTo>
                <a:close/>
                <a:moveTo>
                  <a:pt x="5826576" y="19050"/>
                </a:moveTo>
                <a:lnTo>
                  <a:pt x="5826576" y="285750"/>
                </a:lnTo>
                <a:lnTo>
                  <a:pt x="6097729" y="285750"/>
                </a:lnTo>
                <a:lnTo>
                  <a:pt x="6097729" y="19050"/>
                </a:lnTo>
                <a:close/>
                <a:moveTo>
                  <a:pt x="5536054" y="19050"/>
                </a:moveTo>
                <a:lnTo>
                  <a:pt x="5536054" y="285750"/>
                </a:lnTo>
                <a:lnTo>
                  <a:pt x="5807208" y="285750"/>
                </a:lnTo>
                <a:lnTo>
                  <a:pt x="5807208" y="19050"/>
                </a:lnTo>
                <a:close/>
                <a:moveTo>
                  <a:pt x="5247147" y="19050"/>
                </a:moveTo>
                <a:lnTo>
                  <a:pt x="5247147" y="285750"/>
                </a:lnTo>
                <a:lnTo>
                  <a:pt x="5516686" y="285750"/>
                </a:lnTo>
                <a:lnTo>
                  <a:pt x="5516686" y="19050"/>
                </a:lnTo>
                <a:close/>
                <a:moveTo>
                  <a:pt x="4956625" y="19050"/>
                </a:moveTo>
                <a:lnTo>
                  <a:pt x="4956625" y="285750"/>
                </a:lnTo>
                <a:lnTo>
                  <a:pt x="5227779" y="285750"/>
                </a:lnTo>
                <a:lnTo>
                  <a:pt x="5227779" y="19050"/>
                </a:lnTo>
                <a:close/>
                <a:moveTo>
                  <a:pt x="4666103" y="19050"/>
                </a:moveTo>
                <a:lnTo>
                  <a:pt x="4666103" y="285750"/>
                </a:lnTo>
                <a:lnTo>
                  <a:pt x="4937257" y="285750"/>
                </a:lnTo>
                <a:lnTo>
                  <a:pt x="4937257" y="19050"/>
                </a:lnTo>
                <a:close/>
                <a:moveTo>
                  <a:pt x="4375581" y="19050"/>
                </a:moveTo>
                <a:lnTo>
                  <a:pt x="4375581" y="285750"/>
                </a:lnTo>
                <a:lnTo>
                  <a:pt x="4646735" y="285750"/>
                </a:lnTo>
                <a:lnTo>
                  <a:pt x="4646735" y="19050"/>
                </a:lnTo>
                <a:close/>
                <a:moveTo>
                  <a:pt x="4085059" y="19050"/>
                </a:moveTo>
                <a:lnTo>
                  <a:pt x="4085059" y="285750"/>
                </a:lnTo>
                <a:lnTo>
                  <a:pt x="4356213" y="285750"/>
                </a:lnTo>
                <a:lnTo>
                  <a:pt x="4356213" y="19050"/>
                </a:lnTo>
                <a:close/>
                <a:moveTo>
                  <a:pt x="3794538" y="19050"/>
                </a:moveTo>
                <a:lnTo>
                  <a:pt x="3794538" y="285750"/>
                </a:lnTo>
                <a:lnTo>
                  <a:pt x="4065691" y="285750"/>
                </a:lnTo>
                <a:lnTo>
                  <a:pt x="4065691" y="19050"/>
                </a:lnTo>
                <a:close/>
                <a:moveTo>
                  <a:pt x="3504016" y="19050"/>
                </a:moveTo>
                <a:lnTo>
                  <a:pt x="3504016" y="285750"/>
                </a:lnTo>
                <a:lnTo>
                  <a:pt x="3775170" y="285750"/>
                </a:lnTo>
                <a:lnTo>
                  <a:pt x="3775170" y="19050"/>
                </a:lnTo>
                <a:close/>
                <a:moveTo>
                  <a:pt x="3213494" y="19050"/>
                </a:moveTo>
                <a:lnTo>
                  <a:pt x="3213494" y="285750"/>
                </a:lnTo>
                <a:lnTo>
                  <a:pt x="3484648" y="285750"/>
                </a:lnTo>
                <a:lnTo>
                  <a:pt x="3484648" y="19050"/>
                </a:lnTo>
                <a:close/>
                <a:moveTo>
                  <a:pt x="2922972" y="19050"/>
                </a:moveTo>
                <a:lnTo>
                  <a:pt x="2922972" y="285750"/>
                </a:lnTo>
                <a:lnTo>
                  <a:pt x="3194126" y="285750"/>
                </a:lnTo>
                <a:lnTo>
                  <a:pt x="3194126" y="19050"/>
                </a:lnTo>
                <a:close/>
                <a:moveTo>
                  <a:pt x="2632451" y="19050"/>
                </a:moveTo>
                <a:lnTo>
                  <a:pt x="2632451" y="285750"/>
                </a:lnTo>
                <a:lnTo>
                  <a:pt x="2903604" y="285750"/>
                </a:lnTo>
                <a:lnTo>
                  <a:pt x="2903604" y="19050"/>
                </a:lnTo>
                <a:close/>
                <a:moveTo>
                  <a:pt x="2341929" y="19050"/>
                </a:moveTo>
                <a:lnTo>
                  <a:pt x="2341929" y="285750"/>
                </a:lnTo>
                <a:lnTo>
                  <a:pt x="2613083" y="285750"/>
                </a:lnTo>
                <a:lnTo>
                  <a:pt x="2613083" y="19050"/>
                </a:lnTo>
                <a:close/>
                <a:moveTo>
                  <a:pt x="2051407" y="19050"/>
                </a:moveTo>
                <a:lnTo>
                  <a:pt x="2051407" y="285750"/>
                </a:lnTo>
                <a:lnTo>
                  <a:pt x="2322561" y="285750"/>
                </a:lnTo>
                <a:lnTo>
                  <a:pt x="2322561" y="19050"/>
                </a:lnTo>
                <a:close/>
                <a:moveTo>
                  <a:pt x="1760886" y="19050"/>
                </a:moveTo>
                <a:lnTo>
                  <a:pt x="1760886" y="285750"/>
                </a:lnTo>
                <a:lnTo>
                  <a:pt x="2032039" y="285750"/>
                </a:lnTo>
                <a:lnTo>
                  <a:pt x="2032039" y="19050"/>
                </a:lnTo>
                <a:close/>
                <a:moveTo>
                  <a:pt x="1471977" y="19050"/>
                </a:moveTo>
                <a:lnTo>
                  <a:pt x="1471977" y="285750"/>
                </a:lnTo>
                <a:lnTo>
                  <a:pt x="1743131" y="285750"/>
                </a:lnTo>
                <a:lnTo>
                  <a:pt x="1743131" y="19050"/>
                </a:lnTo>
                <a:close/>
                <a:moveTo>
                  <a:pt x="1181455" y="19050"/>
                </a:moveTo>
                <a:lnTo>
                  <a:pt x="1181455" y="285750"/>
                </a:lnTo>
                <a:lnTo>
                  <a:pt x="1452609" y="285750"/>
                </a:lnTo>
                <a:lnTo>
                  <a:pt x="1452609" y="19050"/>
                </a:lnTo>
                <a:close/>
                <a:moveTo>
                  <a:pt x="890933" y="19050"/>
                </a:moveTo>
                <a:lnTo>
                  <a:pt x="890933" y="285750"/>
                </a:lnTo>
                <a:lnTo>
                  <a:pt x="1162087" y="285750"/>
                </a:lnTo>
                <a:lnTo>
                  <a:pt x="1162087" y="19050"/>
                </a:lnTo>
                <a:close/>
                <a:moveTo>
                  <a:pt x="600412" y="19050"/>
                </a:moveTo>
                <a:lnTo>
                  <a:pt x="600412" y="285750"/>
                </a:lnTo>
                <a:lnTo>
                  <a:pt x="871565" y="285750"/>
                </a:lnTo>
                <a:lnTo>
                  <a:pt x="871565" y="19050"/>
                </a:lnTo>
                <a:close/>
                <a:moveTo>
                  <a:pt x="309890" y="19050"/>
                </a:moveTo>
                <a:lnTo>
                  <a:pt x="309890" y="285750"/>
                </a:lnTo>
                <a:lnTo>
                  <a:pt x="581044" y="285750"/>
                </a:lnTo>
                <a:lnTo>
                  <a:pt x="581044" y="19050"/>
                </a:lnTo>
                <a:close/>
                <a:moveTo>
                  <a:pt x="19368" y="19050"/>
                </a:moveTo>
                <a:lnTo>
                  <a:pt x="19368" y="285750"/>
                </a:lnTo>
                <a:lnTo>
                  <a:pt x="290522" y="285750"/>
                </a:lnTo>
                <a:lnTo>
                  <a:pt x="290522" y="19050"/>
                </a:lnTo>
                <a:close/>
                <a:moveTo>
                  <a:pt x="0" y="0"/>
                </a:moveTo>
                <a:lnTo>
                  <a:pt x="19368" y="0"/>
                </a:lnTo>
                <a:lnTo>
                  <a:pt x="290522" y="0"/>
                </a:lnTo>
                <a:lnTo>
                  <a:pt x="309890" y="0"/>
                </a:lnTo>
                <a:lnTo>
                  <a:pt x="581044" y="0"/>
                </a:lnTo>
                <a:lnTo>
                  <a:pt x="600412" y="0"/>
                </a:lnTo>
                <a:lnTo>
                  <a:pt x="871565" y="0"/>
                </a:lnTo>
                <a:lnTo>
                  <a:pt x="890933" y="0"/>
                </a:lnTo>
                <a:lnTo>
                  <a:pt x="1162087" y="0"/>
                </a:lnTo>
                <a:lnTo>
                  <a:pt x="1181455" y="0"/>
                </a:lnTo>
                <a:lnTo>
                  <a:pt x="1452609" y="0"/>
                </a:lnTo>
                <a:lnTo>
                  <a:pt x="1471977" y="0"/>
                </a:lnTo>
                <a:lnTo>
                  <a:pt x="1743131" y="0"/>
                </a:lnTo>
                <a:lnTo>
                  <a:pt x="1760886" y="0"/>
                </a:lnTo>
                <a:lnTo>
                  <a:pt x="2032039" y="0"/>
                </a:lnTo>
                <a:lnTo>
                  <a:pt x="2051407" y="0"/>
                </a:lnTo>
                <a:lnTo>
                  <a:pt x="2322561" y="0"/>
                </a:lnTo>
                <a:lnTo>
                  <a:pt x="2341929" y="0"/>
                </a:lnTo>
                <a:lnTo>
                  <a:pt x="2613083" y="0"/>
                </a:lnTo>
                <a:lnTo>
                  <a:pt x="2632451" y="0"/>
                </a:lnTo>
                <a:lnTo>
                  <a:pt x="2903604" y="0"/>
                </a:lnTo>
                <a:lnTo>
                  <a:pt x="2922972" y="0"/>
                </a:lnTo>
                <a:lnTo>
                  <a:pt x="3194126" y="0"/>
                </a:lnTo>
                <a:lnTo>
                  <a:pt x="3213494" y="0"/>
                </a:lnTo>
                <a:lnTo>
                  <a:pt x="3484648" y="0"/>
                </a:lnTo>
                <a:lnTo>
                  <a:pt x="3504016" y="0"/>
                </a:lnTo>
                <a:lnTo>
                  <a:pt x="3775170" y="0"/>
                </a:lnTo>
                <a:lnTo>
                  <a:pt x="3794538" y="0"/>
                </a:lnTo>
                <a:lnTo>
                  <a:pt x="4065691" y="0"/>
                </a:lnTo>
                <a:lnTo>
                  <a:pt x="4085059" y="0"/>
                </a:lnTo>
                <a:lnTo>
                  <a:pt x="4356213" y="0"/>
                </a:lnTo>
                <a:lnTo>
                  <a:pt x="4375581" y="0"/>
                </a:lnTo>
                <a:lnTo>
                  <a:pt x="4646735" y="0"/>
                </a:lnTo>
                <a:lnTo>
                  <a:pt x="4666103" y="0"/>
                </a:lnTo>
                <a:lnTo>
                  <a:pt x="4937257" y="0"/>
                </a:lnTo>
                <a:lnTo>
                  <a:pt x="4956625" y="0"/>
                </a:lnTo>
                <a:lnTo>
                  <a:pt x="5227779" y="0"/>
                </a:lnTo>
                <a:lnTo>
                  <a:pt x="5247147" y="0"/>
                </a:lnTo>
                <a:lnTo>
                  <a:pt x="5516686" y="0"/>
                </a:lnTo>
                <a:lnTo>
                  <a:pt x="5536054" y="0"/>
                </a:lnTo>
                <a:lnTo>
                  <a:pt x="5807208" y="0"/>
                </a:lnTo>
                <a:lnTo>
                  <a:pt x="5826576" y="0"/>
                </a:lnTo>
                <a:lnTo>
                  <a:pt x="6097729" y="0"/>
                </a:lnTo>
                <a:lnTo>
                  <a:pt x="6117097" y="0"/>
                </a:lnTo>
                <a:lnTo>
                  <a:pt x="6388251" y="0"/>
                </a:lnTo>
                <a:lnTo>
                  <a:pt x="6407619" y="0"/>
                </a:lnTo>
                <a:lnTo>
                  <a:pt x="6678773" y="0"/>
                </a:lnTo>
                <a:lnTo>
                  <a:pt x="6698141" y="0"/>
                </a:lnTo>
                <a:lnTo>
                  <a:pt x="6969295" y="0"/>
                </a:lnTo>
                <a:lnTo>
                  <a:pt x="6988663" y="0"/>
                </a:lnTo>
                <a:lnTo>
                  <a:pt x="7259817" y="0"/>
                </a:lnTo>
                <a:lnTo>
                  <a:pt x="7279185" y="0"/>
                </a:lnTo>
                <a:lnTo>
                  <a:pt x="7550338" y="0"/>
                </a:lnTo>
                <a:lnTo>
                  <a:pt x="7569706" y="0"/>
                </a:lnTo>
                <a:lnTo>
                  <a:pt x="7840860" y="0"/>
                </a:lnTo>
                <a:lnTo>
                  <a:pt x="7860228" y="0"/>
                </a:lnTo>
                <a:lnTo>
                  <a:pt x="8131382" y="0"/>
                </a:lnTo>
                <a:lnTo>
                  <a:pt x="8150750" y="0"/>
                </a:lnTo>
                <a:lnTo>
                  <a:pt x="8421904" y="0"/>
                </a:lnTo>
                <a:lnTo>
                  <a:pt x="8441272" y="0"/>
                </a:lnTo>
                <a:lnTo>
                  <a:pt x="8712425" y="0"/>
                </a:lnTo>
                <a:lnTo>
                  <a:pt x="8731793" y="0"/>
                </a:lnTo>
                <a:lnTo>
                  <a:pt x="9001334" y="0"/>
                </a:lnTo>
                <a:lnTo>
                  <a:pt x="9020702" y="0"/>
                </a:lnTo>
                <a:lnTo>
                  <a:pt x="9291856" y="0"/>
                </a:lnTo>
                <a:lnTo>
                  <a:pt x="9311224" y="0"/>
                </a:lnTo>
                <a:lnTo>
                  <a:pt x="9582377" y="0"/>
                </a:lnTo>
                <a:lnTo>
                  <a:pt x="9601745" y="0"/>
                </a:lnTo>
                <a:lnTo>
                  <a:pt x="9872899" y="0"/>
                </a:lnTo>
                <a:lnTo>
                  <a:pt x="9892267" y="0"/>
                </a:lnTo>
                <a:lnTo>
                  <a:pt x="10163421" y="0"/>
                </a:lnTo>
                <a:lnTo>
                  <a:pt x="10182789" y="0"/>
                </a:lnTo>
                <a:lnTo>
                  <a:pt x="10453943" y="0"/>
                </a:lnTo>
                <a:lnTo>
                  <a:pt x="10473311" y="0"/>
                </a:lnTo>
                <a:lnTo>
                  <a:pt x="10744464" y="0"/>
                </a:lnTo>
                <a:lnTo>
                  <a:pt x="10763832" y="0"/>
                </a:lnTo>
                <a:lnTo>
                  <a:pt x="11034986" y="0"/>
                </a:lnTo>
                <a:lnTo>
                  <a:pt x="11054354" y="0"/>
                </a:lnTo>
                <a:lnTo>
                  <a:pt x="11325508" y="0"/>
                </a:lnTo>
                <a:lnTo>
                  <a:pt x="11344876" y="0"/>
                </a:lnTo>
                <a:lnTo>
                  <a:pt x="11616030" y="0"/>
                </a:lnTo>
                <a:lnTo>
                  <a:pt x="11635398" y="0"/>
                </a:lnTo>
                <a:lnTo>
                  <a:pt x="11906552" y="0"/>
                </a:lnTo>
                <a:lnTo>
                  <a:pt x="11925920" y="0"/>
                </a:lnTo>
                <a:lnTo>
                  <a:pt x="12197073" y="0"/>
                </a:lnTo>
                <a:lnTo>
                  <a:pt x="12207051" y="0"/>
                </a:lnTo>
                <a:lnTo>
                  <a:pt x="12207051" y="1507788"/>
                </a:lnTo>
                <a:lnTo>
                  <a:pt x="12197073" y="1507788"/>
                </a:lnTo>
                <a:lnTo>
                  <a:pt x="12197073" y="1447800"/>
                </a:lnTo>
                <a:lnTo>
                  <a:pt x="11925920" y="1447800"/>
                </a:lnTo>
                <a:lnTo>
                  <a:pt x="11925920" y="1507788"/>
                </a:lnTo>
                <a:lnTo>
                  <a:pt x="11906552" y="1507788"/>
                </a:lnTo>
                <a:lnTo>
                  <a:pt x="11906552" y="1447800"/>
                </a:lnTo>
                <a:lnTo>
                  <a:pt x="11635398" y="1447800"/>
                </a:lnTo>
                <a:lnTo>
                  <a:pt x="11635398" y="1507788"/>
                </a:lnTo>
                <a:lnTo>
                  <a:pt x="11616030" y="1507788"/>
                </a:lnTo>
                <a:lnTo>
                  <a:pt x="11616030" y="1447800"/>
                </a:lnTo>
                <a:lnTo>
                  <a:pt x="11344876" y="1447800"/>
                </a:lnTo>
                <a:lnTo>
                  <a:pt x="11344876" y="1507788"/>
                </a:lnTo>
                <a:lnTo>
                  <a:pt x="11325508" y="1507788"/>
                </a:lnTo>
                <a:lnTo>
                  <a:pt x="11325508" y="1447800"/>
                </a:lnTo>
                <a:lnTo>
                  <a:pt x="11054354" y="1447800"/>
                </a:lnTo>
                <a:lnTo>
                  <a:pt x="11054354" y="1507788"/>
                </a:lnTo>
                <a:lnTo>
                  <a:pt x="11034986" y="1507788"/>
                </a:lnTo>
                <a:lnTo>
                  <a:pt x="11034986" y="1447800"/>
                </a:lnTo>
                <a:lnTo>
                  <a:pt x="10763832" y="1447800"/>
                </a:lnTo>
                <a:lnTo>
                  <a:pt x="10763832" y="1507788"/>
                </a:lnTo>
                <a:lnTo>
                  <a:pt x="10744464" y="1507788"/>
                </a:lnTo>
                <a:lnTo>
                  <a:pt x="10744464" y="1447800"/>
                </a:lnTo>
                <a:lnTo>
                  <a:pt x="10473311" y="1447800"/>
                </a:lnTo>
                <a:lnTo>
                  <a:pt x="10473311" y="1507788"/>
                </a:lnTo>
                <a:lnTo>
                  <a:pt x="10453943" y="1507788"/>
                </a:lnTo>
                <a:lnTo>
                  <a:pt x="10453943" y="1447800"/>
                </a:lnTo>
                <a:lnTo>
                  <a:pt x="10182789" y="1447800"/>
                </a:lnTo>
                <a:lnTo>
                  <a:pt x="10182789" y="1507788"/>
                </a:lnTo>
                <a:lnTo>
                  <a:pt x="10163421" y="1507788"/>
                </a:lnTo>
                <a:lnTo>
                  <a:pt x="10163421" y="1447800"/>
                </a:lnTo>
                <a:lnTo>
                  <a:pt x="9892267" y="1447800"/>
                </a:lnTo>
                <a:lnTo>
                  <a:pt x="9892267" y="1507788"/>
                </a:lnTo>
                <a:lnTo>
                  <a:pt x="9872899" y="1507788"/>
                </a:lnTo>
                <a:lnTo>
                  <a:pt x="9872899" y="1447800"/>
                </a:lnTo>
                <a:lnTo>
                  <a:pt x="9601745" y="1447800"/>
                </a:lnTo>
                <a:lnTo>
                  <a:pt x="9601745" y="1507788"/>
                </a:lnTo>
                <a:lnTo>
                  <a:pt x="9582377" y="1507788"/>
                </a:lnTo>
                <a:lnTo>
                  <a:pt x="9582377" y="1447800"/>
                </a:lnTo>
                <a:lnTo>
                  <a:pt x="9311224" y="1447800"/>
                </a:lnTo>
                <a:lnTo>
                  <a:pt x="9311224" y="1507788"/>
                </a:lnTo>
                <a:lnTo>
                  <a:pt x="9291856" y="1507788"/>
                </a:lnTo>
                <a:lnTo>
                  <a:pt x="9291856" y="1447800"/>
                </a:lnTo>
                <a:lnTo>
                  <a:pt x="9020702" y="1447800"/>
                </a:lnTo>
                <a:lnTo>
                  <a:pt x="9020702" y="1507788"/>
                </a:lnTo>
                <a:lnTo>
                  <a:pt x="9001334" y="1507788"/>
                </a:lnTo>
                <a:lnTo>
                  <a:pt x="9001334" y="1447800"/>
                </a:lnTo>
                <a:lnTo>
                  <a:pt x="8731793" y="1447800"/>
                </a:lnTo>
                <a:lnTo>
                  <a:pt x="8731793" y="1507788"/>
                </a:lnTo>
                <a:lnTo>
                  <a:pt x="8712425" y="1507788"/>
                </a:lnTo>
                <a:lnTo>
                  <a:pt x="8712425" y="1447800"/>
                </a:lnTo>
                <a:lnTo>
                  <a:pt x="8441272" y="1447800"/>
                </a:lnTo>
                <a:lnTo>
                  <a:pt x="8441272" y="1507788"/>
                </a:lnTo>
                <a:lnTo>
                  <a:pt x="8421904" y="1507788"/>
                </a:lnTo>
                <a:lnTo>
                  <a:pt x="8421904" y="1447800"/>
                </a:lnTo>
                <a:lnTo>
                  <a:pt x="8150750" y="1447800"/>
                </a:lnTo>
                <a:lnTo>
                  <a:pt x="8150750" y="1507788"/>
                </a:lnTo>
                <a:lnTo>
                  <a:pt x="8131382" y="1507788"/>
                </a:lnTo>
                <a:lnTo>
                  <a:pt x="8131382" y="1447800"/>
                </a:lnTo>
                <a:lnTo>
                  <a:pt x="7860228" y="1447800"/>
                </a:lnTo>
                <a:lnTo>
                  <a:pt x="7860228" y="1507788"/>
                </a:lnTo>
                <a:lnTo>
                  <a:pt x="7840860" y="1507788"/>
                </a:lnTo>
                <a:lnTo>
                  <a:pt x="7840860" y="1447800"/>
                </a:lnTo>
                <a:lnTo>
                  <a:pt x="7569706" y="1447800"/>
                </a:lnTo>
                <a:lnTo>
                  <a:pt x="7569706" y="1507788"/>
                </a:lnTo>
                <a:lnTo>
                  <a:pt x="7550338" y="1507788"/>
                </a:lnTo>
                <a:lnTo>
                  <a:pt x="7550338" y="1447800"/>
                </a:lnTo>
                <a:lnTo>
                  <a:pt x="7279185" y="1447800"/>
                </a:lnTo>
                <a:lnTo>
                  <a:pt x="7279185" y="1507788"/>
                </a:lnTo>
                <a:lnTo>
                  <a:pt x="7259817" y="1507788"/>
                </a:lnTo>
                <a:lnTo>
                  <a:pt x="7259817" y="1447800"/>
                </a:lnTo>
                <a:lnTo>
                  <a:pt x="6988663" y="1447800"/>
                </a:lnTo>
                <a:lnTo>
                  <a:pt x="6988663" y="1507788"/>
                </a:lnTo>
                <a:lnTo>
                  <a:pt x="6969295" y="1507788"/>
                </a:lnTo>
                <a:lnTo>
                  <a:pt x="6969295" y="1447800"/>
                </a:lnTo>
                <a:lnTo>
                  <a:pt x="6698141" y="1447800"/>
                </a:lnTo>
                <a:lnTo>
                  <a:pt x="6698141" y="1507788"/>
                </a:lnTo>
                <a:lnTo>
                  <a:pt x="6678773" y="1507788"/>
                </a:lnTo>
                <a:lnTo>
                  <a:pt x="6678773" y="1447800"/>
                </a:lnTo>
                <a:lnTo>
                  <a:pt x="6407619" y="1447800"/>
                </a:lnTo>
                <a:lnTo>
                  <a:pt x="6407619" y="1507788"/>
                </a:lnTo>
                <a:lnTo>
                  <a:pt x="6388251" y="1507788"/>
                </a:lnTo>
                <a:lnTo>
                  <a:pt x="6388251" y="1447800"/>
                </a:lnTo>
                <a:lnTo>
                  <a:pt x="6117097" y="1447800"/>
                </a:lnTo>
                <a:lnTo>
                  <a:pt x="6117097" y="1507788"/>
                </a:lnTo>
                <a:lnTo>
                  <a:pt x="6097729" y="1507788"/>
                </a:lnTo>
                <a:lnTo>
                  <a:pt x="6097729" y="1447800"/>
                </a:lnTo>
                <a:lnTo>
                  <a:pt x="5826576" y="1447800"/>
                </a:lnTo>
                <a:lnTo>
                  <a:pt x="5826576" y="1507788"/>
                </a:lnTo>
                <a:lnTo>
                  <a:pt x="5807208" y="1507788"/>
                </a:lnTo>
                <a:lnTo>
                  <a:pt x="5807208" y="1447800"/>
                </a:lnTo>
                <a:lnTo>
                  <a:pt x="5536054" y="1447800"/>
                </a:lnTo>
                <a:lnTo>
                  <a:pt x="5536054" y="1507788"/>
                </a:lnTo>
                <a:lnTo>
                  <a:pt x="5516686" y="1507788"/>
                </a:lnTo>
                <a:lnTo>
                  <a:pt x="5516686" y="1447800"/>
                </a:lnTo>
                <a:lnTo>
                  <a:pt x="5247147" y="1447800"/>
                </a:lnTo>
                <a:lnTo>
                  <a:pt x="5247147" y="1507788"/>
                </a:lnTo>
                <a:lnTo>
                  <a:pt x="5227779" y="1507788"/>
                </a:lnTo>
                <a:lnTo>
                  <a:pt x="5227779" y="1447800"/>
                </a:lnTo>
                <a:lnTo>
                  <a:pt x="4956625" y="1447800"/>
                </a:lnTo>
                <a:lnTo>
                  <a:pt x="4956625" y="1507788"/>
                </a:lnTo>
                <a:lnTo>
                  <a:pt x="4937257" y="1507788"/>
                </a:lnTo>
                <a:lnTo>
                  <a:pt x="4937257" y="1447800"/>
                </a:lnTo>
                <a:lnTo>
                  <a:pt x="4666103" y="1447800"/>
                </a:lnTo>
                <a:lnTo>
                  <a:pt x="4666103" y="1507788"/>
                </a:lnTo>
                <a:lnTo>
                  <a:pt x="4646735" y="1507788"/>
                </a:lnTo>
                <a:lnTo>
                  <a:pt x="4646735" y="1447800"/>
                </a:lnTo>
                <a:lnTo>
                  <a:pt x="4375581" y="1447800"/>
                </a:lnTo>
                <a:lnTo>
                  <a:pt x="4375581" y="1507788"/>
                </a:lnTo>
                <a:lnTo>
                  <a:pt x="4356213" y="1507788"/>
                </a:lnTo>
                <a:lnTo>
                  <a:pt x="4356213" y="1447800"/>
                </a:lnTo>
                <a:lnTo>
                  <a:pt x="4085059" y="1447800"/>
                </a:lnTo>
                <a:lnTo>
                  <a:pt x="4085059" y="1507788"/>
                </a:lnTo>
                <a:lnTo>
                  <a:pt x="4065691" y="1507788"/>
                </a:lnTo>
                <a:lnTo>
                  <a:pt x="4065691" y="1447800"/>
                </a:lnTo>
                <a:lnTo>
                  <a:pt x="3794538" y="1447800"/>
                </a:lnTo>
                <a:lnTo>
                  <a:pt x="3794538" y="1507788"/>
                </a:lnTo>
                <a:lnTo>
                  <a:pt x="3775170" y="1507788"/>
                </a:lnTo>
                <a:lnTo>
                  <a:pt x="3775170" y="1447800"/>
                </a:lnTo>
                <a:lnTo>
                  <a:pt x="3504016" y="1447800"/>
                </a:lnTo>
                <a:lnTo>
                  <a:pt x="3504016" y="1507788"/>
                </a:lnTo>
                <a:lnTo>
                  <a:pt x="3484648" y="1507788"/>
                </a:lnTo>
                <a:lnTo>
                  <a:pt x="3484648" y="1447800"/>
                </a:lnTo>
                <a:lnTo>
                  <a:pt x="3213494" y="1447800"/>
                </a:lnTo>
                <a:lnTo>
                  <a:pt x="3213494" y="1507788"/>
                </a:lnTo>
                <a:lnTo>
                  <a:pt x="3194126" y="1507788"/>
                </a:lnTo>
                <a:lnTo>
                  <a:pt x="3194126" y="1447800"/>
                </a:lnTo>
                <a:lnTo>
                  <a:pt x="2922972" y="1447800"/>
                </a:lnTo>
                <a:lnTo>
                  <a:pt x="2922972" y="1507788"/>
                </a:lnTo>
                <a:lnTo>
                  <a:pt x="2903604" y="1507788"/>
                </a:lnTo>
                <a:lnTo>
                  <a:pt x="2903604" y="1447800"/>
                </a:lnTo>
                <a:lnTo>
                  <a:pt x="2632451" y="1447800"/>
                </a:lnTo>
                <a:lnTo>
                  <a:pt x="2632451" y="1507788"/>
                </a:lnTo>
                <a:lnTo>
                  <a:pt x="2613083" y="1507788"/>
                </a:lnTo>
                <a:lnTo>
                  <a:pt x="2613083" y="1447800"/>
                </a:lnTo>
                <a:lnTo>
                  <a:pt x="2341929" y="1447800"/>
                </a:lnTo>
                <a:lnTo>
                  <a:pt x="2341929" y="1507788"/>
                </a:lnTo>
                <a:lnTo>
                  <a:pt x="2322561" y="1507788"/>
                </a:lnTo>
                <a:lnTo>
                  <a:pt x="2322561" y="1447800"/>
                </a:lnTo>
                <a:lnTo>
                  <a:pt x="2051407" y="1447800"/>
                </a:lnTo>
                <a:lnTo>
                  <a:pt x="2051407" y="1507788"/>
                </a:lnTo>
                <a:lnTo>
                  <a:pt x="2032039" y="1507788"/>
                </a:lnTo>
                <a:lnTo>
                  <a:pt x="2032039" y="1447800"/>
                </a:lnTo>
                <a:lnTo>
                  <a:pt x="1760886" y="1447800"/>
                </a:lnTo>
                <a:lnTo>
                  <a:pt x="1760886" y="1507788"/>
                </a:lnTo>
                <a:lnTo>
                  <a:pt x="1743131" y="1507788"/>
                </a:lnTo>
                <a:lnTo>
                  <a:pt x="1743131" y="1447800"/>
                </a:lnTo>
                <a:lnTo>
                  <a:pt x="1471977" y="1447800"/>
                </a:lnTo>
                <a:lnTo>
                  <a:pt x="1471977" y="1507788"/>
                </a:lnTo>
                <a:lnTo>
                  <a:pt x="1452609" y="1507788"/>
                </a:lnTo>
                <a:lnTo>
                  <a:pt x="1452609" y="1447800"/>
                </a:lnTo>
                <a:lnTo>
                  <a:pt x="1181455" y="1447800"/>
                </a:lnTo>
                <a:lnTo>
                  <a:pt x="1181455" y="1507788"/>
                </a:lnTo>
                <a:lnTo>
                  <a:pt x="1162087" y="1507788"/>
                </a:lnTo>
                <a:lnTo>
                  <a:pt x="1162087" y="1447800"/>
                </a:lnTo>
                <a:lnTo>
                  <a:pt x="890933" y="1447800"/>
                </a:lnTo>
                <a:lnTo>
                  <a:pt x="890933" y="1507788"/>
                </a:lnTo>
                <a:lnTo>
                  <a:pt x="871565" y="1507788"/>
                </a:lnTo>
                <a:lnTo>
                  <a:pt x="871565" y="1447800"/>
                </a:lnTo>
                <a:lnTo>
                  <a:pt x="600412" y="1447800"/>
                </a:lnTo>
                <a:lnTo>
                  <a:pt x="600412" y="1507788"/>
                </a:lnTo>
                <a:lnTo>
                  <a:pt x="581044" y="1507788"/>
                </a:lnTo>
                <a:lnTo>
                  <a:pt x="581044" y="1447800"/>
                </a:lnTo>
                <a:lnTo>
                  <a:pt x="309890" y="1447800"/>
                </a:lnTo>
                <a:lnTo>
                  <a:pt x="309890" y="1507788"/>
                </a:lnTo>
                <a:lnTo>
                  <a:pt x="290522" y="1507788"/>
                </a:lnTo>
                <a:lnTo>
                  <a:pt x="290522" y="1447800"/>
                </a:lnTo>
                <a:lnTo>
                  <a:pt x="19368" y="1447800"/>
                </a:lnTo>
                <a:lnTo>
                  <a:pt x="19368" y="1507788"/>
                </a:lnTo>
                <a:lnTo>
                  <a:pt x="0" y="1507788"/>
                </a:lnTo>
                <a:lnTo>
                  <a:pt x="0" y="1447800"/>
                </a:lnTo>
                <a:lnTo>
                  <a:pt x="0" y="1428750"/>
                </a:lnTo>
                <a:lnTo>
                  <a:pt x="0" y="1162050"/>
                </a:lnTo>
                <a:lnTo>
                  <a:pt x="0" y="1143000"/>
                </a:lnTo>
                <a:lnTo>
                  <a:pt x="0" y="876300"/>
                </a:lnTo>
                <a:lnTo>
                  <a:pt x="0" y="857250"/>
                </a:lnTo>
                <a:lnTo>
                  <a:pt x="0" y="590550"/>
                </a:lnTo>
                <a:lnTo>
                  <a:pt x="0" y="571500"/>
                </a:lnTo>
                <a:lnTo>
                  <a:pt x="0" y="304800"/>
                </a:lnTo>
                <a:lnTo>
                  <a:pt x="0" y="285750"/>
                </a:lnTo>
                <a:lnTo>
                  <a:pt x="0" y="19050"/>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Rectangle 549"/>
          <p:cNvSpPr>
            <a:spLocks noChangeArrowheads="1"/>
          </p:cNvSpPr>
          <p:nvPr/>
        </p:nvSpPr>
        <p:spPr bwMode="auto">
          <a:xfrm>
            <a:off x="-15051" y="1459148"/>
            <a:ext cx="12207051" cy="5398852"/>
          </a:xfrm>
          <a:custGeom>
            <a:avLst/>
            <a:gdLst/>
            <a:ahLst/>
            <a:cxnLst/>
            <a:rect l="l" t="t" r="r" b="b"/>
            <a:pathLst>
              <a:path w="12207051" h="5398852">
                <a:moveTo>
                  <a:pt x="11925920" y="5132152"/>
                </a:moveTo>
                <a:lnTo>
                  <a:pt x="11925920" y="5379802"/>
                </a:lnTo>
                <a:lnTo>
                  <a:pt x="12197073" y="5379802"/>
                </a:lnTo>
                <a:lnTo>
                  <a:pt x="12197073" y="5132152"/>
                </a:lnTo>
                <a:close/>
                <a:moveTo>
                  <a:pt x="11635398" y="5132152"/>
                </a:moveTo>
                <a:lnTo>
                  <a:pt x="11635398" y="5379802"/>
                </a:lnTo>
                <a:lnTo>
                  <a:pt x="11906552" y="5379802"/>
                </a:lnTo>
                <a:lnTo>
                  <a:pt x="11906552" y="5132152"/>
                </a:lnTo>
                <a:close/>
                <a:moveTo>
                  <a:pt x="11344876" y="5132152"/>
                </a:moveTo>
                <a:lnTo>
                  <a:pt x="11344876" y="5379802"/>
                </a:lnTo>
                <a:lnTo>
                  <a:pt x="11616030" y="5379802"/>
                </a:lnTo>
                <a:lnTo>
                  <a:pt x="11616030" y="5132152"/>
                </a:lnTo>
                <a:close/>
                <a:moveTo>
                  <a:pt x="11054354" y="5132152"/>
                </a:moveTo>
                <a:lnTo>
                  <a:pt x="11054354" y="5379802"/>
                </a:lnTo>
                <a:lnTo>
                  <a:pt x="11325508" y="5379802"/>
                </a:lnTo>
                <a:lnTo>
                  <a:pt x="11325508" y="5132152"/>
                </a:lnTo>
                <a:close/>
                <a:moveTo>
                  <a:pt x="10763832" y="5132152"/>
                </a:moveTo>
                <a:lnTo>
                  <a:pt x="10763832" y="5379802"/>
                </a:lnTo>
                <a:lnTo>
                  <a:pt x="11034986" y="5379802"/>
                </a:lnTo>
                <a:lnTo>
                  <a:pt x="11034986" y="5132152"/>
                </a:lnTo>
                <a:close/>
                <a:moveTo>
                  <a:pt x="10473311" y="5132152"/>
                </a:moveTo>
                <a:lnTo>
                  <a:pt x="10473311" y="5379802"/>
                </a:lnTo>
                <a:lnTo>
                  <a:pt x="10744464" y="5379802"/>
                </a:lnTo>
                <a:lnTo>
                  <a:pt x="10744464" y="5132152"/>
                </a:lnTo>
                <a:close/>
                <a:moveTo>
                  <a:pt x="10182789" y="5132152"/>
                </a:moveTo>
                <a:lnTo>
                  <a:pt x="10182789" y="5379802"/>
                </a:lnTo>
                <a:lnTo>
                  <a:pt x="10453943" y="5379802"/>
                </a:lnTo>
                <a:lnTo>
                  <a:pt x="10453943" y="5132152"/>
                </a:lnTo>
                <a:close/>
                <a:moveTo>
                  <a:pt x="9892267" y="5132152"/>
                </a:moveTo>
                <a:lnTo>
                  <a:pt x="9892267" y="5379802"/>
                </a:lnTo>
                <a:lnTo>
                  <a:pt x="10163421" y="5379802"/>
                </a:lnTo>
                <a:lnTo>
                  <a:pt x="10163421" y="5132152"/>
                </a:lnTo>
                <a:close/>
                <a:moveTo>
                  <a:pt x="9601745" y="5132152"/>
                </a:moveTo>
                <a:lnTo>
                  <a:pt x="9601745" y="5379802"/>
                </a:lnTo>
                <a:lnTo>
                  <a:pt x="9872899" y="5379802"/>
                </a:lnTo>
                <a:lnTo>
                  <a:pt x="9872899" y="5132152"/>
                </a:lnTo>
                <a:close/>
                <a:moveTo>
                  <a:pt x="9311224" y="5132152"/>
                </a:moveTo>
                <a:lnTo>
                  <a:pt x="9311224" y="5379802"/>
                </a:lnTo>
                <a:lnTo>
                  <a:pt x="9582377" y="5379802"/>
                </a:lnTo>
                <a:lnTo>
                  <a:pt x="9582377" y="5132152"/>
                </a:lnTo>
                <a:close/>
                <a:moveTo>
                  <a:pt x="9020702" y="5132152"/>
                </a:moveTo>
                <a:lnTo>
                  <a:pt x="9020702" y="5379802"/>
                </a:lnTo>
                <a:lnTo>
                  <a:pt x="9291856" y="5379802"/>
                </a:lnTo>
                <a:lnTo>
                  <a:pt x="9291856" y="5132152"/>
                </a:lnTo>
                <a:close/>
                <a:moveTo>
                  <a:pt x="8731793" y="5132152"/>
                </a:moveTo>
                <a:lnTo>
                  <a:pt x="8731793" y="5379802"/>
                </a:lnTo>
                <a:lnTo>
                  <a:pt x="9001334" y="5379802"/>
                </a:lnTo>
                <a:lnTo>
                  <a:pt x="9001334" y="5132152"/>
                </a:lnTo>
                <a:close/>
                <a:moveTo>
                  <a:pt x="8441272" y="5132152"/>
                </a:moveTo>
                <a:lnTo>
                  <a:pt x="8441272" y="5379802"/>
                </a:lnTo>
                <a:lnTo>
                  <a:pt x="8712425" y="5379802"/>
                </a:lnTo>
                <a:lnTo>
                  <a:pt x="8712425" y="5132152"/>
                </a:lnTo>
                <a:close/>
                <a:moveTo>
                  <a:pt x="8150750" y="5132152"/>
                </a:moveTo>
                <a:lnTo>
                  <a:pt x="8150750" y="5379802"/>
                </a:lnTo>
                <a:lnTo>
                  <a:pt x="8421904" y="5379802"/>
                </a:lnTo>
                <a:lnTo>
                  <a:pt x="8421904" y="5132152"/>
                </a:lnTo>
                <a:close/>
                <a:moveTo>
                  <a:pt x="7860228" y="5132152"/>
                </a:moveTo>
                <a:lnTo>
                  <a:pt x="7860228" y="5379802"/>
                </a:lnTo>
                <a:lnTo>
                  <a:pt x="8131382" y="5379802"/>
                </a:lnTo>
                <a:lnTo>
                  <a:pt x="8131382" y="5132152"/>
                </a:lnTo>
                <a:close/>
                <a:moveTo>
                  <a:pt x="7569706" y="5132152"/>
                </a:moveTo>
                <a:lnTo>
                  <a:pt x="7569706" y="5379802"/>
                </a:lnTo>
                <a:lnTo>
                  <a:pt x="7840860" y="5379802"/>
                </a:lnTo>
                <a:lnTo>
                  <a:pt x="7840860" y="5132152"/>
                </a:lnTo>
                <a:close/>
                <a:moveTo>
                  <a:pt x="7279185" y="5132152"/>
                </a:moveTo>
                <a:lnTo>
                  <a:pt x="7279185" y="5379802"/>
                </a:lnTo>
                <a:lnTo>
                  <a:pt x="7550338" y="5379802"/>
                </a:lnTo>
                <a:lnTo>
                  <a:pt x="7550338" y="5132152"/>
                </a:lnTo>
                <a:close/>
                <a:moveTo>
                  <a:pt x="6988663" y="5132152"/>
                </a:moveTo>
                <a:lnTo>
                  <a:pt x="6988663" y="5379802"/>
                </a:lnTo>
                <a:lnTo>
                  <a:pt x="7259817" y="5379802"/>
                </a:lnTo>
                <a:lnTo>
                  <a:pt x="7259817" y="5132152"/>
                </a:lnTo>
                <a:close/>
                <a:moveTo>
                  <a:pt x="6698141" y="5132152"/>
                </a:moveTo>
                <a:lnTo>
                  <a:pt x="6698141" y="5379802"/>
                </a:lnTo>
                <a:lnTo>
                  <a:pt x="6969295" y="5379802"/>
                </a:lnTo>
                <a:lnTo>
                  <a:pt x="6969295" y="5132152"/>
                </a:lnTo>
                <a:close/>
                <a:moveTo>
                  <a:pt x="6407619" y="5132152"/>
                </a:moveTo>
                <a:lnTo>
                  <a:pt x="6407619" y="5379802"/>
                </a:lnTo>
                <a:lnTo>
                  <a:pt x="6678773" y="5379802"/>
                </a:lnTo>
                <a:lnTo>
                  <a:pt x="6678773" y="5132152"/>
                </a:lnTo>
                <a:close/>
                <a:moveTo>
                  <a:pt x="6117097" y="5132152"/>
                </a:moveTo>
                <a:lnTo>
                  <a:pt x="6117097" y="5379802"/>
                </a:lnTo>
                <a:lnTo>
                  <a:pt x="6388251" y="5379802"/>
                </a:lnTo>
                <a:lnTo>
                  <a:pt x="6388251" y="5132152"/>
                </a:lnTo>
                <a:close/>
                <a:moveTo>
                  <a:pt x="5826576" y="5132152"/>
                </a:moveTo>
                <a:lnTo>
                  <a:pt x="5826576" y="5379802"/>
                </a:lnTo>
                <a:lnTo>
                  <a:pt x="6097729" y="5379802"/>
                </a:lnTo>
                <a:lnTo>
                  <a:pt x="6097729" y="5132152"/>
                </a:lnTo>
                <a:close/>
                <a:moveTo>
                  <a:pt x="5536054" y="5132152"/>
                </a:moveTo>
                <a:lnTo>
                  <a:pt x="5536054" y="5379802"/>
                </a:lnTo>
                <a:lnTo>
                  <a:pt x="5807208" y="5379802"/>
                </a:lnTo>
                <a:lnTo>
                  <a:pt x="5807208" y="5132152"/>
                </a:lnTo>
                <a:close/>
                <a:moveTo>
                  <a:pt x="5247147" y="5132152"/>
                </a:moveTo>
                <a:lnTo>
                  <a:pt x="5247147" y="5379802"/>
                </a:lnTo>
                <a:lnTo>
                  <a:pt x="5516686" y="5379802"/>
                </a:lnTo>
                <a:lnTo>
                  <a:pt x="5516686" y="5132152"/>
                </a:lnTo>
                <a:close/>
                <a:moveTo>
                  <a:pt x="4956625" y="5132152"/>
                </a:moveTo>
                <a:lnTo>
                  <a:pt x="4956625" y="5379802"/>
                </a:lnTo>
                <a:lnTo>
                  <a:pt x="5227779" y="5379802"/>
                </a:lnTo>
                <a:lnTo>
                  <a:pt x="5227779" y="5132152"/>
                </a:lnTo>
                <a:close/>
                <a:moveTo>
                  <a:pt x="4666103" y="5132152"/>
                </a:moveTo>
                <a:lnTo>
                  <a:pt x="4666103" y="5379802"/>
                </a:lnTo>
                <a:lnTo>
                  <a:pt x="4937257" y="5379802"/>
                </a:lnTo>
                <a:lnTo>
                  <a:pt x="4937257" y="5132152"/>
                </a:lnTo>
                <a:close/>
                <a:moveTo>
                  <a:pt x="4375581" y="5132152"/>
                </a:moveTo>
                <a:lnTo>
                  <a:pt x="4375581" y="5379802"/>
                </a:lnTo>
                <a:lnTo>
                  <a:pt x="4646735" y="5379802"/>
                </a:lnTo>
                <a:lnTo>
                  <a:pt x="4646735" y="5132152"/>
                </a:lnTo>
                <a:close/>
                <a:moveTo>
                  <a:pt x="4085059" y="5132152"/>
                </a:moveTo>
                <a:lnTo>
                  <a:pt x="4085059" y="5379802"/>
                </a:lnTo>
                <a:lnTo>
                  <a:pt x="4356213" y="5379802"/>
                </a:lnTo>
                <a:lnTo>
                  <a:pt x="4356213" y="5132152"/>
                </a:lnTo>
                <a:close/>
                <a:moveTo>
                  <a:pt x="3794538" y="5132152"/>
                </a:moveTo>
                <a:lnTo>
                  <a:pt x="3794538" y="5379802"/>
                </a:lnTo>
                <a:lnTo>
                  <a:pt x="4065691" y="5379802"/>
                </a:lnTo>
                <a:lnTo>
                  <a:pt x="4065691" y="5132152"/>
                </a:lnTo>
                <a:close/>
                <a:moveTo>
                  <a:pt x="3504016" y="5132152"/>
                </a:moveTo>
                <a:lnTo>
                  <a:pt x="3504016" y="5379802"/>
                </a:lnTo>
                <a:lnTo>
                  <a:pt x="3775170" y="5379802"/>
                </a:lnTo>
                <a:lnTo>
                  <a:pt x="3775170" y="5132152"/>
                </a:lnTo>
                <a:close/>
                <a:moveTo>
                  <a:pt x="3213494" y="5132152"/>
                </a:moveTo>
                <a:lnTo>
                  <a:pt x="3213494" y="5379802"/>
                </a:lnTo>
                <a:lnTo>
                  <a:pt x="3484648" y="5379802"/>
                </a:lnTo>
                <a:lnTo>
                  <a:pt x="3484648" y="5132152"/>
                </a:lnTo>
                <a:close/>
                <a:moveTo>
                  <a:pt x="2922972" y="5132152"/>
                </a:moveTo>
                <a:lnTo>
                  <a:pt x="2922972" y="5379802"/>
                </a:lnTo>
                <a:lnTo>
                  <a:pt x="3194126" y="5379802"/>
                </a:lnTo>
                <a:lnTo>
                  <a:pt x="3194126" y="5132152"/>
                </a:lnTo>
                <a:close/>
                <a:moveTo>
                  <a:pt x="2632451" y="5132152"/>
                </a:moveTo>
                <a:lnTo>
                  <a:pt x="2632451" y="5379802"/>
                </a:lnTo>
                <a:lnTo>
                  <a:pt x="2903604" y="5379802"/>
                </a:lnTo>
                <a:lnTo>
                  <a:pt x="2903604" y="5132152"/>
                </a:lnTo>
                <a:close/>
                <a:moveTo>
                  <a:pt x="2341929" y="5132152"/>
                </a:moveTo>
                <a:lnTo>
                  <a:pt x="2341929" y="5379802"/>
                </a:lnTo>
                <a:lnTo>
                  <a:pt x="2613083" y="5379802"/>
                </a:lnTo>
                <a:lnTo>
                  <a:pt x="2613083" y="5132152"/>
                </a:lnTo>
                <a:close/>
                <a:moveTo>
                  <a:pt x="2051407" y="5132152"/>
                </a:moveTo>
                <a:lnTo>
                  <a:pt x="2051407" y="5379802"/>
                </a:lnTo>
                <a:lnTo>
                  <a:pt x="2322561" y="5379802"/>
                </a:lnTo>
                <a:lnTo>
                  <a:pt x="2322561" y="5132152"/>
                </a:lnTo>
                <a:close/>
                <a:moveTo>
                  <a:pt x="1760886" y="5132152"/>
                </a:moveTo>
                <a:lnTo>
                  <a:pt x="1760886" y="5379802"/>
                </a:lnTo>
                <a:lnTo>
                  <a:pt x="2032039" y="5379802"/>
                </a:lnTo>
                <a:lnTo>
                  <a:pt x="2032039" y="5132152"/>
                </a:lnTo>
                <a:close/>
                <a:moveTo>
                  <a:pt x="1471977" y="5132152"/>
                </a:moveTo>
                <a:lnTo>
                  <a:pt x="1471977" y="5379802"/>
                </a:lnTo>
                <a:lnTo>
                  <a:pt x="1743131" y="5379802"/>
                </a:lnTo>
                <a:lnTo>
                  <a:pt x="1743131" y="5132152"/>
                </a:lnTo>
                <a:close/>
                <a:moveTo>
                  <a:pt x="1181455" y="5132152"/>
                </a:moveTo>
                <a:lnTo>
                  <a:pt x="1181455" y="5379802"/>
                </a:lnTo>
                <a:lnTo>
                  <a:pt x="1452609" y="5379802"/>
                </a:lnTo>
                <a:lnTo>
                  <a:pt x="1452609" y="5132152"/>
                </a:lnTo>
                <a:close/>
                <a:moveTo>
                  <a:pt x="890933" y="5132152"/>
                </a:moveTo>
                <a:lnTo>
                  <a:pt x="890933" y="5379802"/>
                </a:lnTo>
                <a:lnTo>
                  <a:pt x="1162087" y="5379802"/>
                </a:lnTo>
                <a:lnTo>
                  <a:pt x="1162087" y="5132152"/>
                </a:lnTo>
                <a:close/>
                <a:moveTo>
                  <a:pt x="600412" y="5132152"/>
                </a:moveTo>
                <a:lnTo>
                  <a:pt x="600412" y="5379802"/>
                </a:lnTo>
                <a:lnTo>
                  <a:pt x="871565" y="5379802"/>
                </a:lnTo>
                <a:lnTo>
                  <a:pt x="871565" y="5132152"/>
                </a:lnTo>
                <a:close/>
                <a:moveTo>
                  <a:pt x="309890" y="5132152"/>
                </a:moveTo>
                <a:lnTo>
                  <a:pt x="309890" y="5379802"/>
                </a:lnTo>
                <a:lnTo>
                  <a:pt x="581044" y="5379802"/>
                </a:lnTo>
                <a:lnTo>
                  <a:pt x="581044" y="5132152"/>
                </a:lnTo>
                <a:close/>
                <a:moveTo>
                  <a:pt x="19368" y="5132152"/>
                </a:moveTo>
                <a:lnTo>
                  <a:pt x="19368" y="5379802"/>
                </a:lnTo>
                <a:lnTo>
                  <a:pt x="290522" y="5379802"/>
                </a:lnTo>
                <a:lnTo>
                  <a:pt x="290522" y="5132152"/>
                </a:lnTo>
                <a:close/>
                <a:moveTo>
                  <a:pt x="11925920" y="4846402"/>
                </a:moveTo>
                <a:lnTo>
                  <a:pt x="11925920" y="5113102"/>
                </a:lnTo>
                <a:lnTo>
                  <a:pt x="12197073" y="5113102"/>
                </a:lnTo>
                <a:lnTo>
                  <a:pt x="12197073" y="4846402"/>
                </a:lnTo>
                <a:close/>
                <a:moveTo>
                  <a:pt x="11635398" y="4846402"/>
                </a:moveTo>
                <a:lnTo>
                  <a:pt x="11635398" y="5113102"/>
                </a:lnTo>
                <a:lnTo>
                  <a:pt x="11906552" y="5113102"/>
                </a:lnTo>
                <a:lnTo>
                  <a:pt x="11906552" y="4846402"/>
                </a:lnTo>
                <a:close/>
                <a:moveTo>
                  <a:pt x="11344876" y="4846402"/>
                </a:moveTo>
                <a:lnTo>
                  <a:pt x="11344876" y="5113102"/>
                </a:lnTo>
                <a:lnTo>
                  <a:pt x="11616030" y="5113102"/>
                </a:lnTo>
                <a:lnTo>
                  <a:pt x="11616030" y="4846402"/>
                </a:lnTo>
                <a:close/>
                <a:moveTo>
                  <a:pt x="11054354" y="4846402"/>
                </a:moveTo>
                <a:lnTo>
                  <a:pt x="11054354" y="5113102"/>
                </a:lnTo>
                <a:lnTo>
                  <a:pt x="11325508" y="5113102"/>
                </a:lnTo>
                <a:lnTo>
                  <a:pt x="11325508" y="4846402"/>
                </a:lnTo>
                <a:close/>
                <a:moveTo>
                  <a:pt x="10763832" y="4846402"/>
                </a:moveTo>
                <a:lnTo>
                  <a:pt x="10763832" y="5113102"/>
                </a:lnTo>
                <a:lnTo>
                  <a:pt x="11034986" y="5113102"/>
                </a:lnTo>
                <a:lnTo>
                  <a:pt x="11034986" y="4846402"/>
                </a:lnTo>
                <a:close/>
                <a:moveTo>
                  <a:pt x="10473311" y="4846402"/>
                </a:moveTo>
                <a:lnTo>
                  <a:pt x="10473311" y="5113102"/>
                </a:lnTo>
                <a:lnTo>
                  <a:pt x="10744464" y="5113102"/>
                </a:lnTo>
                <a:lnTo>
                  <a:pt x="10744464" y="4846402"/>
                </a:lnTo>
                <a:close/>
                <a:moveTo>
                  <a:pt x="10182789" y="4846402"/>
                </a:moveTo>
                <a:lnTo>
                  <a:pt x="10182789" y="5113102"/>
                </a:lnTo>
                <a:lnTo>
                  <a:pt x="10453943" y="5113102"/>
                </a:lnTo>
                <a:lnTo>
                  <a:pt x="10453943" y="4846402"/>
                </a:lnTo>
                <a:close/>
                <a:moveTo>
                  <a:pt x="9892267" y="4846402"/>
                </a:moveTo>
                <a:lnTo>
                  <a:pt x="9892267" y="5113102"/>
                </a:lnTo>
                <a:lnTo>
                  <a:pt x="10163421" y="5113102"/>
                </a:lnTo>
                <a:lnTo>
                  <a:pt x="10163421" y="4846402"/>
                </a:lnTo>
                <a:close/>
                <a:moveTo>
                  <a:pt x="9601745" y="4846402"/>
                </a:moveTo>
                <a:lnTo>
                  <a:pt x="9601745" y="5113102"/>
                </a:lnTo>
                <a:lnTo>
                  <a:pt x="9872899" y="5113102"/>
                </a:lnTo>
                <a:lnTo>
                  <a:pt x="9872899" y="4846402"/>
                </a:lnTo>
                <a:close/>
                <a:moveTo>
                  <a:pt x="9311224" y="4846402"/>
                </a:moveTo>
                <a:lnTo>
                  <a:pt x="9311224" y="5113102"/>
                </a:lnTo>
                <a:lnTo>
                  <a:pt x="9582377" y="5113102"/>
                </a:lnTo>
                <a:lnTo>
                  <a:pt x="9582377" y="4846402"/>
                </a:lnTo>
                <a:close/>
                <a:moveTo>
                  <a:pt x="9020702" y="4846402"/>
                </a:moveTo>
                <a:lnTo>
                  <a:pt x="9020702" y="5113102"/>
                </a:lnTo>
                <a:lnTo>
                  <a:pt x="9291856" y="5113102"/>
                </a:lnTo>
                <a:lnTo>
                  <a:pt x="9291856" y="4846402"/>
                </a:lnTo>
                <a:close/>
                <a:moveTo>
                  <a:pt x="8731793" y="4846402"/>
                </a:moveTo>
                <a:lnTo>
                  <a:pt x="8731793" y="5113102"/>
                </a:lnTo>
                <a:lnTo>
                  <a:pt x="9001334" y="5113102"/>
                </a:lnTo>
                <a:lnTo>
                  <a:pt x="9001334" y="4846402"/>
                </a:lnTo>
                <a:close/>
                <a:moveTo>
                  <a:pt x="8441272" y="4846402"/>
                </a:moveTo>
                <a:lnTo>
                  <a:pt x="8441272" y="5113102"/>
                </a:lnTo>
                <a:lnTo>
                  <a:pt x="8712425" y="5113102"/>
                </a:lnTo>
                <a:lnTo>
                  <a:pt x="8712425" y="4846402"/>
                </a:lnTo>
                <a:close/>
                <a:moveTo>
                  <a:pt x="8150750" y="4846402"/>
                </a:moveTo>
                <a:lnTo>
                  <a:pt x="8150750" y="5113102"/>
                </a:lnTo>
                <a:lnTo>
                  <a:pt x="8421904" y="5113102"/>
                </a:lnTo>
                <a:lnTo>
                  <a:pt x="8421904" y="4846402"/>
                </a:lnTo>
                <a:close/>
                <a:moveTo>
                  <a:pt x="7860228" y="4846402"/>
                </a:moveTo>
                <a:lnTo>
                  <a:pt x="7860228" y="5113102"/>
                </a:lnTo>
                <a:lnTo>
                  <a:pt x="8131382" y="5113102"/>
                </a:lnTo>
                <a:lnTo>
                  <a:pt x="8131382" y="4846402"/>
                </a:lnTo>
                <a:close/>
                <a:moveTo>
                  <a:pt x="7569706" y="4846402"/>
                </a:moveTo>
                <a:lnTo>
                  <a:pt x="7569706" y="5113102"/>
                </a:lnTo>
                <a:lnTo>
                  <a:pt x="7840860" y="5113102"/>
                </a:lnTo>
                <a:lnTo>
                  <a:pt x="7840860" y="4846402"/>
                </a:lnTo>
                <a:close/>
                <a:moveTo>
                  <a:pt x="7279185" y="4846402"/>
                </a:moveTo>
                <a:lnTo>
                  <a:pt x="7279185" y="5113102"/>
                </a:lnTo>
                <a:lnTo>
                  <a:pt x="7550338" y="5113102"/>
                </a:lnTo>
                <a:lnTo>
                  <a:pt x="7550338" y="4846402"/>
                </a:lnTo>
                <a:close/>
                <a:moveTo>
                  <a:pt x="6988663" y="4846402"/>
                </a:moveTo>
                <a:lnTo>
                  <a:pt x="6988663" y="5113102"/>
                </a:lnTo>
                <a:lnTo>
                  <a:pt x="7259817" y="5113102"/>
                </a:lnTo>
                <a:lnTo>
                  <a:pt x="7259817" y="4846402"/>
                </a:lnTo>
                <a:close/>
                <a:moveTo>
                  <a:pt x="6698141" y="4846402"/>
                </a:moveTo>
                <a:lnTo>
                  <a:pt x="6698141" y="5113102"/>
                </a:lnTo>
                <a:lnTo>
                  <a:pt x="6969295" y="5113102"/>
                </a:lnTo>
                <a:lnTo>
                  <a:pt x="6969295" y="4846402"/>
                </a:lnTo>
                <a:close/>
                <a:moveTo>
                  <a:pt x="6407619" y="4846402"/>
                </a:moveTo>
                <a:lnTo>
                  <a:pt x="6407619" y="5113102"/>
                </a:lnTo>
                <a:lnTo>
                  <a:pt x="6678773" y="5113102"/>
                </a:lnTo>
                <a:lnTo>
                  <a:pt x="6678773" y="4846402"/>
                </a:lnTo>
                <a:close/>
                <a:moveTo>
                  <a:pt x="6117097" y="4846402"/>
                </a:moveTo>
                <a:lnTo>
                  <a:pt x="6117097" y="5113102"/>
                </a:lnTo>
                <a:lnTo>
                  <a:pt x="6388251" y="5113102"/>
                </a:lnTo>
                <a:lnTo>
                  <a:pt x="6388251" y="4846402"/>
                </a:lnTo>
                <a:close/>
                <a:moveTo>
                  <a:pt x="5826576" y="4846402"/>
                </a:moveTo>
                <a:lnTo>
                  <a:pt x="5826576" y="5113102"/>
                </a:lnTo>
                <a:lnTo>
                  <a:pt x="6097729" y="5113102"/>
                </a:lnTo>
                <a:lnTo>
                  <a:pt x="6097729" y="4846402"/>
                </a:lnTo>
                <a:close/>
                <a:moveTo>
                  <a:pt x="5536054" y="4846402"/>
                </a:moveTo>
                <a:lnTo>
                  <a:pt x="5536054" y="5113102"/>
                </a:lnTo>
                <a:lnTo>
                  <a:pt x="5807208" y="5113102"/>
                </a:lnTo>
                <a:lnTo>
                  <a:pt x="5807208" y="4846402"/>
                </a:lnTo>
                <a:close/>
                <a:moveTo>
                  <a:pt x="5247147" y="4846402"/>
                </a:moveTo>
                <a:lnTo>
                  <a:pt x="5247147" y="5113102"/>
                </a:lnTo>
                <a:lnTo>
                  <a:pt x="5516686" y="5113102"/>
                </a:lnTo>
                <a:lnTo>
                  <a:pt x="5516686" y="4846402"/>
                </a:lnTo>
                <a:close/>
                <a:moveTo>
                  <a:pt x="4956625" y="4846402"/>
                </a:moveTo>
                <a:lnTo>
                  <a:pt x="4956625" y="5113102"/>
                </a:lnTo>
                <a:lnTo>
                  <a:pt x="5227779" y="5113102"/>
                </a:lnTo>
                <a:lnTo>
                  <a:pt x="5227779" y="4846402"/>
                </a:lnTo>
                <a:close/>
                <a:moveTo>
                  <a:pt x="4666103" y="4846402"/>
                </a:moveTo>
                <a:lnTo>
                  <a:pt x="4666103" y="5113102"/>
                </a:lnTo>
                <a:lnTo>
                  <a:pt x="4937257" y="5113102"/>
                </a:lnTo>
                <a:lnTo>
                  <a:pt x="4937257" y="4846402"/>
                </a:lnTo>
                <a:close/>
                <a:moveTo>
                  <a:pt x="4375581" y="4846402"/>
                </a:moveTo>
                <a:lnTo>
                  <a:pt x="4375581" y="5113102"/>
                </a:lnTo>
                <a:lnTo>
                  <a:pt x="4646735" y="5113102"/>
                </a:lnTo>
                <a:lnTo>
                  <a:pt x="4646735" y="4846402"/>
                </a:lnTo>
                <a:close/>
                <a:moveTo>
                  <a:pt x="4085059" y="4846402"/>
                </a:moveTo>
                <a:lnTo>
                  <a:pt x="4085059" y="5113102"/>
                </a:lnTo>
                <a:lnTo>
                  <a:pt x="4356213" y="5113102"/>
                </a:lnTo>
                <a:lnTo>
                  <a:pt x="4356213" y="4846402"/>
                </a:lnTo>
                <a:close/>
                <a:moveTo>
                  <a:pt x="3794538" y="4846402"/>
                </a:moveTo>
                <a:lnTo>
                  <a:pt x="3794538" y="5113102"/>
                </a:lnTo>
                <a:lnTo>
                  <a:pt x="4065691" y="5113102"/>
                </a:lnTo>
                <a:lnTo>
                  <a:pt x="4065691" y="4846402"/>
                </a:lnTo>
                <a:close/>
                <a:moveTo>
                  <a:pt x="3504016" y="4846402"/>
                </a:moveTo>
                <a:lnTo>
                  <a:pt x="3504016" y="5113102"/>
                </a:lnTo>
                <a:lnTo>
                  <a:pt x="3775170" y="5113102"/>
                </a:lnTo>
                <a:lnTo>
                  <a:pt x="3775170" y="4846402"/>
                </a:lnTo>
                <a:close/>
                <a:moveTo>
                  <a:pt x="3213494" y="4846402"/>
                </a:moveTo>
                <a:lnTo>
                  <a:pt x="3213494" y="5113102"/>
                </a:lnTo>
                <a:lnTo>
                  <a:pt x="3484648" y="5113102"/>
                </a:lnTo>
                <a:lnTo>
                  <a:pt x="3484648" y="4846402"/>
                </a:lnTo>
                <a:close/>
                <a:moveTo>
                  <a:pt x="2922972" y="4846402"/>
                </a:moveTo>
                <a:lnTo>
                  <a:pt x="2922972" y="5113102"/>
                </a:lnTo>
                <a:lnTo>
                  <a:pt x="3194126" y="5113102"/>
                </a:lnTo>
                <a:lnTo>
                  <a:pt x="3194126" y="4846402"/>
                </a:lnTo>
                <a:close/>
                <a:moveTo>
                  <a:pt x="2632451" y="4846402"/>
                </a:moveTo>
                <a:lnTo>
                  <a:pt x="2632451" y="5113102"/>
                </a:lnTo>
                <a:lnTo>
                  <a:pt x="2903604" y="5113102"/>
                </a:lnTo>
                <a:lnTo>
                  <a:pt x="2903604" y="4846402"/>
                </a:lnTo>
                <a:close/>
                <a:moveTo>
                  <a:pt x="2341929" y="4846402"/>
                </a:moveTo>
                <a:lnTo>
                  <a:pt x="2341929" y="5113102"/>
                </a:lnTo>
                <a:lnTo>
                  <a:pt x="2613083" y="5113102"/>
                </a:lnTo>
                <a:lnTo>
                  <a:pt x="2613083" y="4846402"/>
                </a:lnTo>
                <a:close/>
                <a:moveTo>
                  <a:pt x="2051407" y="4846402"/>
                </a:moveTo>
                <a:lnTo>
                  <a:pt x="2051407" y="5113102"/>
                </a:lnTo>
                <a:lnTo>
                  <a:pt x="2322561" y="5113102"/>
                </a:lnTo>
                <a:lnTo>
                  <a:pt x="2322561" y="4846402"/>
                </a:lnTo>
                <a:close/>
                <a:moveTo>
                  <a:pt x="1760886" y="4846402"/>
                </a:moveTo>
                <a:lnTo>
                  <a:pt x="1760886" y="5113102"/>
                </a:lnTo>
                <a:lnTo>
                  <a:pt x="2032039" y="5113102"/>
                </a:lnTo>
                <a:lnTo>
                  <a:pt x="2032039" y="4846402"/>
                </a:lnTo>
                <a:close/>
                <a:moveTo>
                  <a:pt x="1471977" y="4846402"/>
                </a:moveTo>
                <a:lnTo>
                  <a:pt x="1471977" y="5113102"/>
                </a:lnTo>
                <a:lnTo>
                  <a:pt x="1743131" y="5113102"/>
                </a:lnTo>
                <a:lnTo>
                  <a:pt x="1743131" y="4846402"/>
                </a:lnTo>
                <a:close/>
                <a:moveTo>
                  <a:pt x="1181455" y="4846402"/>
                </a:moveTo>
                <a:lnTo>
                  <a:pt x="1181455" y="5113102"/>
                </a:lnTo>
                <a:lnTo>
                  <a:pt x="1452609" y="5113102"/>
                </a:lnTo>
                <a:lnTo>
                  <a:pt x="1452609" y="4846402"/>
                </a:lnTo>
                <a:close/>
                <a:moveTo>
                  <a:pt x="890933" y="4846402"/>
                </a:moveTo>
                <a:lnTo>
                  <a:pt x="890933" y="5113102"/>
                </a:lnTo>
                <a:lnTo>
                  <a:pt x="1162087" y="5113102"/>
                </a:lnTo>
                <a:lnTo>
                  <a:pt x="1162087" y="4846402"/>
                </a:lnTo>
                <a:close/>
                <a:moveTo>
                  <a:pt x="600412" y="4846402"/>
                </a:moveTo>
                <a:lnTo>
                  <a:pt x="600412" y="5113102"/>
                </a:lnTo>
                <a:lnTo>
                  <a:pt x="871565" y="5113102"/>
                </a:lnTo>
                <a:lnTo>
                  <a:pt x="871565" y="4846402"/>
                </a:lnTo>
                <a:close/>
                <a:moveTo>
                  <a:pt x="309890" y="4846402"/>
                </a:moveTo>
                <a:lnTo>
                  <a:pt x="309890" y="5113102"/>
                </a:lnTo>
                <a:lnTo>
                  <a:pt x="581044" y="5113102"/>
                </a:lnTo>
                <a:lnTo>
                  <a:pt x="581044" y="4846402"/>
                </a:lnTo>
                <a:close/>
                <a:moveTo>
                  <a:pt x="19368" y="4846402"/>
                </a:moveTo>
                <a:lnTo>
                  <a:pt x="19368" y="5113102"/>
                </a:lnTo>
                <a:lnTo>
                  <a:pt x="290522" y="5113102"/>
                </a:lnTo>
                <a:lnTo>
                  <a:pt x="290522" y="4846402"/>
                </a:lnTo>
                <a:close/>
                <a:moveTo>
                  <a:pt x="11925920" y="4560652"/>
                </a:moveTo>
                <a:lnTo>
                  <a:pt x="11925920" y="4827352"/>
                </a:lnTo>
                <a:lnTo>
                  <a:pt x="12197073" y="4827352"/>
                </a:lnTo>
                <a:lnTo>
                  <a:pt x="12197073" y="4560652"/>
                </a:lnTo>
                <a:close/>
                <a:moveTo>
                  <a:pt x="11635398" y="4560652"/>
                </a:moveTo>
                <a:lnTo>
                  <a:pt x="11635398" y="4827352"/>
                </a:lnTo>
                <a:lnTo>
                  <a:pt x="11906552" y="4827352"/>
                </a:lnTo>
                <a:lnTo>
                  <a:pt x="11906552" y="4560652"/>
                </a:lnTo>
                <a:close/>
                <a:moveTo>
                  <a:pt x="11344876" y="4560652"/>
                </a:moveTo>
                <a:lnTo>
                  <a:pt x="11344876" y="4827352"/>
                </a:lnTo>
                <a:lnTo>
                  <a:pt x="11616030" y="4827352"/>
                </a:lnTo>
                <a:lnTo>
                  <a:pt x="11616030" y="4560652"/>
                </a:lnTo>
                <a:close/>
                <a:moveTo>
                  <a:pt x="11054354" y="4560652"/>
                </a:moveTo>
                <a:lnTo>
                  <a:pt x="11054354" y="4827352"/>
                </a:lnTo>
                <a:lnTo>
                  <a:pt x="11325508" y="4827352"/>
                </a:lnTo>
                <a:lnTo>
                  <a:pt x="11325508" y="4560652"/>
                </a:lnTo>
                <a:close/>
                <a:moveTo>
                  <a:pt x="10763832" y="4560652"/>
                </a:moveTo>
                <a:lnTo>
                  <a:pt x="10763832" y="4827352"/>
                </a:lnTo>
                <a:lnTo>
                  <a:pt x="11034986" y="4827352"/>
                </a:lnTo>
                <a:lnTo>
                  <a:pt x="11034986" y="4560652"/>
                </a:lnTo>
                <a:close/>
                <a:moveTo>
                  <a:pt x="10473311" y="4560652"/>
                </a:moveTo>
                <a:lnTo>
                  <a:pt x="10473311" y="4827352"/>
                </a:lnTo>
                <a:lnTo>
                  <a:pt x="10744464" y="4827352"/>
                </a:lnTo>
                <a:lnTo>
                  <a:pt x="10744464" y="4560652"/>
                </a:lnTo>
                <a:close/>
                <a:moveTo>
                  <a:pt x="10182789" y="4560652"/>
                </a:moveTo>
                <a:lnTo>
                  <a:pt x="10182789" y="4827352"/>
                </a:lnTo>
                <a:lnTo>
                  <a:pt x="10453943" y="4827352"/>
                </a:lnTo>
                <a:lnTo>
                  <a:pt x="10453943" y="4560652"/>
                </a:lnTo>
                <a:close/>
                <a:moveTo>
                  <a:pt x="9892267" y="4560652"/>
                </a:moveTo>
                <a:lnTo>
                  <a:pt x="9892267" y="4827352"/>
                </a:lnTo>
                <a:lnTo>
                  <a:pt x="10163421" y="4827352"/>
                </a:lnTo>
                <a:lnTo>
                  <a:pt x="10163421" y="4560652"/>
                </a:lnTo>
                <a:close/>
                <a:moveTo>
                  <a:pt x="9601745" y="4560652"/>
                </a:moveTo>
                <a:lnTo>
                  <a:pt x="9601745" y="4827352"/>
                </a:lnTo>
                <a:lnTo>
                  <a:pt x="9872899" y="4827352"/>
                </a:lnTo>
                <a:lnTo>
                  <a:pt x="9872899" y="4560652"/>
                </a:lnTo>
                <a:close/>
                <a:moveTo>
                  <a:pt x="9311224" y="4560652"/>
                </a:moveTo>
                <a:lnTo>
                  <a:pt x="9311224" y="4827352"/>
                </a:lnTo>
                <a:lnTo>
                  <a:pt x="9582377" y="4827352"/>
                </a:lnTo>
                <a:lnTo>
                  <a:pt x="9582377" y="4560652"/>
                </a:lnTo>
                <a:close/>
                <a:moveTo>
                  <a:pt x="9020702" y="4560652"/>
                </a:moveTo>
                <a:lnTo>
                  <a:pt x="9020702" y="4827352"/>
                </a:lnTo>
                <a:lnTo>
                  <a:pt x="9291856" y="4827352"/>
                </a:lnTo>
                <a:lnTo>
                  <a:pt x="9291856" y="4560652"/>
                </a:lnTo>
                <a:close/>
                <a:moveTo>
                  <a:pt x="8731793" y="4560652"/>
                </a:moveTo>
                <a:lnTo>
                  <a:pt x="8731793" y="4827352"/>
                </a:lnTo>
                <a:lnTo>
                  <a:pt x="9001334" y="4827352"/>
                </a:lnTo>
                <a:lnTo>
                  <a:pt x="9001334" y="4560652"/>
                </a:lnTo>
                <a:close/>
                <a:moveTo>
                  <a:pt x="8441272" y="4560652"/>
                </a:moveTo>
                <a:lnTo>
                  <a:pt x="8441272" y="4827352"/>
                </a:lnTo>
                <a:lnTo>
                  <a:pt x="8712425" y="4827352"/>
                </a:lnTo>
                <a:lnTo>
                  <a:pt x="8712425" y="4560652"/>
                </a:lnTo>
                <a:close/>
                <a:moveTo>
                  <a:pt x="8150750" y="4560652"/>
                </a:moveTo>
                <a:lnTo>
                  <a:pt x="8150750" y="4827352"/>
                </a:lnTo>
                <a:lnTo>
                  <a:pt x="8421904" y="4827352"/>
                </a:lnTo>
                <a:lnTo>
                  <a:pt x="8421904" y="4560652"/>
                </a:lnTo>
                <a:close/>
                <a:moveTo>
                  <a:pt x="7860228" y="4560652"/>
                </a:moveTo>
                <a:lnTo>
                  <a:pt x="7860228" y="4827352"/>
                </a:lnTo>
                <a:lnTo>
                  <a:pt x="8131382" y="4827352"/>
                </a:lnTo>
                <a:lnTo>
                  <a:pt x="8131382" y="4560652"/>
                </a:lnTo>
                <a:close/>
                <a:moveTo>
                  <a:pt x="7569706" y="4560652"/>
                </a:moveTo>
                <a:lnTo>
                  <a:pt x="7569706" y="4827352"/>
                </a:lnTo>
                <a:lnTo>
                  <a:pt x="7840860" y="4827352"/>
                </a:lnTo>
                <a:lnTo>
                  <a:pt x="7840860" y="4560652"/>
                </a:lnTo>
                <a:close/>
                <a:moveTo>
                  <a:pt x="7279185" y="4560652"/>
                </a:moveTo>
                <a:lnTo>
                  <a:pt x="7279185" y="4827352"/>
                </a:lnTo>
                <a:lnTo>
                  <a:pt x="7550338" y="4827352"/>
                </a:lnTo>
                <a:lnTo>
                  <a:pt x="7550338" y="4560652"/>
                </a:lnTo>
                <a:close/>
                <a:moveTo>
                  <a:pt x="6988663" y="4560652"/>
                </a:moveTo>
                <a:lnTo>
                  <a:pt x="6988663" y="4827352"/>
                </a:lnTo>
                <a:lnTo>
                  <a:pt x="7259817" y="4827352"/>
                </a:lnTo>
                <a:lnTo>
                  <a:pt x="7259817" y="4560652"/>
                </a:lnTo>
                <a:close/>
                <a:moveTo>
                  <a:pt x="6698141" y="4560652"/>
                </a:moveTo>
                <a:lnTo>
                  <a:pt x="6698141" y="4827352"/>
                </a:lnTo>
                <a:lnTo>
                  <a:pt x="6969295" y="4827352"/>
                </a:lnTo>
                <a:lnTo>
                  <a:pt x="6969295" y="4560652"/>
                </a:lnTo>
                <a:close/>
                <a:moveTo>
                  <a:pt x="6407619" y="4560652"/>
                </a:moveTo>
                <a:lnTo>
                  <a:pt x="6407619" y="4827352"/>
                </a:lnTo>
                <a:lnTo>
                  <a:pt x="6678773" y="4827352"/>
                </a:lnTo>
                <a:lnTo>
                  <a:pt x="6678773" y="4560652"/>
                </a:lnTo>
                <a:close/>
                <a:moveTo>
                  <a:pt x="6117097" y="4560652"/>
                </a:moveTo>
                <a:lnTo>
                  <a:pt x="6117097" y="4827352"/>
                </a:lnTo>
                <a:lnTo>
                  <a:pt x="6388251" y="4827352"/>
                </a:lnTo>
                <a:lnTo>
                  <a:pt x="6388251" y="4560652"/>
                </a:lnTo>
                <a:close/>
                <a:moveTo>
                  <a:pt x="5826576" y="4560652"/>
                </a:moveTo>
                <a:lnTo>
                  <a:pt x="5826576" y="4827352"/>
                </a:lnTo>
                <a:lnTo>
                  <a:pt x="6097729" y="4827352"/>
                </a:lnTo>
                <a:lnTo>
                  <a:pt x="6097729" y="4560652"/>
                </a:lnTo>
                <a:close/>
                <a:moveTo>
                  <a:pt x="5536054" y="4560652"/>
                </a:moveTo>
                <a:lnTo>
                  <a:pt x="5536054" y="4827352"/>
                </a:lnTo>
                <a:lnTo>
                  <a:pt x="5807208" y="4827352"/>
                </a:lnTo>
                <a:lnTo>
                  <a:pt x="5807208" y="4560652"/>
                </a:lnTo>
                <a:close/>
                <a:moveTo>
                  <a:pt x="5247147" y="4560652"/>
                </a:moveTo>
                <a:lnTo>
                  <a:pt x="5247147" y="4827352"/>
                </a:lnTo>
                <a:lnTo>
                  <a:pt x="5516686" y="4827352"/>
                </a:lnTo>
                <a:lnTo>
                  <a:pt x="5516686" y="4560652"/>
                </a:lnTo>
                <a:close/>
                <a:moveTo>
                  <a:pt x="4956625" y="4560652"/>
                </a:moveTo>
                <a:lnTo>
                  <a:pt x="4956625" y="4827352"/>
                </a:lnTo>
                <a:lnTo>
                  <a:pt x="5227779" y="4827352"/>
                </a:lnTo>
                <a:lnTo>
                  <a:pt x="5227779" y="4560652"/>
                </a:lnTo>
                <a:close/>
                <a:moveTo>
                  <a:pt x="4666103" y="4560652"/>
                </a:moveTo>
                <a:lnTo>
                  <a:pt x="4666103" y="4827352"/>
                </a:lnTo>
                <a:lnTo>
                  <a:pt x="4937257" y="4827352"/>
                </a:lnTo>
                <a:lnTo>
                  <a:pt x="4937257" y="4560652"/>
                </a:lnTo>
                <a:close/>
                <a:moveTo>
                  <a:pt x="4375581" y="4560652"/>
                </a:moveTo>
                <a:lnTo>
                  <a:pt x="4375581" y="4827352"/>
                </a:lnTo>
                <a:lnTo>
                  <a:pt x="4646735" y="4827352"/>
                </a:lnTo>
                <a:lnTo>
                  <a:pt x="4646735" y="4560652"/>
                </a:lnTo>
                <a:close/>
                <a:moveTo>
                  <a:pt x="4085059" y="4560652"/>
                </a:moveTo>
                <a:lnTo>
                  <a:pt x="4085059" y="4827352"/>
                </a:lnTo>
                <a:lnTo>
                  <a:pt x="4356213" y="4827352"/>
                </a:lnTo>
                <a:lnTo>
                  <a:pt x="4356213" y="4560652"/>
                </a:lnTo>
                <a:close/>
                <a:moveTo>
                  <a:pt x="3794538" y="4560652"/>
                </a:moveTo>
                <a:lnTo>
                  <a:pt x="3794538" y="4827352"/>
                </a:lnTo>
                <a:lnTo>
                  <a:pt x="4065691" y="4827352"/>
                </a:lnTo>
                <a:lnTo>
                  <a:pt x="4065691" y="4560652"/>
                </a:lnTo>
                <a:close/>
                <a:moveTo>
                  <a:pt x="3504016" y="4560652"/>
                </a:moveTo>
                <a:lnTo>
                  <a:pt x="3504016" y="4827352"/>
                </a:lnTo>
                <a:lnTo>
                  <a:pt x="3775170" y="4827352"/>
                </a:lnTo>
                <a:lnTo>
                  <a:pt x="3775170" y="4560652"/>
                </a:lnTo>
                <a:close/>
                <a:moveTo>
                  <a:pt x="3213494" y="4560652"/>
                </a:moveTo>
                <a:lnTo>
                  <a:pt x="3213494" y="4827352"/>
                </a:lnTo>
                <a:lnTo>
                  <a:pt x="3484648" y="4827352"/>
                </a:lnTo>
                <a:lnTo>
                  <a:pt x="3484648" y="4560652"/>
                </a:lnTo>
                <a:close/>
                <a:moveTo>
                  <a:pt x="2922972" y="4560652"/>
                </a:moveTo>
                <a:lnTo>
                  <a:pt x="2922972" y="4827352"/>
                </a:lnTo>
                <a:lnTo>
                  <a:pt x="3194126" y="4827352"/>
                </a:lnTo>
                <a:lnTo>
                  <a:pt x="3194126" y="4560652"/>
                </a:lnTo>
                <a:close/>
                <a:moveTo>
                  <a:pt x="2632451" y="4560652"/>
                </a:moveTo>
                <a:lnTo>
                  <a:pt x="2632451" y="4827352"/>
                </a:lnTo>
                <a:lnTo>
                  <a:pt x="2903604" y="4827352"/>
                </a:lnTo>
                <a:lnTo>
                  <a:pt x="2903604" y="4560652"/>
                </a:lnTo>
                <a:close/>
                <a:moveTo>
                  <a:pt x="2341929" y="4560652"/>
                </a:moveTo>
                <a:lnTo>
                  <a:pt x="2341929" y="4827352"/>
                </a:lnTo>
                <a:lnTo>
                  <a:pt x="2613083" y="4827352"/>
                </a:lnTo>
                <a:lnTo>
                  <a:pt x="2613083" y="4560652"/>
                </a:lnTo>
                <a:close/>
                <a:moveTo>
                  <a:pt x="2051407" y="4560652"/>
                </a:moveTo>
                <a:lnTo>
                  <a:pt x="2051407" y="4827352"/>
                </a:lnTo>
                <a:lnTo>
                  <a:pt x="2322561" y="4827352"/>
                </a:lnTo>
                <a:lnTo>
                  <a:pt x="2322561" y="4560652"/>
                </a:lnTo>
                <a:close/>
                <a:moveTo>
                  <a:pt x="1760886" y="4560652"/>
                </a:moveTo>
                <a:lnTo>
                  <a:pt x="1760886" y="4827352"/>
                </a:lnTo>
                <a:lnTo>
                  <a:pt x="2032039" y="4827352"/>
                </a:lnTo>
                <a:lnTo>
                  <a:pt x="2032039" y="4560652"/>
                </a:lnTo>
                <a:close/>
                <a:moveTo>
                  <a:pt x="1471977" y="4560652"/>
                </a:moveTo>
                <a:lnTo>
                  <a:pt x="1471977" y="4827352"/>
                </a:lnTo>
                <a:lnTo>
                  <a:pt x="1743131" y="4827352"/>
                </a:lnTo>
                <a:lnTo>
                  <a:pt x="1743131" y="4560652"/>
                </a:lnTo>
                <a:close/>
                <a:moveTo>
                  <a:pt x="1181455" y="4560652"/>
                </a:moveTo>
                <a:lnTo>
                  <a:pt x="1181455" y="4827352"/>
                </a:lnTo>
                <a:lnTo>
                  <a:pt x="1452609" y="4827352"/>
                </a:lnTo>
                <a:lnTo>
                  <a:pt x="1452609" y="4560652"/>
                </a:lnTo>
                <a:close/>
                <a:moveTo>
                  <a:pt x="890933" y="4560652"/>
                </a:moveTo>
                <a:lnTo>
                  <a:pt x="890933" y="4827352"/>
                </a:lnTo>
                <a:lnTo>
                  <a:pt x="1162087" y="4827352"/>
                </a:lnTo>
                <a:lnTo>
                  <a:pt x="1162087" y="4560652"/>
                </a:lnTo>
                <a:close/>
                <a:moveTo>
                  <a:pt x="600412" y="4560652"/>
                </a:moveTo>
                <a:lnTo>
                  <a:pt x="600412" y="4827352"/>
                </a:lnTo>
                <a:lnTo>
                  <a:pt x="871565" y="4827352"/>
                </a:lnTo>
                <a:lnTo>
                  <a:pt x="871565" y="4560652"/>
                </a:lnTo>
                <a:close/>
                <a:moveTo>
                  <a:pt x="309890" y="4560652"/>
                </a:moveTo>
                <a:lnTo>
                  <a:pt x="309890" y="4827352"/>
                </a:lnTo>
                <a:lnTo>
                  <a:pt x="581044" y="4827352"/>
                </a:lnTo>
                <a:lnTo>
                  <a:pt x="581044" y="4560652"/>
                </a:lnTo>
                <a:close/>
                <a:moveTo>
                  <a:pt x="19368" y="4560652"/>
                </a:moveTo>
                <a:lnTo>
                  <a:pt x="19368" y="4827352"/>
                </a:lnTo>
                <a:lnTo>
                  <a:pt x="290522" y="4827352"/>
                </a:lnTo>
                <a:lnTo>
                  <a:pt x="290522" y="4560652"/>
                </a:lnTo>
                <a:close/>
                <a:moveTo>
                  <a:pt x="11925920" y="4274902"/>
                </a:moveTo>
                <a:lnTo>
                  <a:pt x="11925920" y="4541602"/>
                </a:lnTo>
                <a:lnTo>
                  <a:pt x="12197073" y="4541602"/>
                </a:lnTo>
                <a:lnTo>
                  <a:pt x="12197073" y="4274902"/>
                </a:lnTo>
                <a:close/>
                <a:moveTo>
                  <a:pt x="11635398" y="4274902"/>
                </a:moveTo>
                <a:lnTo>
                  <a:pt x="11635398" y="4541602"/>
                </a:lnTo>
                <a:lnTo>
                  <a:pt x="11906552" y="4541602"/>
                </a:lnTo>
                <a:lnTo>
                  <a:pt x="11906552" y="4274902"/>
                </a:lnTo>
                <a:close/>
                <a:moveTo>
                  <a:pt x="11344876" y="4274902"/>
                </a:moveTo>
                <a:lnTo>
                  <a:pt x="11344876" y="4541602"/>
                </a:lnTo>
                <a:lnTo>
                  <a:pt x="11616030" y="4541602"/>
                </a:lnTo>
                <a:lnTo>
                  <a:pt x="11616030" y="4274902"/>
                </a:lnTo>
                <a:close/>
                <a:moveTo>
                  <a:pt x="11054354" y="4274902"/>
                </a:moveTo>
                <a:lnTo>
                  <a:pt x="11054354" y="4541602"/>
                </a:lnTo>
                <a:lnTo>
                  <a:pt x="11325508" y="4541602"/>
                </a:lnTo>
                <a:lnTo>
                  <a:pt x="11325508" y="4274902"/>
                </a:lnTo>
                <a:close/>
                <a:moveTo>
                  <a:pt x="10763832" y="4274902"/>
                </a:moveTo>
                <a:lnTo>
                  <a:pt x="10763832" y="4541602"/>
                </a:lnTo>
                <a:lnTo>
                  <a:pt x="11034986" y="4541602"/>
                </a:lnTo>
                <a:lnTo>
                  <a:pt x="11034986" y="4274902"/>
                </a:lnTo>
                <a:close/>
                <a:moveTo>
                  <a:pt x="10473311" y="4274902"/>
                </a:moveTo>
                <a:lnTo>
                  <a:pt x="10473311" y="4541602"/>
                </a:lnTo>
                <a:lnTo>
                  <a:pt x="10744464" y="4541602"/>
                </a:lnTo>
                <a:lnTo>
                  <a:pt x="10744464" y="4274902"/>
                </a:lnTo>
                <a:close/>
                <a:moveTo>
                  <a:pt x="10182789" y="4274902"/>
                </a:moveTo>
                <a:lnTo>
                  <a:pt x="10182789" y="4541602"/>
                </a:lnTo>
                <a:lnTo>
                  <a:pt x="10453943" y="4541602"/>
                </a:lnTo>
                <a:lnTo>
                  <a:pt x="10453943" y="4274902"/>
                </a:lnTo>
                <a:close/>
                <a:moveTo>
                  <a:pt x="9892267" y="4274902"/>
                </a:moveTo>
                <a:lnTo>
                  <a:pt x="9892267" y="4541602"/>
                </a:lnTo>
                <a:lnTo>
                  <a:pt x="10163421" y="4541602"/>
                </a:lnTo>
                <a:lnTo>
                  <a:pt x="10163421" y="4274902"/>
                </a:lnTo>
                <a:close/>
                <a:moveTo>
                  <a:pt x="9601745" y="4274902"/>
                </a:moveTo>
                <a:lnTo>
                  <a:pt x="9601745" y="4541602"/>
                </a:lnTo>
                <a:lnTo>
                  <a:pt x="9872899" y="4541602"/>
                </a:lnTo>
                <a:lnTo>
                  <a:pt x="9872899" y="4274902"/>
                </a:lnTo>
                <a:close/>
                <a:moveTo>
                  <a:pt x="9311224" y="4274902"/>
                </a:moveTo>
                <a:lnTo>
                  <a:pt x="9311224" y="4541602"/>
                </a:lnTo>
                <a:lnTo>
                  <a:pt x="9582377" y="4541602"/>
                </a:lnTo>
                <a:lnTo>
                  <a:pt x="9582377" y="4274902"/>
                </a:lnTo>
                <a:close/>
                <a:moveTo>
                  <a:pt x="9020702" y="4274902"/>
                </a:moveTo>
                <a:lnTo>
                  <a:pt x="9020702" y="4541602"/>
                </a:lnTo>
                <a:lnTo>
                  <a:pt x="9291856" y="4541602"/>
                </a:lnTo>
                <a:lnTo>
                  <a:pt x="9291856" y="4274902"/>
                </a:lnTo>
                <a:close/>
                <a:moveTo>
                  <a:pt x="8731793" y="4274902"/>
                </a:moveTo>
                <a:lnTo>
                  <a:pt x="8731793" y="4541602"/>
                </a:lnTo>
                <a:lnTo>
                  <a:pt x="9001334" y="4541602"/>
                </a:lnTo>
                <a:lnTo>
                  <a:pt x="9001334" y="4274902"/>
                </a:lnTo>
                <a:close/>
                <a:moveTo>
                  <a:pt x="8441272" y="4274902"/>
                </a:moveTo>
                <a:lnTo>
                  <a:pt x="8441272" y="4541602"/>
                </a:lnTo>
                <a:lnTo>
                  <a:pt x="8712425" y="4541602"/>
                </a:lnTo>
                <a:lnTo>
                  <a:pt x="8712425" y="4274902"/>
                </a:lnTo>
                <a:close/>
                <a:moveTo>
                  <a:pt x="8150750" y="4274902"/>
                </a:moveTo>
                <a:lnTo>
                  <a:pt x="8150750" y="4541602"/>
                </a:lnTo>
                <a:lnTo>
                  <a:pt x="8421904" y="4541602"/>
                </a:lnTo>
                <a:lnTo>
                  <a:pt x="8421904" y="4274902"/>
                </a:lnTo>
                <a:close/>
                <a:moveTo>
                  <a:pt x="7860228" y="4274902"/>
                </a:moveTo>
                <a:lnTo>
                  <a:pt x="7860228" y="4541602"/>
                </a:lnTo>
                <a:lnTo>
                  <a:pt x="8131382" y="4541602"/>
                </a:lnTo>
                <a:lnTo>
                  <a:pt x="8131382" y="4274902"/>
                </a:lnTo>
                <a:close/>
                <a:moveTo>
                  <a:pt x="7569706" y="4274902"/>
                </a:moveTo>
                <a:lnTo>
                  <a:pt x="7569706" y="4541602"/>
                </a:lnTo>
                <a:lnTo>
                  <a:pt x="7840860" y="4541602"/>
                </a:lnTo>
                <a:lnTo>
                  <a:pt x="7840860" y="4274902"/>
                </a:lnTo>
                <a:close/>
                <a:moveTo>
                  <a:pt x="7279185" y="4274902"/>
                </a:moveTo>
                <a:lnTo>
                  <a:pt x="7279185" y="4541602"/>
                </a:lnTo>
                <a:lnTo>
                  <a:pt x="7550338" y="4541602"/>
                </a:lnTo>
                <a:lnTo>
                  <a:pt x="7550338" y="4274902"/>
                </a:lnTo>
                <a:close/>
                <a:moveTo>
                  <a:pt x="6988663" y="4274902"/>
                </a:moveTo>
                <a:lnTo>
                  <a:pt x="6988663" y="4541602"/>
                </a:lnTo>
                <a:lnTo>
                  <a:pt x="7259817" y="4541602"/>
                </a:lnTo>
                <a:lnTo>
                  <a:pt x="7259817" y="4274902"/>
                </a:lnTo>
                <a:close/>
                <a:moveTo>
                  <a:pt x="6698141" y="4274902"/>
                </a:moveTo>
                <a:lnTo>
                  <a:pt x="6698141" y="4541602"/>
                </a:lnTo>
                <a:lnTo>
                  <a:pt x="6969295" y="4541602"/>
                </a:lnTo>
                <a:lnTo>
                  <a:pt x="6969295" y="4274902"/>
                </a:lnTo>
                <a:close/>
                <a:moveTo>
                  <a:pt x="6407619" y="4274902"/>
                </a:moveTo>
                <a:lnTo>
                  <a:pt x="6407619" y="4541602"/>
                </a:lnTo>
                <a:lnTo>
                  <a:pt x="6678773" y="4541602"/>
                </a:lnTo>
                <a:lnTo>
                  <a:pt x="6678773" y="4274902"/>
                </a:lnTo>
                <a:close/>
                <a:moveTo>
                  <a:pt x="6117097" y="4274902"/>
                </a:moveTo>
                <a:lnTo>
                  <a:pt x="6117097" y="4541602"/>
                </a:lnTo>
                <a:lnTo>
                  <a:pt x="6388251" y="4541602"/>
                </a:lnTo>
                <a:lnTo>
                  <a:pt x="6388251" y="4274902"/>
                </a:lnTo>
                <a:close/>
                <a:moveTo>
                  <a:pt x="5826576" y="4274902"/>
                </a:moveTo>
                <a:lnTo>
                  <a:pt x="5826576" y="4541602"/>
                </a:lnTo>
                <a:lnTo>
                  <a:pt x="6097729" y="4541602"/>
                </a:lnTo>
                <a:lnTo>
                  <a:pt x="6097729" y="4274902"/>
                </a:lnTo>
                <a:close/>
                <a:moveTo>
                  <a:pt x="5536054" y="4274902"/>
                </a:moveTo>
                <a:lnTo>
                  <a:pt x="5536054" y="4541602"/>
                </a:lnTo>
                <a:lnTo>
                  <a:pt x="5807208" y="4541602"/>
                </a:lnTo>
                <a:lnTo>
                  <a:pt x="5807208" y="4274902"/>
                </a:lnTo>
                <a:close/>
                <a:moveTo>
                  <a:pt x="5247147" y="4274902"/>
                </a:moveTo>
                <a:lnTo>
                  <a:pt x="5247147" y="4541602"/>
                </a:lnTo>
                <a:lnTo>
                  <a:pt x="5516686" y="4541602"/>
                </a:lnTo>
                <a:lnTo>
                  <a:pt x="5516686" y="4274902"/>
                </a:lnTo>
                <a:close/>
                <a:moveTo>
                  <a:pt x="4956625" y="4274902"/>
                </a:moveTo>
                <a:lnTo>
                  <a:pt x="4956625" y="4541602"/>
                </a:lnTo>
                <a:lnTo>
                  <a:pt x="5227779" y="4541602"/>
                </a:lnTo>
                <a:lnTo>
                  <a:pt x="5227779" y="4274902"/>
                </a:lnTo>
                <a:close/>
                <a:moveTo>
                  <a:pt x="4666103" y="4274902"/>
                </a:moveTo>
                <a:lnTo>
                  <a:pt x="4666103" y="4541602"/>
                </a:lnTo>
                <a:lnTo>
                  <a:pt x="4937257" y="4541602"/>
                </a:lnTo>
                <a:lnTo>
                  <a:pt x="4937257" y="4274902"/>
                </a:lnTo>
                <a:close/>
                <a:moveTo>
                  <a:pt x="4375581" y="4274902"/>
                </a:moveTo>
                <a:lnTo>
                  <a:pt x="4375581" y="4541602"/>
                </a:lnTo>
                <a:lnTo>
                  <a:pt x="4646735" y="4541602"/>
                </a:lnTo>
                <a:lnTo>
                  <a:pt x="4646735" y="4274902"/>
                </a:lnTo>
                <a:close/>
                <a:moveTo>
                  <a:pt x="4085059" y="4274902"/>
                </a:moveTo>
                <a:lnTo>
                  <a:pt x="4085059" y="4541602"/>
                </a:lnTo>
                <a:lnTo>
                  <a:pt x="4356213" y="4541602"/>
                </a:lnTo>
                <a:lnTo>
                  <a:pt x="4356213" y="4274902"/>
                </a:lnTo>
                <a:close/>
                <a:moveTo>
                  <a:pt x="3794538" y="4274902"/>
                </a:moveTo>
                <a:lnTo>
                  <a:pt x="3794538" y="4541602"/>
                </a:lnTo>
                <a:lnTo>
                  <a:pt x="4065691" y="4541602"/>
                </a:lnTo>
                <a:lnTo>
                  <a:pt x="4065691" y="4274902"/>
                </a:lnTo>
                <a:close/>
                <a:moveTo>
                  <a:pt x="3504016" y="4274902"/>
                </a:moveTo>
                <a:lnTo>
                  <a:pt x="3504016" y="4541602"/>
                </a:lnTo>
                <a:lnTo>
                  <a:pt x="3775170" y="4541602"/>
                </a:lnTo>
                <a:lnTo>
                  <a:pt x="3775170" y="4274902"/>
                </a:lnTo>
                <a:close/>
                <a:moveTo>
                  <a:pt x="3213494" y="4274902"/>
                </a:moveTo>
                <a:lnTo>
                  <a:pt x="3213494" y="4541602"/>
                </a:lnTo>
                <a:lnTo>
                  <a:pt x="3484648" y="4541602"/>
                </a:lnTo>
                <a:lnTo>
                  <a:pt x="3484648" y="4274902"/>
                </a:lnTo>
                <a:close/>
                <a:moveTo>
                  <a:pt x="2922972" y="4274902"/>
                </a:moveTo>
                <a:lnTo>
                  <a:pt x="2922972" y="4541602"/>
                </a:lnTo>
                <a:lnTo>
                  <a:pt x="3194126" y="4541602"/>
                </a:lnTo>
                <a:lnTo>
                  <a:pt x="3194126" y="4274902"/>
                </a:lnTo>
                <a:close/>
                <a:moveTo>
                  <a:pt x="2632451" y="4274902"/>
                </a:moveTo>
                <a:lnTo>
                  <a:pt x="2632451" y="4541602"/>
                </a:lnTo>
                <a:lnTo>
                  <a:pt x="2903604" y="4541602"/>
                </a:lnTo>
                <a:lnTo>
                  <a:pt x="2903604" y="4274902"/>
                </a:lnTo>
                <a:close/>
                <a:moveTo>
                  <a:pt x="2341929" y="4274902"/>
                </a:moveTo>
                <a:lnTo>
                  <a:pt x="2341929" y="4541602"/>
                </a:lnTo>
                <a:lnTo>
                  <a:pt x="2613083" y="4541602"/>
                </a:lnTo>
                <a:lnTo>
                  <a:pt x="2613083" y="4274902"/>
                </a:lnTo>
                <a:close/>
                <a:moveTo>
                  <a:pt x="2051407" y="4274902"/>
                </a:moveTo>
                <a:lnTo>
                  <a:pt x="2051407" y="4541602"/>
                </a:lnTo>
                <a:lnTo>
                  <a:pt x="2322561" y="4541602"/>
                </a:lnTo>
                <a:lnTo>
                  <a:pt x="2322561" y="4274902"/>
                </a:lnTo>
                <a:close/>
                <a:moveTo>
                  <a:pt x="1760886" y="4274902"/>
                </a:moveTo>
                <a:lnTo>
                  <a:pt x="1760886" y="4541602"/>
                </a:lnTo>
                <a:lnTo>
                  <a:pt x="2032039" y="4541602"/>
                </a:lnTo>
                <a:lnTo>
                  <a:pt x="2032039" y="4274902"/>
                </a:lnTo>
                <a:close/>
                <a:moveTo>
                  <a:pt x="1471977" y="4274902"/>
                </a:moveTo>
                <a:lnTo>
                  <a:pt x="1471977" y="4541602"/>
                </a:lnTo>
                <a:lnTo>
                  <a:pt x="1743131" y="4541602"/>
                </a:lnTo>
                <a:lnTo>
                  <a:pt x="1743131" y="4274902"/>
                </a:lnTo>
                <a:close/>
                <a:moveTo>
                  <a:pt x="1181455" y="4274902"/>
                </a:moveTo>
                <a:lnTo>
                  <a:pt x="1181455" y="4541602"/>
                </a:lnTo>
                <a:lnTo>
                  <a:pt x="1452609" y="4541602"/>
                </a:lnTo>
                <a:lnTo>
                  <a:pt x="1452609" y="4274902"/>
                </a:lnTo>
                <a:close/>
                <a:moveTo>
                  <a:pt x="890933" y="4274902"/>
                </a:moveTo>
                <a:lnTo>
                  <a:pt x="890933" y="4541602"/>
                </a:lnTo>
                <a:lnTo>
                  <a:pt x="1162087" y="4541602"/>
                </a:lnTo>
                <a:lnTo>
                  <a:pt x="1162087" y="4274902"/>
                </a:lnTo>
                <a:close/>
                <a:moveTo>
                  <a:pt x="600412" y="4274902"/>
                </a:moveTo>
                <a:lnTo>
                  <a:pt x="600412" y="4541602"/>
                </a:lnTo>
                <a:lnTo>
                  <a:pt x="871565" y="4541602"/>
                </a:lnTo>
                <a:lnTo>
                  <a:pt x="871565" y="4274902"/>
                </a:lnTo>
                <a:close/>
                <a:moveTo>
                  <a:pt x="309890" y="4274902"/>
                </a:moveTo>
                <a:lnTo>
                  <a:pt x="309890" y="4541602"/>
                </a:lnTo>
                <a:lnTo>
                  <a:pt x="581044" y="4541602"/>
                </a:lnTo>
                <a:lnTo>
                  <a:pt x="581044" y="4274902"/>
                </a:lnTo>
                <a:close/>
                <a:moveTo>
                  <a:pt x="19368" y="4274902"/>
                </a:moveTo>
                <a:lnTo>
                  <a:pt x="19368" y="4541602"/>
                </a:lnTo>
                <a:lnTo>
                  <a:pt x="290522" y="4541602"/>
                </a:lnTo>
                <a:lnTo>
                  <a:pt x="290522" y="4274902"/>
                </a:lnTo>
                <a:close/>
                <a:moveTo>
                  <a:pt x="11925920" y="3989152"/>
                </a:moveTo>
                <a:lnTo>
                  <a:pt x="11925920" y="4255852"/>
                </a:lnTo>
                <a:lnTo>
                  <a:pt x="12197073" y="4255852"/>
                </a:lnTo>
                <a:lnTo>
                  <a:pt x="12197073" y="3989152"/>
                </a:lnTo>
                <a:close/>
                <a:moveTo>
                  <a:pt x="11635398" y="3989152"/>
                </a:moveTo>
                <a:lnTo>
                  <a:pt x="11635398" y="4255852"/>
                </a:lnTo>
                <a:lnTo>
                  <a:pt x="11906552" y="4255852"/>
                </a:lnTo>
                <a:lnTo>
                  <a:pt x="11906552" y="3989152"/>
                </a:lnTo>
                <a:close/>
                <a:moveTo>
                  <a:pt x="11344876" y="3989152"/>
                </a:moveTo>
                <a:lnTo>
                  <a:pt x="11344876" y="4255852"/>
                </a:lnTo>
                <a:lnTo>
                  <a:pt x="11616030" y="4255852"/>
                </a:lnTo>
                <a:lnTo>
                  <a:pt x="11616030" y="3989152"/>
                </a:lnTo>
                <a:close/>
                <a:moveTo>
                  <a:pt x="11054354" y="3989152"/>
                </a:moveTo>
                <a:lnTo>
                  <a:pt x="11054354" y="4255852"/>
                </a:lnTo>
                <a:lnTo>
                  <a:pt x="11325508" y="4255852"/>
                </a:lnTo>
                <a:lnTo>
                  <a:pt x="11325508" y="3989152"/>
                </a:lnTo>
                <a:close/>
                <a:moveTo>
                  <a:pt x="10763832" y="3989152"/>
                </a:moveTo>
                <a:lnTo>
                  <a:pt x="10763832" y="4255852"/>
                </a:lnTo>
                <a:lnTo>
                  <a:pt x="11034986" y="4255852"/>
                </a:lnTo>
                <a:lnTo>
                  <a:pt x="11034986" y="3989152"/>
                </a:lnTo>
                <a:close/>
                <a:moveTo>
                  <a:pt x="10473311" y="3989152"/>
                </a:moveTo>
                <a:lnTo>
                  <a:pt x="10473311" y="4255852"/>
                </a:lnTo>
                <a:lnTo>
                  <a:pt x="10744464" y="4255852"/>
                </a:lnTo>
                <a:lnTo>
                  <a:pt x="10744464" y="3989152"/>
                </a:lnTo>
                <a:close/>
                <a:moveTo>
                  <a:pt x="10182789" y="3989152"/>
                </a:moveTo>
                <a:lnTo>
                  <a:pt x="10182789" y="4255852"/>
                </a:lnTo>
                <a:lnTo>
                  <a:pt x="10453943" y="4255852"/>
                </a:lnTo>
                <a:lnTo>
                  <a:pt x="10453943" y="3989152"/>
                </a:lnTo>
                <a:close/>
                <a:moveTo>
                  <a:pt x="9892267" y="3989152"/>
                </a:moveTo>
                <a:lnTo>
                  <a:pt x="9892267" y="4255852"/>
                </a:lnTo>
                <a:lnTo>
                  <a:pt x="10163421" y="4255852"/>
                </a:lnTo>
                <a:lnTo>
                  <a:pt x="10163421" y="3989152"/>
                </a:lnTo>
                <a:close/>
                <a:moveTo>
                  <a:pt x="9601745" y="3989152"/>
                </a:moveTo>
                <a:lnTo>
                  <a:pt x="9601745" y="4255852"/>
                </a:lnTo>
                <a:lnTo>
                  <a:pt x="9872899" y="4255852"/>
                </a:lnTo>
                <a:lnTo>
                  <a:pt x="9872899" y="3989152"/>
                </a:lnTo>
                <a:close/>
                <a:moveTo>
                  <a:pt x="9311224" y="3989152"/>
                </a:moveTo>
                <a:lnTo>
                  <a:pt x="9311224" y="4255852"/>
                </a:lnTo>
                <a:lnTo>
                  <a:pt x="9582377" y="4255852"/>
                </a:lnTo>
                <a:lnTo>
                  <a:pt x="9582377" y="3989152"/>
                </a:lnTo>
                <a:close/>
                <a:moveTo>
                  <a:pt x="9020702" y="3989152"/>
                </a:moveTo>
                <a:lnTo>
                  <a:pt x="9020702" y="4255852"/>
                </a:lnTo>
                <a:lnTo>
                  <a:pt x="9291856" y="4255852"/>
                </a:lnTo>
                <a:lnTo>
                  <a:pt x="9291856" y="3989152"/>
                </a:lnTo>
                <a:close/>
                <a:moveTo>
                  <a:pt x="8731793" y="3989152"/>
                </a:moveTo>
                <a:lnTo>
                  <a:pt x="8731793" y="4255852"/>
                </a:lnTo>
                <a:lnTo>
                  <a:pt x="9001334" y="4255852"/>
                </a:lnTo>
                <a:lnTo>
                  <a:pt x="9001334" y="3989152"/>
                </a:lnTo>
                <a:close/>
                <a:moveTo>
                  <a:pt x="8441272" y="3989152"/>
                </a:moveTo>
                <a:lnTo>
                  <a:pt x="8441272" y="4255852"/>
                </a:lnTo>
                <a:lnTo>
                  <a:pt x="8712425" y="4255852"/>
                </a:lnTo>
                <a:lnTo>
                  <a:pt x="8712425" y="3989152"/>
                </a:lnTo>
                <a:close/>
                <a:moveTo>
                  <a:pt x="8150750" y="3989152"/>
                </a:moveTo>
                <a:lnTo>
                  <a:pt x="8150750" y="4255852"/>
                </a:lnTo>
                <a:lnTo>
                  <a:pt x="8421904" y="4255852"/>
                </a:lnTo>
                <a:lnTo>
                  <a:pt x="8421904" y="3989152"/>
                </a:lnTo>
                <a:close/>
                <a:moveTo>
                  <a:pt x="7860228" y="3989152"/>
                </a:moveTo>
                <a:lnTo>
                  <a:pt x="7860228" y="4255852"/>
                </a:lnTo>
                <a:lnTo>
                  <a:pt x="8131382" y="4255852"/>
                </a:lnTo>
                <a:lnTo>
                  <a:pt x="8131382" y="3989152"/>
                </a:lnTo>
                <a:close/>
                <a:moveTo>
                  <a:pt x="7569706" y="3989152"/>
                </a:moveTo>
                <a:lnTo>
                  <a:pt x="7569706" y="4255852"/>
                </a:lnTo>
                <a:lnTo>
                  <a:pt x="7840860" y="4255852"/>
                </a:lnTo>
                <a:lnTo>
                  <a:pt x="7840860" y="3989152"/>
                </a:lnTo>
                <a:close/>
                <a:moveTo>
                  <a:pt x="7279185" y="3989152"/>
                </a:moveTo>
                <a:lnTo>
                  <a:pt x="7279185" y="4255852"/>
                </a:lnTo>
                <a:lnTo>
                  <a:pt x="7550338" y="4255852"/>
                </a:lnTo>
                <a:lnTo>
                  <a:pt x="7550338" y="3989152"/>
                </a:lnTo>
                <a:close/>
                <a:moveTo>
                  <a:pt x="6988663" y="3989152"/>
                </a:moveTo>
                <a:lnTo>
                  <a:pt x="6988663" y="4255852"/>
                </a:lnTo>
                <a:lnTo>
                  <a:pt x="7259817" y="4255852"/>
                </a:lnTo>
                <a:lnTo>
                  <a:pt x="7259817" y="3989152"/>
                </a:lnTo>
                <a:close/>
                <a:moveTo>
                  <a:pt x="6698141" y="3989152"/>
                </a:moveTo>
                <a:lnTo>
                  <a:pt x="6698141" y="4255852"/>
                </a:lnTo>
                <a:lnTo>
                  <a:pt x="6969295" y="4255852"/>
                </a:lnTo>
                <a:lnTo>
                  <a:pt x="6969295" y="3989152"/>
                </a:lnTo>
                <a:close/>
                <a:moveTo>
                  <a:pt x="6407619" y="3989152"/>
                </a:moveTo>
                <a:lnTo>
                  <a:pt x="6407619" y="4255852"/>
                </a:lnTo>
                <a:lnTo>
                  <a:pt x="6678773" y="4255852"/>
                </a:lnTo>
                <a:lnTo>
                  <a:pt x="6678773" y="3989152"/>
                </a:lnTo>
                <a:close/>
                <a:moveTo>
                  <a:pt x="6117097" y="3989152"/>
                </a:moveTo>
                <a:lnTo>
                  <a:pt x="6117097" y="4255852"/>
                </a:lnTo>
                <a:lnTo>
                  <a:pt x="6388251" y="4255852"/>
                </a:lnTo>
                <a:lnTo>
                  <a:pt x="6388251" y="3989152"/>
                </a:lnTo>
                <a:close/>
                <a:moveTo>
                  <a:pt x="5826576" y="3989152"/>
                </a:moveTo>
                <a:lnTo>
                  <a:pt x="5826576" y="4255852"/>
                </a:lnTo>
                <a:lnTo>
                  <a:pt x="6097729" y="4255852"/>
                </a:lnTo>
                <a:lnTo>
                  <a:pt x="6097729" y="3989152"/>
                </a:lnTo>
                <a:close/>
                <a:moveTo>
                  <a:pt x="5536054" y="3989152"/>
                </a:moveTo>
                <a:lnTo>
                  <a:pt x="5536054" y="4255852"/>
                </a:lnTo>
                <a:lnTo>
                  <a:pt x="5807208" y="4255852"/>
                </a:lnTo>
                <a:lnTo>
                  <a:pt x="5807208" y="3989152"/>
                </a:lnTo>
                <a:close/>
                <a:moveTo>
                  <a:pt x="5247147" y="3989152"/>
                </a:moveTo>
                <a:lnTo>
                  <a:pt x="5247147" y="4255852"/>
                </a:lnTo>
                <a:lnTo>
                  <a:pt x="5516686" y="4255852"/>
                </a:lnTo>
                <a:lnTo>
                  <a:pt x="5516686" y="3989152"/>
                </a:lnTo>
                <a:close/>
                <a:moveTo>
                  <a:pt x="4956625" y="3989152"/>
                </a:moveTo>
                <a:lnTo>
                  <a:pt x="4956625" y="4255852"/>
                </a:lnTo>
                <a:lnTo>
                  <a:pt x="5227779" y="4255852"/>
                </a:lnTo>
                <a:lnTo>
                  <a:pt x="5227779" y="3989152"/>
                </a:lnTo>
                <a:close/>
                <a:moveTo>
                  <a:pt x="4666103" y="3989152"/>
                </a:moveTo>
                <a:lnTo>
                  <a:pt x="4666103" y="4255852"/>
                </a:lnTo>
                <a:lnTo>
                  <a:pt x="4937257" y="4255852"/>
                </a:lnTo>
                <a:lnTo>
                  <a:pt x="4937257" y="3989152"/>
                </a:lnTo>
                <a:close/>
                <a:moveTo>
                  <a:pt x="4375581" y="3989152"/>
                </a:moveTo>
                <a:lnTo>
                  <a:pt x="4375581" y="4255852"/>
                </a:lnTo>
                <a:lnTo>
                  <a:pt x="4646735" y="4255852"/>
                </a:lnTo>
                <a:lnTo>
                  <a:pt x="4646735" y="3989152"/>
                </a:lnTo>
                <a:close/>
                <a:moveTo>
                  <a:pt x="4085059" y="3989152"/>
                </a:moveTo>
                <a:lnTo>
                  <a:pt x="4085059" y="4255852"/>
                </a:lnTo>
                <a:lnTo>
                  <a:pt x="4356213" y="4255852"/>
                </a:lnTo>
                <a:lnTo>
                  <a:pt x="4356213" y="3989152"/>
                </a:lnTo>
                <a:close/>
                <a:moveTo>
                  <a:pt x="3794538" y="3989152"/>
                </a:moveTo>
                <a:lnTo>
                  <a:pt x="3794538" y="4255852"/>
                </a:lnTo>
                <a:lnTo>
                  <a:pt x="4065691" y="4255852"/>
                </a:lnTo>
                <a:lnTo>
                  <a:pt x="4065691" y="3989152"/>
                </a:lnTo>
                <a:close/>
                <a:moveTo>
                  <a:pt x="3504016" y="3989152"/>
                </a:moveTo>
                <a:lnTo>
                  <a:pt x="3504016" y="4255852"/>
                </a:lnTo>
                <a:lnTo>
                  <a:pt x="3775170" y="4255852"/>
                </a:lnTo>
                <a:lnTo>
                  <a:pt x="3775170" y="3989152"/>
                </a:lnTo>
                <a:close/>
                <a:moveTo>
                  <a:pt x="3213494" y="3989152"/>
                </a:moveTo>
                <a:lnTo>
                  <a:pt x="3213494" y="4255852"/>
                </a:lnTo>
                <a:lnTo>
                  <a:pt x="3484648" y="4255852"/>
                </a:lnTo>
                <a:lnTo>
                  <a:pt x="3484648" y="3989152"/>
                </a:lnTo>
                <a:close/>
                <a:moveTo>
                  <a:pt x="2922972" y="3989152"/>
                </a:moveTo>
                <a:lnTo>
                  <a:pt x="2922972" y="4255852"/>
                </a:lnTo>
                <a:lnTo>
                  <a:pt x="3194126" y="4255852"/>
                </a:lnTo>
                <a:lnTo>
                  <a:pt x="3194126" y="3989152"/>
                </a:lnTo>
                <a:close/>
                <a:moveTo>
                  <a:pt x="2632451" y="3989152"/>
                </a:moveTo>
                <a:lnTo>
                  <a:pt x="2632451" y="4255852"/>
                </a:lnTo>
                <a:lnTo>
                  <a:pt x="2903604" y="4255852"/>
                </a:lnTo>
                <a:lnTo>
                  <a:pt x="2903604" y="3989152"/>
                </a:lnTo>
                <a:close/>
                <a:moveTo>
                  <a:pt x="2341929" y="3989152"/>
                </a:moveTo>
                <a:lnTo>
                  <a:pt x="2341929" y="4255852"/>
                </a:lnTo>
                <a:lnTo>
                  <a:pt x="2613083" y="4255852"/>
                </a:lnTo>
                <a:lnTo>
                  <a:pt x="2613083" y="3989152"/>
                </a:lnTo>
                <a:close/>
                <a:moveTo>
                  <a:pt x="2051407" y="3989152"/>
                </a:moveTo>
                <a:lnTo>
                  <a:pt x="2051407" y="4255852"/>
                </a:lnTo>
                <a:lnTo>
                  <a:pt x="2322561" y="4255852"/>
                </a:lnTo>
                <a:lnTo>
                  <a:pt x="2322561" y="3989152"/>
                </a:lnTo>
                <a:close/>
                <a:moveTo>
                  <a:pt x="1760886" y="3989152"/>
                </a:moveTo>
                <a:lnTo>
                  <a:pt x="1760886" y="4255852"/>
                </a:lnTo>
                <a:lnTo>
                  <a:pt x="2032039" y="4255852"/>
                </a:lnTo>
                <a:lnTo>
                  <a:pt x="2032039" y="3989152"/>
                </a:lnTo>
                <a:close/>
                <a:moveTo>
                  <a:pt x="1471977" y="3989152"/>
                </a:moveTo>
                <a:lnTo>
                  <a:pt x="1471977" y="4255852"/>
                </a:lnTo>
                <a:lnTo>
                  <a:pt x="1743131" y="4255852"/>
                </a:lnTo>
                <a:lnTo>
                  <a:pt x="1743131" y="3989152"/>
                </a:lnTo>
                <a:close/>
                <a:moveTo>
                  <a:pt x="1181455" y="3989152"/>
                </a:moveTo>
                <a:lnTo>
                  <a:pt x="1181455" y="4255852"/>
                </a:lnTo>
                <a:lnTo>
                  <a:pt x="1452609" y="4255852"/>
                </a:lnTo>
                <a:lnTo>
                  <a:pt x="1452609" y="3989152"/>
                </a:lnTo>
                <a:close/>
                <a:moveTo>
                  <a:pt x="890933" y="3989152"/>
                </a:moveTo>
                <a:lnTo>
                  <a:pt x="890933" y="4255852"/>
                </a:lnTo>
                <a:lnTo>
                  <a:pt x="1162087" y="4255852"/>
                </a:lnTo>
                <a:lnTo>
                  <a:pt x="1162087" y="3989152"/>
                </a:lnTo>
                <a:close/>
                <a:moveTo>
                  <a:pt x="600412" y="3989152"/>
                </a:moveTo>
                <a:lnTo>
                  <a:pt x="600412" y="4255852"/>
                </a:lnTo>
                <a:lnTo>
                  <a:pt x="871565" y="4255852"/>
                </a:lnTo>
                <a:lnTo>
                  <a:pt x="871565" y="3989152"/>
                </a:lnTo>
                <a:close/>
                <a:moveTo>
                  <a:pt x="309890" y="3989152"/>
                </a:moveTo>
                <a:lnTo>
                  <a:pt x="309890" y="4255852"/>
                </a:lnTo>
                <a:lnTo>
                  <a:pt x="581044" y="4255852"/>
                </a:lnTo>
                <a:lnTo>
                  <a:pt x="581044" y="3989152"/>
                </a:lnTo>
                <a:close/>
                <a:moveTo>
                  <a:pt x="19368" y="3989152"/>
                </a:moveTo>
                <a:lnTo>
                  <a:pt x="19368" y="4255852"/>
                </a:lnTo>
                <a:lnTo>
                  <a:pt x="290522" y="4255852"/>
                </a:lnTo>
                <a:lnTo>
                  <a:pt x="290522" y="3989152"/>
                </a:lnTo>
                <a:close/>
                <a:moveTo>
                  <a:pt x="11925920" y="3703402"/>
                </a:moveTo>
                <a:lnTo>
                  <a:pt x="11925920" y="3970102"/>
                </a:lnTo>
                <a:lnTo>
                  <a:pt x="12197073" y="3970102"/>
                </a:lnTo>
                <a:lnTo>
                  <a:pt x="12197073" y="3703402"/>
                </a:lnTo>
                <a:close/>
                <a:moveTo>
                  <a:pt x="11635398" y="3703402"/>
                </a:moveTo>
                <a:lnTo>
                  <a:pt x="11635398" y="3970102"/>
                </a:lnTo>
                <a:lnTo>
                  <a:pt x="11906552" y="3970102"/>
                </a:lnTo>
                <a:lnTo>
                  <a:pt x="11906552" y="3703402"/>
                </a:lnTo>
                <a:close/>
                <a:moveTo>
                  <a:pt x="11344876" y="3703402"/>
                </a:moveTo>
                <a:lnTo>
                  <a:pt x="11344876" y="3970102"/>
                </a:lnTo>
                <a:lnTo>
                  <a:pt x="11616030" y="3970102"/>
                </a:lnTo>
                <a:lnTo>
                  <a:pt x="11616030" y="3703402"/>
                </a:lnTo>
                <a:close/>
                <a:moveTo>
                  <a:pt x="11054354" y="3703402"/>
                </a:moveTo>
                <a:lnTo>
                  <a:pt x="11054354" y="3970102"/>
                </a:lnTo>
                <a:lnTo>
                  <a:pt x="11325508" y="3970102"/>
                </a:lnTo>
                <a:lnTo>
                  <a:pt x="11325508" y="3703402"/>
                </a:lnTo>
                <a:close/>
                <a:moveTo>
                  <a:pt x="10763832" y="3703402"/>
                </a:moveTo>
                <a:lnTo>
                  <a:pt x="10763832" y="3970102"/>
                </a:lnTo>
                <a:lnTo>
                  <a:pt x="11034986" y="3970102"/>
                </a:lnTo>
                <a:lnTo>
                  <a:pt x="11034986" y="3703402"/>
                </a:lnTo>
                <a:close/>
                <a:moveTo>
                  <a:pt x="10473311" y="3703402"/>
                </a:moveTo>
                <a:lnTo>
                  <a:pt x="10473311" y="3970102"/>
                </a:lnTo>
                <a:lnTo>
                  <a:pt x="10744464" y="3970102"/>
                </a:lnTo>
                <a:lnTo>
                  <a:pt x="10744464" y="3703402"/>
                </a:lnTo>
                <a:close/>
                <a:moveTo>
                  <a:pt x="10182789" y="3703402"/>
                </a:moveTo>
                <a:lnTo>
                  <a:pt x="10182789" y="3970102"/>
                </a:lnTo>
                <a:lnTo>
                  <a:pt x="10453943" y="3970102"/>
                </a:lnTo>
                <a:lnTo>
                  <a:pt x="10453943" y="3703402"/>
                </a:lnTo>
                <a:close/>
                <a:moveTo>
                  <a:pt x="9892267" y="3703402"/>
                </a:moveTo>
                <a:lnTo>
                  <a:pt x="9892267" y="3970102"/>
                </a:lnTo>
                <a:lnTo>
                  <a:pt x="10163421" y="3970102"/>
                </a:lnTo>
                <a:lnTo>
                  <a:pt x="10163421" y="3703402"/>
                </a:lnTo>
                <a:close/>
                <a:moveTo>
                  <a:pt x="9601745" y="3703402"/>
                </a:moveTo>
                <a:lnTo>
                  <a:pt x="9601745" y="3970102"/>
                </a:lnTo>
                <a:lnTo>
                  <a:pt x="9872899" y="3970102"/>
                </a:lnTo>
                <a:lnTo>
                  <a:pt x="9872899" y="3703402"/>
                </a:lnTo>
                <a:close/>
                <a:moveTo>
                  <a:pt x="9311224" y="3703402"/>
                </a:moveTo>
                <a:lnTo>
                  <a:pt x="9311224" y="3970102"/>
                </a:lnTo>
                <a:lnTo>
                  <a:pt x="9582377" y="3970102"/>
                </a:lnTo>
                <a:lnTo>
                  <a:pt x="9582377" y="3703402"/>
                </a:lnTo>
                <a:close/>
                <a:moveTo>
                  <a:pt x="9020702" y="3703402"/>
                </a:moveTo>
                <a:lnTo>
                  <a:pt x="9020702" y="3970102"/>
                </a:lnTo>
                <a:lnTo>
                  <a:pt x="9291856" y="3970102"/>
                </a:lnTo>
                <a:lnTo>
                  <a:pt x="9291856" y="3703402"/>
                </a:lnTo>
                <a:close/>
                <a:moveTo>
                  <a:pt x="8731793" y="3703402"/>
                </a:moveTo>
                <a:lnTo>
                  <a:pt x="8731793" y="3970102"/>
                </a:lnTo>
                <a:lnTo>
                  <a:pt x="9001334" y="3970102"/>
                </a:lnTo>
                <a:lnTo>
                  <a:pt x="9001334" y="3703402"/>
                </a:lnTo>
                <a:close/>
                <a:moveTo>
                  <a:pt x="8441272" y="3703402"/>
                </a:moveTo>
                <a:lnTo>
                  <a:pt x="8441272" y="3970102"/>
                </a:lnTo>
                <a:lnTo>
                  <a:pt x="8712425" y="3970102"/>
                </a:lnTo>
                <a:lnTo>
                  <a:pt x="8712425" y="3703402"/>
                </a:lnTo>
                <a:close/>
                <a:moveTo>
                  <a:pt x="8150750" y="3703402"/>
                </a:moveTo>
                <a:lnTo>
                  <a:pt x="8150750" y="3970102"/>
                </a:lnTo>
                <a:lnTo>
                  <a:pt x="8421904" y="3970102"/>
                </a:lnTo>
                <a:lnTo>
                  <a:pt x="8421904" y="3703402"/>
                </a:lnTo>
                <a:close/>
                <a:moveTo>
                  <a:pt x="7860228" y="3703402"/>
                </a:moveTo>
                <a:lnTo>
                  <a:pt x="7860228" y="3970102"/>
                </a:lnTo>
                <a:lnTo>
                  <a:pt x="8131382" y="3970102"/>
                </a:lnTo>
                <a:lnTo>
                  <a:pt x="8131382" y="3703402"/>
                </a:lnTo>
                <a:close/>
                <a:moveTo>
                  <a:pt x="7569706" y="3703402"/>
                </a:moveTo>
                <a:lnTo>
                  <a:pt x="7569706" y="3970102"/>
                </a:lnTo>
                <a:lnTo>
                  <a:pt x="7840860" y="3970102"/>
                </a:lnTo>
                <a:lnTo>
                  <a:pt x="7840860" y="3703402"/>
                </a:lnTo>
                <a:close/>
                <a:moveTo>
                  <a:pt x="7279185" y="3703402"/>
                </a:moveTo>
                <a:lnTo>
                  <a:pt x="7279185" y="3970102"/>
                </a:lnTo>
                <a:lnTo>
                  <a:pt x="7550338" y="3970102"/>
                </a:lnTo>
                <a:lnTo>
                  <a:pt x="7550338" y="3703402"/>
                </a:lnTo>
                <a:close/>
                <a:moveTo>
                  <a:pt x="6988663" y="3703402"/>
                </a:moveTo>
                <a:lnTo>
                  <a:pt x="6988663" y="3970102"/>
                </a:lnTo>
                <a:lnTo>
                  <a:pt x="7259817" y="3970102"/>
                </a:lnTo>
                <a:lnTo>
                  <a:pt x="7259817" y="3703402"/>
                </a:lnTo>
                <a:close/>
                <a:moveTo>
                  <a:pt x="6698141" y="3703402"/>
                </a:moveTo>
                <a:lnTo>
                  <a:pt x="6698141" y="3970102"/>
                </a:lnTo>
                <a:lnTo>
                  <a:pt x="6969295" y="3970102"/>
                </a:lnTo>
                <a:lnTo>
                  <a:pt x="6969295" y="3703402"/>
                </a:lnTo>
                <a:close/>
                <a:moveTo>
                  <a:pt x="6407619" y="3703402"/>
                </a:moveTo>
                <a:lnTo>
                  <a:pt x="6407619" y="3970102"/>
                </a:lnTo>
                <a:lnTo>
                  <a:pt x="6678773" y="3970102"/>
                </a:lnTo>
                <a:lnTo>
                  <a:pt x="6678773" y="3703402"/>
                </a:lnTo>
                <a:close/>
                <a:moveTo>
                  <a:pt x="6117097" y="3703402"/>
                </a:moveTo>
                <a:lnTo>
                  <a:pt x="6117097" y="3970102"/>
                </a:lnTo>
                <a:lnTo>
                  <a:pt x="6388251" y="3970102"/>
                </a:lnTo>
                <a:lnTo>
                  <a:pt x="6388251" y="3703402"/>
                </a:lnTo>
                <a:close/>
                <a:moveTo>
                  <a:pt x="5826576" y="3703402"/>
                </a:moveTo>
                <a:lnTo>
                  <a:pt x="5826576" y="3970102"/>
                </a:lnTo>
                <a:lnTo>
                  <a:pt x="6097729" y="3970102"/>
                </a:lnTo>
                <a:lnTo>
                  <a:pt x="6097729" y="3703402"/>
                </a:lnTo>
                <a:close/>
                <a:moveTo>
                  <a:pt x="5536054" y="3703402"/>
                </a:moveTo>
                <a:lnTo>
                  <a:pt x="5536054" y="3970102"/>
                </a:lnTo>
                <a:lnTo>
                  <a:pt x="5807208" y="3970102"/>
                </a:lnTo>
                <a:lnTo>
                  <a:pt x="5807208" y="3703402"/>
                </a:lnTo>
                <a:close/>
                <a:moveTo>
                  <a:pt x="5247147" y="3703402"/>
                </a:moveTo>
                <a:lnTo>
                  <a:pt x="5247147" y="3970102"/>
                </a:lnTo>
                <a:lnTo>
                  <a:pt x="5516686" y="3970102"/>
                </a:lnTo>
                <a:lnTo>
                  <a:pt x="5516686" y="3703402"/>
                </a:lnTo>
                <a:close/>
                <a:moveTo>
                  <a:pt x="4956625" y="3703402"/>
                </a:moveTo>
                <a:lnTo>
                  <a:pt x="4956625" y="3970102"/>
                </a:lnTo>
                <a:lnTo>
                  <a:pt x="5227779" y="3970102"/>
                </a:lnTo>
                <a:lnTo>
                  <a:pt x="5227779" y="3703402"/>
                </a:lnTo>
                <a:close/>
                <a:moveTo>
                  <a:pt x="4666103" y="3703402"/>
                </a:moveTo>
                <a:lnTo>
                  <a:pt x="4666103" y="3970102"/>
                </a:lnTo>
                <a:lnTo>
                  <a:pt x="4937257" y="3970102"/>
                </a:lnTo>
                <a:lnTo>
                  <a:pt x="4937257" y="3703402"/>
                </a:lnTo>
                <a:close/>
                <a:moveTo>
                  <a:pt x="4375581" y="3703402"/>
                </a:moveTo>
                <a:lnTo>
                  <a:pt x="4375581" y="3970102"/>
                </a:lnTo>
                <a:lnTo>
                  <a:pt x="4646735" y="3970102"/>
                </a:lnTo>
                <a:lnTo>
                  <a:pt x="4646735" y="3703402"/>
                </a:lnTo>
                <a:close/>
                <a:moveTo>
                  <a:pt x="4085059" y="3703402"/>
                </a:moveTo>
                <a:lnTo>
                  <a:pt x="4085059" y="3970102"/>
                </a:lnTo>
                <a:lnTo>
                  <a:pt x="4356213" y="3970102"/>
                </a:lnTo>
                <a:lnTo>
                  <a:pt x="4356213" y="3703402"/>
                </a:lnTo>
                <a:close/>
                <a:moveTo>
                  <a:pt x="3794538" y="3703402"/>
                </a:moveTo>
                <a:lnTo>
                  <a:pt x="3794538" y="3970102"/>
                </a:lnTo>
                <a:lnTo>
                  <a:pt x="4065691" y="3970102"/>
                </a:lnTo>
                <a:lnTo>
                  <a:pt x="4065691" y="3703402"/>
                </a:lnTo>
                <a:close/>
                <a:moveTo>
                  <a:pt x="3504016" y="3703402"/>
                </a:moveTo>
                <a:lnTo>
                  <a:pt x="3504016" y="3970102"/>
                </a:lnTo>
                <a:lnTo>
                  <a:pt x="3775170" y="3970102"/>
                </a:lnTo>
                <a:lnTo>
                  <a:pt x="3775170" y="3703402"/>
                </a:lnTo>
                <a:close/>
                <a:moveTo>
                  <a:pt x="3213494" y="3703402"/>
                </a:moveTo>
                <a:lnTo>
                  <a:pt x="3213494" y="3970102"/>
                </a:lnTo>
                <a:lnTo>
                  <a:pt x="3484648" y="3970102"/>
                </a:lnTo>
                <a:lnTo>
                  <a:pt x="3484648" y="3703402"/>
                </a:lnTo>
                <a:close/>
                <a:moveTo>
                  <a:pt x="2922972" y="3703402"/>
                </a:moveTo>
                <a:lnTo>
                  <a:pt x="2922972" y="3970102"/>
                </a:lnTo>
                <a:lnTo>
                  <a:pt x="3194126" y="3970102"/>
                </a:lnTo>
                <a:lnTo>
                  <a:pt x="3194126" y="3703402"/>
                </a:lnTo>
                <a:close/>
                <a:moveTo>
                  <a:pt x="2632451" y="3703402"/>
                </a:moveTo>
                <a:lnTo>
                  <a:pt x="2632451" y="3970102"/>
                </a:lnTo>
                <a:lnTo>
                  <a:pt x="2903604" y="3970102"/>
                </a:lnTo>
                <a:lnTo>
                  <a:pt x="2903604" y="3703402"/>
                </a:lnTo>
                <a:close/>
                <a:moveTo>
                  <a:pt x="2341929" y="3703402"/>
                </a:moveTo>
                <a:lnTo>
                  <a:pt x="2341929" y="3970102"/>
                </a:lnTo>
                <a:lnTo>
                  <a:pt x="2613083" y="3970102"/>
                </a:lnTo>
                <a:lnTo>
                  <a:pt x="2613083" y="3703402"/>
                </a:lnTo>
                <a:close/>
                <a:moveTo>
                  <a:pt x="2051407" y="3703402"/>
                </a:moveTo>
                <a:lnTo>
                  <a:pt x="2051407" y="3970102"/>
                </a:lnTo>
                <a:lnTo>
                  <a:pt x="2322561" y="3970102"/>
                </a:lnTo>
                <a:lnTo>
                  <a:pt x="2322561" y="3703402"/>
                </a:lnTo>
                <a:close/>
                <a:moveTo>
                  <a:pt x="1760886" y="3703402"/>
                </a:moveTo>
                <a:lnTo>
                  <a:pt x="1760886" y="3970102"/>
                </a:lnTo>
                <a:lnTo>
                  <a:pt x="2032039" y="3970102"/>
                </a:lnTo>
                <a:lnTo>
                  <a:pt x="2032039" y="3703402"/>
                </a:lnTo>
                <a:close/>
                <a:moveTo>
                  <a:pt x="1471977" y="3703402"/>
                </a:moveTo>
                <a:lnTo>
                  <a:pt x="1471977" y="3970102"/>
                </a:lnTo>
                <a:lnTo>
                  <a:pt x="1743131" y="3970102"/>
                </a:lnTo>
                <a:lnTo>
                  <a:pt x="1743131" y="3703402"/>
                </a:lnTo>
                <a:close/>
                <a:moveTo>
                  <a:pt x="1181455" y="3703402"/>
                </a:moveTo>
                <a:lnTo>
                  <a:pt x="1181455" y="3970102"/>
                </a:lnTo>
                <a:lnTo>
                  <a:pt x="1452609" y="3970102"/>
                </a:lnTo>
                <a:lnTo>
                  <a:pt x="1452609" y="3703402"/>
                </a:lnTo>
                <a:close/>
                <a:moveTo>
                  <a:pt x="890933" y="3703402"/>
                </a:moveTo>
                <a:lnTo>
                  <a:pt x="890933" y="3970102"/>
                </a:lnTo>
                <a:lnTo>
                  <a:pt x="1162087" y="3970102"/>
                </a:lnTo>
                <a:lnTo>
                  <a:pt x="1162087" y="3703402"/>
                </a:lnTo>
                <a:close/>
                <a:moveTo>
                  <a:pt x="600412" y="3703402"/>
                </a:moveTo>
                <a:lnTo>
                  <a:pt x="600412" y="3970102"/>
                </a:lnTo>
                <a:lnTo>
                  <a:pt x="871565" y="3970102"/>
                </a:lnTo>
                <a:lnTo>
                  <a:pt x="871565" y="3703402"/>
                </a:lnTo>
                <a:close/>
                <a:moveTo>
                  <a:pt x="309890" y="3703402"/>
                </a:moveTo>
                <a:lnTo>
                  <a:pt x="309890" y="3970102"/>
                </a:lnTo>
                <a:lnTo>
                  <a:pt x="581044" y="3970102"/>
                </a:lnTo>
                <a:lnTo>
                  <a:pt x="581044" y="3703402"/>
                </a:lnTo>
                <a:close/>
                <a:moveTo>
                  <a:pt x="19368" y="3703402"/>
                </a:moveTo>
                <a:lnTo>
                  <a:pt x="19368" y="3970102"/>
                </a:lnTo>
                <a:lnTo>
                  <a:pt x="290522" y="3970102"/>
                </a:lnTo>
                <a:lnTo>
                  <a:pt x="290522" y="3703402"/>
                </a:lnTo>
                <a:close/>
                <a:moveTo>
                  <a:pt x="11925920" y="3417652"/>
                </a:moveTo>
                <a:lnTo>
                  <a:pt x="11925920" y="3684352"/>
                </a:lnTo>
                <a:lnTo>
                  <a:pt x="12197073" y="3684352"/>
                </a:lnTo>
                <a:lnTo>
                  <a:pt x="12197073" y="3417652"/>
                </a:lnTo>
                <a:close/>
                <a:moveTo>
                  <a:pt x="11635398" y="3417652"/>
                </a:moveTo>
                <a:lnTo>
                  <a:pt x="11635398" y="3684352"/>
                </a:lnTo>
                <a:lnTo>
                  <a:pt x="11906552" y="3684352"/>
                </a:lnTo>
                <a:lnTo>
                  <a:pt x="11906552" y="3417652"/>
                </a:lnTo>
                <a:close/>
                <a:moveTo>
                  <a:pt x="11344876" y="3417652"/>
                </a:moveTo>
                <a:lnTo>
                  <a:pt x="11344876" y="3684352"/>
                </a:lnTo>
                <a:lnTo>
                  <a:pt x="11616030" y="3684352"/>
                </a:lnTo>
                <a:lnTo>
                  <a:pt x="11616030" y="3417652"/>
                </a:lnTo>
                <a:close/>
                <a:moveTo>
                  <a:pt x="11054354" y="3417652"/>
                </a:moveTo>
                <a:lnTo>
                  <a:pt x="11054354" y="3684352"/>
                </a:lnTo>
                <a:lnTo>
                  <a:pt x="11325508" y="3684352"/>
                </a:lnTo>
                <a:lnTo>
                  <a:pt x="11325508" y="3417652"/>
                </a:lnTo>
                <a:close/>
                <a:moveTo>
                  <a:pt x="10763832" y="3417652"/>
                </a:moveTo>
                <a:lnTo>
                  <a:pt x="10763832" y="3684352"/>
                </a:lnTo>
                <a:lnTo>
                  <a:pt x="11034986" y="3684352"/>
                </a:lnTo>
                <a:lnTo>
                  <a:pt x="11034986" y="3417652"/>
                </a:lnTo>
                <a:close/>
                <a:moveTo>
                  <a:pt x="10473311" y="3417652"/>
                </a:moveTo>
                <a:lnTo>
                  <a:pt x="10473311" y="3684352"/>
                </a:lnTo>
                <a:lnTo>
                  <a:pt x="10744464" y="3684352"/>
                </a:lnTo>
                <a:lnTo>
                  <a:pt x="10744464" y="3417652"/>
                </a:lnTo>
                <a:close/>
                <a:moveTo>
                  <a:pt x="10182789" y="3417652"/>
                </a:moveTo>
                <a:lnTo>
                  <a:pt x="10182789" y="3684352"/>
                </a:lnTo>
                <a:lnTo>
                  <a:pt x="10453943" y="3684352"/>
                </a:lnTo>
                <a:lnTo>
                  <a:pt x="10453943" y="3417652"/>
                </a:lnTo>
                <a:close/>
                <a:moveTo>
                  <a:pt x="9892267" y="3417652"/>
                </a:moveTo>
                <a:lnTo>
                  <a:pt x="9892267" y="3684352"/>
                </a:lnTo>
                <a:lnTo>
                  <a:pt x="10163421" y="3684352"/>
                </a:lnTo>
                <a:lnTo>
                  <a:pt x="10163421" y="3417652"/>
                </a:lnTo>
                <a:close/>
                <a:moveTo>
                  <a:pt x="9601745" y="3417652"/>
                </a:moveTo>
                <a:lnTo>
                  <a:pt x="9601745" y="3684352"/>
                </a:lnTo>
                <a:lnTo>
                  <a:pt x="9872899" y="3684352"/>
                </a:lnTo>
                <a:lnTo>
                  <a:pt x="9872899" y="3417652"/>
                </a:lnTo>
                <a:close/>
                <a:moveTo>
                  <a:pt x="9311224" y="3417652"/>
                </a:moveTo>
                <a:lnTo>
                  <a:pt x="9311224" y="3684352"/>
                </a:lnTo>
                <a:lnTo>
                  <a:pt x="9582377" y="3684352"/>
                </a:lnTo>
                <a:lnTo>
                  <a:pt x="9582377" y="3417652"/>
                </a:lnTo>
                <a:close/>
                <a:moveTo>
                  <a:pt x="9020702" y="3417652"/>
                </a:moveTo>
                <a:lnTo>
                  <a:pt x="9020702" y="3684352"/>
                </a:lnTo>
                <a:lnTo>
                  <a:pt x="9291856" y="3684352"/>
                </a:lnTo>
                <a:lnTo>
                  <a:pt x="9291856" y="3417652"/>
                </a:lnTo>
                <a:close/>
                <a:moveTo>
                  <a:pt x="8731793" y="3417652"/>
                </a:moveTo>
                <a:lnTo>
                  <a:pt x="8731793" y="3684352"/>
                </a:lnTo>
                <a:lnTo>
                  <a:pt x="9001334" y="3684352"/>
                </a:lnTo>
                <a:lnTo>
                  <a:pt x="9001334" y="3417652"/>
                </a:lnTo>
                <a:close/>
                <a:moveTo>
                  <a:pt x="8441272" y="3417652"/>
                </a:moveTo>
                <a:lnTo>
                  <a:pt x="8441272" y="3684352"/>
                </a:lnTo>
                <a:lnTo>
                  <a:pt x="8712425" y="3684352"/>
                </a:lnTo>
                <a:lnTo>
                  <a:pt x="8712425" y="3417652"/>
                </a:lnTo>
                <a:close/>
                <a:moveTo>
                  <a:pt x="8150750" y="3417652"/>
                </a:moveTo>
                <a:lnTo>
                  <a:pt x="8150750" y="3684352"/>
                </a:lnTo>
                <a:lnTo>
                  <a:pt x="8421904" y="3684352"/>
                </a:lnTo>
                <a:lnTo>
                  <a:pt x="8421904" y="3417652"/>
                </a:lnTo>
                <a:close/>
                <a:moveTo>
                  <a:pt x="7860228" y="3417652"/>
                </a:moveTo>
                <a:lnTo>
                  <a:pt x="7860228" y="3684352"/>
                </a:lnTo>
                <a:lnTo>
                  <a:pt x="8131382" y="3684352"/>
                </a:lnTo>
                <a:lnTo>
                  <a:pt x="8131382" y="3417652"/>
                </a:lnTo>
                <a:close/>
                <a:moveTo>
                  <a:pt x="7569706" y="3417652"/>
                </a:moveTo>
                <a:lnTo>
                  <a:pt x="7569706" y="3684352"/>
                </a:lnTo>
                <a:lnTo>
                  <a:pt x="7840860" y="3684352"/>
                </a:lnTo>
                <a:lnTo>
                  <a:pt x="7840860" y="3417652"/>
                </a:lnTo>
                <a:close/>
                <a:moveTo>
                  <a:pt x="7279185" y="3417652"/>
                </a:moveTo>
                <a:lnTo>
                  <a:pt x="7279185" y="3684352"/>
                </a:lnTo>
                <a:lnTo>
                  <a:pt x="7550338" y="3684352"/>
                </a:lnTo>
                <a:lnTo>
                  <a:pt x="7550338" y="3417652"/>
                </a:lnTo>
                <a:close/>
                <a:moveTo>
                  <a:pt x="6988663" y="3417652"/>
                </a:moveTo>
                <a:lnTo>
                  <a:pt x="6988663" y="3684352"/>
                </a:lnTo>
                <a:lnTo>
                  <a:pt x="7259817" y="3684352"/>
                </a:lnTo>
                <a:lnTo>
                  <a:pt x="7259817" y="3417652"/>
                </a:lnTo>
                <a:close/>
                <a:moveTo>
                  <a:pt x="6698141" y="3417652"/>
                </a:moveTo>
                <a:lnTo>
                  <a:pt x="6698141" y="3684352"/>
                </a:lnTo>
                <a:lnTo>
                  <a:pt x="6969295" y="3684352"/>
                </a:lnTo>
                <a:lnTo>
                  <a:pt x="6969295" y="3417652"/>
                </a:lnTo>
                <a:close/>
                <a:moveTo>
                  <a:pt x="6407619" y="3417652"/>
                </a:moveTo>
                <a:lnTo>
                  <a:pt x="6407619" y="3684352"/>
                </a:lnTo>
                <a:lnTo>
                  <a:pt x="6678773" y="3684352"/>
                </a:lnTo>
                <a:lnTo>
                  <a:pt x="6678773" y="3417652"/>
                </a:lnTo>
                <a:close/>
                <a:moveTo>
                  <a:pt x="6117097" y="3417652"/>
                </a:moveTo>
                <a:lnTo>
                  <a:pt x="6117097" y="3684352"/>
                </a:lnTo>
                <a:lnTo>
                  <a:pt x="6388251" y="3684352"/>
                </a:lnTo>
                <a:lnTo>
                  <a:pt x="6388251" y="3417652"/>
                </a:lnTo>
                <a:close/>
                <a:moveTo>
                  <a:pt x="5826576" y="3417652"/>
                </a:moveTo>
                <a:lnTo>
                  <a:pt x="5826576" y="3684352"/>
                </a:lnTo>
                <a:lnTo>
                  <a:pt x="6097729" y="3684352"/>
                </a:lnTo>
                <a:lnTo>
                  <a:pt x="6097729" y="3417652"/>
                </a:lnTo>
                <a:close/>
                <a:moveTo>
                  <a:pt x="5536054" y="3417652"/>
                </a:moveTo>
                <a:lnTo>
                  <a:pt x="5536054" y="3684352"/>
                </a:lnTo>
                <a:lnTo>
                  <a:pt x="5807208" y="3684352"/>
                </a:lnTo>
                <a:lnTo>
                  <a:pt x="5807208" y="3417652"/>
                </a:lnTo>
                <a:close/>
                <a:moveTo>
                  <a:pt x="5247147" y="3417652"/>
                </a:moveTo>
                <a:lnTo>
                  <a:pt x="5247147" y="3684352"/>
                </a:lnTo>
                <a:lnTo>
                  <a:pt x="5516686" y="3684352"/>
                </a:lnTo>
                <a:lnTo>
                  <a:pt x="5516686" y="3417652"/>
                </a:lnTo>
                <a:close/>
                <a:moveTo>
                  <a:pt x="4956625" y="3417652"/>
                </a:moveTo>
                <a:lnTo>
                  <a:pt x="4956625" y="3684352"/>
                </a:lnTo>
                <a:lnTo>
                  <a:pt x="5227779" y="3684352"/>
                </a:lnTo>
                <a:lnTo>
                  <a:pt x="5227779" y="3417652"/>
                </a:lnTo>
                <a:close/>
                <a:moveTo>
                  <a:pt x="4666103" y="3417652"/>
                </a:moveTo>
                <a:lnTo>
                  <a:pt x="4666103" y="3684352"/>
                </a:lnTo>
                <a:lnTo>
                  <a:pt x="4937257" y="3684352"/>
                </a:lnTo>
                <a:lnTo>
                  <a:pt x="4937257" y="3417652"/>
                </a:lnTo>
                <a:close/>
                <a:moveTo>
                  <a:pt x="4375581" y="3417652"/>
                </a:moveTo>
                <a:lnTo>
                  <a:pt x="4375581" y="3684352"/>
                </a:lnTo>
                <a:lnTo>
                  <a:pt x="4646735" y="3684352"/>
                </a:lnTo>
                <a:lnTo>
                  <a:pt x="4646735" y="3417652"/>
                </a:lnTo>
                <a:close/>
                <a:moveTo>
                  <a:pt x="4085059" y="3417652"/>
                </a:moveTo>
                <a:lnTo>
                  <a:pt x="4085059" y="3684352"/>
                </a:lnTo>
                <a:lnTo>
                  <a:pt x="4356213" y="3684352"/>
                </a:lnTo>
                <a:lnTo>
                  <a:pt x="4356213" y="3417652"/>
                </a:lnTo>
                <a:close/>
                <a:moveTo>
                  <a:pt x="3794538" y="3417652"/>
                </a:moveTo>
                <a:lnTo>
                  <a:pt x="3794538" y="3684352"/>
                </a:lnTo>
                <a:lnTo>
                  <a:pt x="4065691" y="3684352"/>
                </a:lnTo>
                <a:lnTo>
                  <a:pt x="4065691" y="3417652"/>
                </a:lnTo>
                <a:close/>
                <a:moveTo>
                  <a:pt x="3504016" y="3417652"/>
                </a:moveTo>
                <a:lnTo>
                  <a:pt x="3504016" y="3684352"/>
                </a:lnTo>
                <a:lnTo>
                  <a:pt x="3775170" y="3684352"/>
                </a:lnTo>
                <a:lnTo>
                  <a:pt x="3775170" y="3417652"/>
                </a:lnTo>
                <a:close/>
                <a:moveTo>
                  <a:pt x="3213494" y="3417652"/>
                </a:moveTo>
                <a:lnTo>
                  <a:pt x="3213494" y="3684352"/>
                </a:lnTo>
                <a:lnTo>
                  <a:pt x="3484648" y="3684352"/>
                </a:lnTo>
                <a:lnTo>
                  <a:pt x="3484648" y="3417652"/>
                </a:lnTo>
                <a:close/>
                <a:moveTo>
                  <a:pt x="2922972" y="3417652"/>
                </a:moveTo>
                <a:lnTo>
                  <a:pt x="2922972" y="3684352"/>
                </a:lnTo>
                <a:lnTo>
                  <a:pt x="3194126" y="3684352"/>
                </a:lnTo>
                <a:lnTo>
                  <a:pt x="3194126" y="3417652"/>
                </a:lnTo>
                <a:close/>
                <a:moveTo>
                  <a:pt x="2632451" y="3417652"/>
                </a:moveTo>
                <a:lnTo>
                  <a:pt x="2632451" y="3684352"/>
                </a:lnTo>
                <a:lnTo>
                  <a:pt x="2903604" y="3684352"/>
                </a:lnTo>
                <a:lnTo>
                  <a:pt x="2903604" y="3417652"/>
                </a:lnTo>
                <a:close/>
                <a:moveTo>
                  <a:pt x="2341929" y="3417652"/>
                </a:moveTo>
                <a:lnTo>
                  <a:pt x="2341929" y="3684352"/>
                </a:lnTo>
                <a:lnTo>
                  <a:pt x="2613083" y="3684352"/>
                </a:lnTo>
                <a:lnTo>
                  <a:pt x="2613083" y="3417652"/>
                </a:lnTo>
                <a:close/>
                <a:moveTo>
                  <a:pt x="2051407" y="3417652"/>
                </a:moveTo>
                <a:lnTo>
                  <a:pt x="2051407" y="3684352"/>
                </a:lnTo>
                <a:lnTo>
                  <a:pt x="2322561" y="3684352"/>
                </a:lnTo>
                <a:lnTo>
                  <a:pt x="2322561" y="3417652"/>
                </a:lnTo>
                <a:close/>
                <a:moveTo>
                  <a:pt x="1760886" y="3417652"/>
                </a:moveTo>
                <a:lnTo>
                  <a:pt x="1760886" y="3684352"/>
                </a:lnTo>
                <a:lnTo>
                  <a:pt x="2032039" y="3684352"/>
                </a:lnTo>
                <a:lnTo>
                  <a:pt x="2032039" y="3417652"/>
                </a:lnTo>
                <a:close/>
                <a:moveTo>
                  <a:pt x="1471977" y="3417652"/>
                </a:moveTo>
                <a:lnTo>
                  <a:pt x="1471977" y="3684352"/>
                </a:lnTo>
                <a:lnTo>
                  <a:pt x="1743131" y="3684352"/>
                </a:lnTo>
                <a:lnTo>
                  <a:pt x="1743131" y="3417652"/>
                </a:lnTo>
                <a:close/>
                <a:moveTo>
                  <a:pt x="1181455" y="3417652"/>
                </a:moveTo>
                <a:lnTo>
                  <a:pt x="1181455" y="3684352"/>
                </a:lnTo>
                <a:lnTo>
                  <a:pt x="1452609" y="3684352"/>
                </a:lnTo>
                <a:lnTo>
                  <a:pt x="1452609" y="3417652"/>
                </a:lnTo>
                <a:close/>
                <a:moveTo>
                  <a:pt x="890933" y="3417652"/>
                </a:moveTo>
                <a:lnTo>
                  <a:pt x="890933" y="3684352"/>
                </a:lnTo>
                <a:lnTo>
                  <a:pt x="1162087" y="3684352"/>
                </a:lnTo>
                <a:lnTo>
                  <a:pt x="1162087" y="3417652"/>
                </a:lnTo>
                <a:close/>
                <a:moveTo>
                  <a:pt x="600412" y="3417652"/>
                </a:moveTo>
                <a:lnTo>
                  <a:pt x="600412" y="3684352"/>
                </a:lnTo>
                <a:lnTo>
                  <a:pt x="871565" y="3684352"/>
                </a:lnTo>
                <a:lnTo>
                  <a:pt x="871565" y="3417652"/>
                </a:lnTo>
                <a:close/>
                <a:moveTo>
                  <a:pt x="309890" y="3417652"/>
                </a:moveTo>
                <a:lnTo>
                  <a:pt x="309890" y="3684352"/>
                </a:lnTo>
                <a:lnTo>
                  <a:pt x="581044" y="3684352"/>
                </a:lnTo>
                <a:lnTo>
                  <a:pt x="581044" y="3417652"/>
                </a:lnTo>
                <a:close/>
                <a:moveTo>
                  <a:pt x="19368" y="3417652"/>
                </a:moveTo>
                <a:lnTo>
                  <a:pt x="19368" y="3684352"/>
                </a:lnTo>
                <a:lnTo>
                  <a:pt x="290522" y="3684352"/>
                </a:lnTo>
                <a:lnTo>
                  <a:pt x="290522" y="3417652"/>
                </a:lnTo>
                <a:close/>
                <a:moveTo>
                  <a:pt x="11925920" y="3131902"/>
                </a:moveTo>
                <a:lnTo>
                  <a:pt x="11925920" y="3398602"/>
                </a:lnTo>
                <a:lnTo>
                  <a:pt x="12197073" y="3398602"/>
                </a:lnTo>
                <a:lnTo>
                  <a:pt x="12197073" y="3131902"/>
                </a:lnTo>
                <a:close/>
                <a:moveTo>
                  <a:pt x="11635398" y="3131902"/>
                </a:moveTo>
                <a:lnTo>
                  <a:pt x="11635398" y="3398602"/>
                </a:lnTo>
                <a:lnTo>
                  <a:pt x="11906552" y="3398602"/>
                </a:lnTo>
                <a:lnTo>
                  <a:pt x="11906552" y="3131902"/>
                </a:lnTo>
                <a:close/>
                <a:moveTo>
                  <a:pt x="11344876" y="3131902"/>
                </a:moveTo>
                <a:lnTo>
                  <a:pt x="11344876" y="3398602"/>
                </a:lnTo>
                <a:lnTo>
                  <a:pt x="11616030" y="3398602"/>
                </a:lnTo>
                <a:lnTo>
                  <a:pt x="11616030" y="3131902"/>
                </a:lnTo>
                <a:close/>
                <a:moveTo>
                  <a:pt x="11054354" y="3131902"/>
                </a:moveTo>
                <a:lnTo>
                  <a:pt x="11054354" y="3398602"/>
                </a:lnTo>
                <a:lnTo>
                  <a:pt x="11325508" y="3398602"/>
                </a:lnTo>
                <a:lnTo>
                  <a:pt x="11325508" y="3131902"/>
                </a:lnTo>
                <a:close/>
                <a:moveTo>
                  <a:pt x="10763832" y="3131902"/>
                </a:moveTo>
                <a:lnTo>
                  <a:pt x="10763832" y="3398602"/>
                </a:lnTo>
                <a:lnTo>
                  <a:pt x="11034986" y="3398602"/>
                </a:lnTo>
                <a:lnTo>
                  <a:pt x="11034986" y="3131902"/>
                </a:lnTo>
                <a:close/>
                <a:moveTo>
                  <a:pt x="10473311" y="3131902"/>
                </a:moveTo>
                <a:lnTo>
                  <a:pt x="10473311" y="3398602"/>
                </a:lnTo>
                <a:lnTo>
                  <a:pt x="10744464" y="3398602"/>
                </a:lnTo>
                <a:lnTo>
                  <a:pt x="10744464" y="3131902"/>
                </a:lnTo>
                <a:close/>
                <a:moveTo>
                  <a:pt x="10182789" y="3131902"/>
                </a:moveTo>
                <a:lnTo>
                  <a:pt x="10182789" y="3398602"/>
                </a:lnTo>
                <a:lnTo>
                  <a:pt x="10453943" y="3398602"/>
                </a:lnTo>
                <a:lnTo>
                  <a:pt x="10453943" y="3131902"/>
                </a:lnTo>
                <a:close/>
                <a:moveTo>
                  <a:pt x="9892267" y="3131902"/>
                </a:moveTo>
                <a:lnTo>
                  <a:pt x="9892267" y="3398602"/>
                </a:lnTo>
                <a:lnTo>
                  <a:pt x="10163421" y="3398602"/>
                </a:lnTo>
                <a:lnTo>
                  <a:pt x="10163421" y="3131902"/>
                </a:lnTo>
                <a:close/>
                <a:moveTo>
                  <a:pt x="9601745" y="3131902"/>
                </a:moveTo>
                <a:lnTo>
                  <a:pt x="9601745" y="3398602"/>
                </a:lnTo>
                <a:lnTo>
                  <a:pt x="9872899" y="3398602"/>
                </a:lnTo>
                <a:lnTo>
                  <a:pt x="9872899" y="3131902"/>
                </a:lnTo>
                <a:close/>
                <a:moveTo>
                  <a:pt x="9311224" y="3131902"/>
                </a:moveTo>
                <a:lnTo>
                  <a:pt x="9311224" y="3398602"/>
                </a:lnTo>
                <a:lnTo>
                  <a:pt x="9582377" y="3398602"/>
                </a:lnTo>
                <a:lnTo>
                  <a:pt x="9582377" y="3131902"/>
                </a:lnTo>
                <a:close/>
                <a:moveTo>
                  <a:pt x="9020702" y="3131902"/>
                </a:moveTo>
                <a:lnTo>
                  <a:pt x="9020702" y="3398602"/>
                </a:lnTo>
                <a:lnTo>
                  <a:pt x="9291856" y="3398602"/>
                </a:lnTo>
                <a:lnTo>
                  <a:pt x="9291856" y="3131902"/>
                </a:lnTo>
                <a:close/>
                <a:moveTo>
                  <a:pt x="8731793" y="3131902"/>
                </a:moveTo>
                <a:lnTo>
                  <a:pt x="8731793" y="3398602"/>
                </a:lnTo>
                <a:lnTo>
                  <a:pt x="9001334" y="3398602"/>
                </a:lnTo>
                <a:lnTo>
                  <a:pt x="9001334" y="3131902"/>
                </a:lnTo>
                <a:close/>
                <a:moveTo>
                  <a:pt x="8441272" y="3131902"/>
                </a:moveTo>
                <a:lnTo>
                  <a:pt x="8441272" y="3398602"/>
                </a:lnTo>
                <a:lnTo>
                  <a:pt x="8712425" y="3398602"/>
                </a:lnTo>
                <a:lnTo>
                  <a:pt x="8712425" y="3131902"/>
                </a:lnTo>
                <a:close/>
                <a:moveTo>
                  <a:pt x="8150750" y="3131902"/>
                </a:moveTo>
                <a:lnTo>
                  <a:pt x="8150750" y="3398602"/>
                </a:lnTo>
                <a:lnTo>
                  <a:pt x="8421904" y="3398602"/>
                </a:lnTo>
                <a:lnTo>
                  <a:pt x="8421904" y="3131902"/>
                </a:lnTo>
                <a:close/>
                <a:moveTo>
                  <a:pt x="7860228" y="3131902"/>
                </a:moveTo>
                <a:lnTo>
                  <a:pt x="7860228" y="3398602"/>
                </a:lnTo>
                <a:lnTo>
                  <a:pt x="8131382" y="3398602"/>
                </a:lnTo>
                <a:lnTo>
                  <a:pt x="8131382" y="3131902"/>
                </a:lnTo>
                <a:close/>
                <a:moveTo>
                  <a:pt x="7569706" y="3131902"/>
                </a:moveTo>
                <a:lnTo>
                  <a:pt x="7569706" y="3398602"/>
                </a:lnTo>
                <a:lnTo>
                  <a:pt x="7840860" y="3398602"/>
                </a:lnTo>
                <a:lnTo>
                  <a:pt x="7840860" y="3131902"/>
                </a:lnTo>
                <a:close/>
                <a:moveTo>
                  <a:pt x="7279185" y="3131902"/>
                </a:moveTo>
                <a:lnTo>
                  <a:pt x="7279185" y="3398602"/>
                </a:lnTo>
                <a:lnTo>
                  <a:pt x="7550338" y="3398602"/>
                </a:lnTo>
                <a:lnTo>
                  <a:pt x="7550338" y="3131902"/>
                </a:lnTo>
                <a:close/>
                <a:moveTo>
                  <a:pt x="6988663" y="3131902"/>
                </a:moveTo>
                <a:lnTo>
                  <a:pt x="6988663" y="3398602"/>
                </a:lnTo>
                <a:lnTo>
                  <a:pt x="7259817" y="3398602"/>
                </a:lnTo>
                <a:lnTo>
                  <a:pt x="7259817" y="3131902"/>
                </a:lnTo>
                <a:close/>
                <a:moveTo>
                  <a:pt x="6698141" y="3131902"/>
                </a:moveTo>
                <a:lnTo>
                  <a:pt x="6698141" y="3398602"/>
                </a:lnTo>
                <a:lnTo>
                  <a:pt x="6969295" y="3398602"/>
                </a:lnTo>
                <a:lnTo>
                  <a:pt x="6969295" y="3131902"/>
                </a:lnTo>
                <a:close/>
                <a:moveTo>
                  <a:pt x="6407619" y="3131902"/>
                </a:moveTo>
                <a:lnTo>
                  <a:pt x="6407619" y="3398602"/>
                </a:lnTo>
                <a:lnTo>
                  <a:pt x="6678773" y="3398602"/>
                </a:lnTo>
                <a:lnTo>
                  <a:pt x="6678773" y="3131902"/>
                </a:lnTo>
                <a:close/>
                <a:moveTo>
                  <a:pt x="6117097" y="3131902"/>
                </a:moveTo>
                <a:lnTo>
                  <a:pt x="6117097" y="3398602"/>
                </a:lnTo>
                <a:lnTo>
                  <a:pt x="6388251" y="3398602"/>
                </a:lnTo>
                <a:lnTo>
                  <a:pt x="6388251" y="3131902"/>
                </a:lnTo>
                <a:close/>
                <a:moveTo>
                  <a:pt x="5826576" y="3131902"/>
                </a:moveTo>
                <a:lnTo>
                  <a:pt x="5826576" y="3398602"/>
                </a:lnTo>
                <a:lnTo>
                  <a:pt x="6097729" y="3398602"/>
                </a:lnTo>
                <a:lnTo>
                  <a:pt x="6097729" y="3131902"/>
                </a:lnTo>
                <a:close/>
                <a:moveTo>
                  <a:pt x="5536054" y="3131902"/>
                </a:moveTo>
                <a:lnTo>
                  <a:pt x="5536054" y="3398602"/>
                </a:lnTo>
                <a:lnTo>
                  <a:pt x="5807208" y="3398602"/>
                </a:lnTo>
                <a:lnTo>
                  <a:pt x="5807208" y="3131902"/>
                </a:lnTo>
                <a:close/>
                <a:moveTo>
                  <a:pt x="5247147" y="3131902"/>
                </a:moveTo>
                <a:lnTo>
                  <a:pt x="5247147" y="3398602"/>
                </a:lnTo>
                <a:lnTo>
                  <a:pt x="5516686" y="3398602"/>
                </a:lnTo>
                <a:lnTo>
                  <a:pt x="5516686" y="3131902"/>
                </a:lnTo>
                <a:close/>
                <a:moveTo>
                  <a:pt x="4956625" y="3131902"/>
                </a:moveTo>
                <a:lnTo>
                  <a:pt x="4956625" y="3398602"/>
                </a:lnTo>
                <a:lnTo>
                  <a:pt x="5227779" y="3398602"/>
                </a:lnTo>
                <a:lnTo>
                  <a:pt x="5227779" y="3131902"/>
                </a:lnTo>
                <a:close/>
                <a:moveTo>
                  <a:pt x="4666103" y="3131902"/>
                </a:moveTo>
                <a:lnTo>
                  <a:pt x="4666103" y="3398602"/>
                </a:lnTo>
                <a:lnTo>
                  <a:pt x="4937257" y="3398602"/>
                </a:lnTo>
                <a:lnTo>
                  <a:pt x="4937257" y="3131902"/>
                </a:lnTo>
                <a:close/>
                <a:moveTo>
                  <a:pt x="4375581" y="3131902"/>
                </a:moveTo>
                <a:lnTo>
                  <a:pt x="4375581" y="3398602"/>
                </a:lnTo>
                <a:lnTo>
                  <a:pt x="4646735" y="3398602"/>
                </a:lnTo>
                <a:lnTo>
                  <a:pt x="4646735" y="3131902"/>
                </a:lnTo>
                <a:close/>
                <a:moveTo>
                  <a:pt x="4085059" y="3131902"/>
                </a:moveTo>
                <a:lnTo>
                  <a:pt x="4085059" y="3398602"/>
                </a:lnTo>
                <a:lnTo>
                  <a:pt x="4356213" y="3398602"/>
                </a:lnTo>
                <a:lnTo>
                  <a:pt x="4356213" y="3131902"/>
                </a:lnTo>
                <a:close/>
                <a:moveTo>
                  <a:pt x="3794538" y="3131902"/>
                </a:moveTo>
                <a:lnTo>
                  <a:pt x="3794538" y="3398602"/>
                </a:lnTo>
                <a:lnTo>
                  <a:pt x="4065691" y="3398602"/>
                </a:lnTo>
                <a:lnTo>
                  <a:pt x="4065691" y="3131902"/>
                </a:lnTo>
                <a:close/>
                <a:moveTo>
                  <a:pt x="3504016" y="3131902"/>
                </a:moveTo>
                <a:lnTo>
                  <a:pt x="3504016" y="3398602"/>
                </a:lnTo>
                <a:lnTo>
                  <a:pt x="3775170" y="3398602"/>
                </a:lnTo>
                <a:lnTo>
                  <a:pt x="3775170" y="3131902"/>
                </a:lnTo>
                <a:close/>
                <a:moveTo>
                  <a:pt x="3213494" y="3131902"/>
                </a:moveTo>
                <a:lnTo>
                  <a:pt x="3213494" y="3398602"/>
                </a:lnTo>
                <a:lnTo>
                  <a:pt x="3484648" y="3398602"/>
                </a:lnTo>
                <a:lnTo>
                  <a:pt x="3484648" y="3131902"/>
                </a:lnTo>
                <a:close/>
                <a:moveTo>
                  <a:pt x="2922972" y="3131902"/>
                </a:moveTo>
                <a:lnTo>
                  <a:pt x="2922972" y="3398602"/>
                </a:lnTo>
                <a:lnTo>
                  <a:pt x="3194126" y="3398602"/>
                </a:lnTo>
                <a:lnTo>
                  <a:pt x="3194126" y="3131902"/>
                </a:lnTo>
                <a:close/>
                <a:moveTo>
                  <a:pt x="2632451" y="3131902"/>
                </a:moveTo>
                <a:lnTo>
                  <a:pt x="2632451" y="3398602"/>
                </a:lnTo>
                <a:lnTo>
                  <a:pt x="2903604" y="3398602"/>
                </a:lnTo>
                <a:lnTo>
                  <a:pt x="2903604" y="3131902"/>
                </a:lnTo>
                <a:close/>
                <a:moveTo>
                  <a:pt x="2341929" y="3131902"/>
                </a:moveTo>
                <a:lnTo>
                  <a:pt x="2341929" y="3398602"/>
                </a:lnTo>
                <a:lnTo>
                  <a:pt x="2613083" y="3398602"/>
                </a:lnTo>
                <a:lnTo>
                  <a:pt x="2613083" y="3131902"/>
                </a:lnTo>
                <a:close/>
                <a:moveTo>
                  <a:pt x="2051407" y="3131902"/>
                </a:moveTo>
                <a:lnTo>
                  <a:pt x="2051407" y="3398602"/>
                </a:lnTo>
                <a:lnTo>
                  <a:pt x="2322561" y="3398602"/>
                </a:lnTo>
                <a:lnTo>
                  <a:pt x="2322561" y="3131902"/>
                </a:lnTo>
                <a:close/>
                <a:moveTo>
                  <a:pt x="1760886" y="3131902"/>
                </a:moveTo>
                <a:lnTo>
                  <a:pt x="1760886" y="3398602"/>
                </a:lnTo>
                <a:lnTo>
                  <a:pt x="2032039" y="3398602"/>
                </a:lnTo>
                <a:lnTo>
                  <a:pt x="2032039" y="3131902"/>
                </a:lnTo>
                <a:close/>
                <a:moveTo>
                  <a:pt x="1471977" y="3131902"/>
                </a:moveTo>
                <a:lnTo>
                  <a:pt x="1471977" y="3398602"/>
                </a:lnTo>
                <a:lnTo>
                  <a:pt x="1743131" y="3398602"/>
                </a:lnTo>
                <a:lnTo>
                  <a:pt x="1743131" y="3131902"/>
                </a:lnTo>
                <a:close/>
                <a:moveTo>
                  <a:pt x="1181455" y="3131902"/>
                </a:moveTo>
                <a:lnTo>
                  <a:pt x="1181455" y="3398602"/>
                </a:lnTo>
                <a:lnTo>
                  <a:pt x="1452609" y="3398602"/>
                </a:lnTo>
                <a:lnTo>
                  <a:pt x="1452609" y="3131902"/>
                </a:lnTo>
                <a:close/>
                <a:moveTo>
                  <a:pt x="890933" y="3131902"/>
                </a:moveTo>
                <a:lnTo>
                  <a:pt x="890933" y="3398602"/>
                </a:lnTo>
                <a:lnTo>
                  <a:pt x="1162087" y="3398602"/>
                </a:lnTo>
                <a:lnTo>
                  <a:pt x="1162087" y="3131902"/>
                </a:lnTo>
                <a:close/>
                <a:moveTo>
                  <a:pt x="600412" y="3131902"/>
                </a:moveTo>
                <a:lnTo>
                  <a:pt x="600412" y="3398602"/>
                </a:lnTo>
                <a:lnTo>
                  <a:pt x="871565" y="3398602"/>
                </a:lnTo>
                <a:lnTo>
                  <a:pt x="871565" y="3131902"/>
                </a:lnTo>
                <a:close/>
                <a:moveTo>
                  <a:pt x="309890" y="3131902"/>
                </a:moveTo>
                <a:lnTo>
                  <a:pt x="309890" y="3398602"/>
                </a:lnTo>
                <a:lnTo>
                  <a:pt x="581044" y="3398602"/>
                </a:lnTo>
                <a:lnTo>
                  <a:pt x="581044" y="3131902"/>
                </a:lnTo>
                <a:close/>
                <a:moveTo>
                  <a:pt x="19368" y="3131902"/>
                </a:moveTo>
                <a:lnTo>
                  <a:pt x="19368" y="3398602"/>
                </a:lnTo>
                <a:lnTo>
                  <a:pt x="290522" y="3398602"/>
                </a:lnTo>
                <a:lnTo>
                  <a:pt x="290522" y="3131902"/>
                </a:lnTo>
                <a:close/>
                <a:moveTo>
                  <a:pt x="11925920" y="2846152"/>
                </a:moveTo>
                <a:lnTo>
                  <a:pt x="11925920" y="3112852"/>
                </a:lnTo>
                <a:lnTo>
                  <a:pt x="12197073" y="3112852"/>
                </a:lnTo>
                <a:lnTo>
                  <a:pt x="12197073" y="2846152"/>
                </a:lnTo>
                <a:close/>
                <a:moveTo>
                  <a:pt x="11635398" y="2846152"/>
                </a:moveTo>
                <a:lnTo>
                  <a:pt x="11635398" y="3112852"/>
                </a:lnTo>
                <a:lnTo>
                  <a:pt x="11906552" y="3112852"/>
                </a:lnTo>
                <a:lnTo>
                  <a:pt x="11906552" y="2846152"/>
                </a:lnTo>
                <a:close/>
                <a:moveTo>
                  <a:pt x="11344876" y="2846152"/>
                </a:moveTo>
                <a:lnTo>
                  <a:pt x="11344876" y="3112852"/>
                </a:lnTo>
                <a:lnTo>
                  <a:pt x="11616030" y="3112852"/>
                </a:lnTo>
                <a:lnTo>
                  <a:pt x="11616030" y="2846152"/>
                </a:lnTo>
                <a:close/>
                <a:moveTo>
                  <a:pt x="11054354" y="2846152"/>
                </a:moveTo>
                <a:lnTo>
                  <a:pt x="11054354" y="3112852"/>
                </a:lnTo>
                <a:lnTo>
                  <a:pt x="11325508" y="3112852"/>
                </a:lnTo>
                <a:lnTo>
                  <a:pt x="11325508" y="2846152"/>
                </a:lnTo>
                <a:close/>
                <a:moveTo>
                  <a:pt x="10763832" y="2846152"/>
                </a:moveTo>
                <a:lnTo>
                  <a:pt x="10763832" y="3112852"/>
                </a:lnTo>
                <a:lnTo>
                  <a:pt x="11034986" y="3112852"/>
                </a:lnTo>
                <a:lnTo>
                  <a:pt x="11034986" y="2846152"/>
                </a:lnTo>
                <a:close/>
                <a:moveTo>
                  <a:pt x="10473311" y="2846152"/>
                </a:moveTo>
                <a:lnTo>
                  <a:pt x="10473311" y="3112852"/>
                </a:lnTo>
                <a:lnTo>
                  <a:pt x="10744464" y="3112852"/>
                </a:lnTo>
                <a:lnTo>
                  <a:pt x="10744464" y="2846152"/>
                </a:lnTo>
                <a:close/>
                <a:moveTo>
                  <a:pt x="10182789" y="2846152"/>
                </a:moveTo>
                <a:lnTo>
                  <a:pt x="10182789" y="3112852"/>
                </a:lnTo>
                <a:lnTo>
                  <a:pt x="10453943" y="3112852"/>
                </a:lnTo>
                <a:lnTo>
                  <a:pt x="10453943" y="2846152"/>
                </a:lnTo>
                <a:close/>
                <a:moveTo>
                  <a:pt x="9892267" y="2846152"/>
                </a:moveTo>
                <a:lnTo>
                  <a:pt x="9892267" y="3112852"/>
                </a:lnTo>
                <a:lnTo>
                  <a:pt x="10163421" y="3112852"/>
                </a:lnTo>
                <a:lnTo>
                  <a:pt x="10163421" y="2846152"/>
                </a:lnTo>
                <a:close/>
                <a:moveTo>
                  <a:pt x="9601745" y="2846152"/>
                </a:moveTo>
                <a:lnTo>
                  <a:pt x="9601745" y="3112852"/>
                </a:lnTo>
                <a:lnTo>
                  <a:pt x="9872899" y="3112852"/>
                </a:lnTo>
                <a:lnTo>
                  <a:pt x="9872899" y="2846152"/>
                </a:lnTo>
                <a:close/>
                <a:moveTo>
                  <a:pt x="9311224" y="2846152"/>
                </a:moveTo>
                <a:lnTo>
                  <a:pt x="9311224" y="3112852"/>
                </a:lnTo>
                <a:lnTo>
                  <a:pt x="9582377" y="3112852"/>
                </a:lnTo>
                <a:lnTo>
                  <a:pt x="9582377" y="2846152"/>
                </a:lnTo>
                <a:close/>
                <a:moveTo>
                  <a:pt x="9020702" y="2846152"/>
                </a:moveTo>
                <a:lnTo>
                  <a:pt x="9020702" y="3112852"/>
                </a:lnTo>
                <a:lnTo>
                  <a:pt x="9291856" y="3112852"/>
                </a:lnTo>
                <a:lnTo>
                  <a:pt x="9291856" y="2846152"/>
                </a:lnTo>
                <a:close/>
                <a:moveTo>
                  <a:pt x="8731793" y="2846152"/>
                </a:moveTo>
                <a:lnTo>
                  <a:pt x="8731793" y="3112852"/>
                </a:lnTo>
                <a:lnTo>
                  <a:pt x="9001334" y="3112852"/>
                </a:lnTo>
                <a:lnTo>
                  <a:pt x="9001334" y="2846152"/>
                </a:lnTo>
                <a:close/>
                <a:moveTo>
                  <a:pt x="8441272" y="2846152"/>
                </a:moveTo>
                <a:lnTo>
                  <a:pt x="8441272" y="3112852"/>
                </a:lnTo>
                <a:lnTo>
                  <a:pt x="8712425" y="3112852"/>
                </a:lnTo>
                <a:lnTo>
                  <a:pt x="8712425" y="2846152"/>
                </a:lnTo>
                <a:close/>
                <a:moveTo>
                  <a:pt x="8150750" y="2846152"/>
                </a:moveTo>
                <a:lnTo>
                  <a:pt x="8150750" y="3112852"/>
                </a:lnTo>
                <a:lnTo>
                  <a:pt x="8421904" y="3112852"/>
                </a:lnTo>
                <a:lnTo>
                  <a:pt x="8421904" y="2846152"/>
                </a:lnTo>
                <a:close/>
                <a:moveTo>
                  <a:pt x="7860228" y="2846152"/>
                </a:moveTo>
                <a:lnTo>
                  <a:pt x="7860228" y="3112852"/>
                </a:lnTo>
                <a:lnTo>
                  <a:pt x="8131382" y="3112852"/>
                </a:lnTo>
                <a:lnTo>
                  <a:pt x="8131382" y="2846152"/>
                </a:lnTo>
                <a:close/>
                <a:moveTo>
                  <a:pt x="7569706" y="2846152"/>
                </a:moveTo>
                <a:lnTo>
                  <a:pt x="7569706" y="3112852"/>
                </a:lnTo>
                <a:lnTo>
                  <a:pt x="7840860" y="3112852"/>
                </a:lnTo>
                <a:lnTo>
                  <a:pt x="7840860" y="2846152"/>
                </a:lnTo>
                <a:close/>
                <a:moveTo>
                  <a:pt x="7279185" y="2846152"/>
                </a:moveTo>
                <a:lnTo>
                  <a:pt x="7279185" y="3112852"/>
                </a:lnTo>
                <a:lnTo>
                  <a:pt x="7550338" y="3112852"/>
                </a:lnTo>
                <a:lnTo>
                  <a:pt x="7550338" y="2846152"/>
                </a:lnTo>
                <a:close/>
                <a:moveTo>
                  <a:pt x="6988663" y="2846152"/>
                </a:moveTo>
                <a:lnTo>
                  <a:pt x="6988663" y="3112852"/>
                </a:lnTo>
                <a:lnTo>
                  <a:pt x="7259817" y="3112852"/>
                </a:lnTo>
                <a:lnTo>
                  <a:pt x="7259817" y="2846152"/>
                </a:lnTo>
                <a:close/>
                <a:moveTo>
                  <a:pt x="6698141" y="2846152"/>
                </a:moveTo>
                <a:lnTo>
                  <a:pt x="6698141" y="3112852"/>
                </a:lnTo>
                <a:lnTo>
                  <a:pt x="6969295" y="3112852"/>
                </a:lnTo>
                <a:lnTo>
                  <a:pt x="6969295" y="2846152"/>
                </a:lnTo>
                <a:close/>
                <a:moveTo>
                  <a:pt x="6407619" y="2846152"/>
                </a:moveTo>
                <a:lnTo>
                  <a:pt x="6407619" y="3112852"/>
                </a:lnTo>
                <a:lnTo>
                  <a:pt x="6678773" y="3112852"/>
                </a:lnTo>
                <a:lnTo>
                  <a:pt x="6678773" y="2846152"/>
                </a:lnTo>
                <a:close/>
                <a:moveTo>
                  <a:pt x="6117097" y="2846152"/>
                </a:moveTo>
                <a:lnTo>
                  <a:pt x="6117097" y="3112852"/>
                </a:lnTo>
                <a:lnTo>
                  <a:pt x="6388251" y="3112852"/>
                </a:lnTo>
                <a:lnTo>
                  <a:pt x="6388251" y="2846152"/>
                </a:lnTo>
                <a:close/>
                <a:moveTo>
                  <a:pt x="5826576" y="2846152"/>
                </a:moveTo>
                <a:lnTo>
                  <a:pt x="5826576" y="3112852"/>
                </a:lnTo>
                <a:lnTo>
                  <a:pt x="6097729" y="3112852"/>
                </a:lnTo>
                <a:lnTo>
                  <a:pt x="6097729" y="2846152"/>
                </a:lnTo>
                <a:close/>
                <a:moveTo>
                  <a:pt x="5536054" y="2846152"/>
                </a:moveTo>
                <a:lnTo>
                  <a:pt x="5536054" y="3112852"/>
                </a:lnTo>
                <a:lnTo>
                  <a:pt x="5807208" y="3112852"/>
                </a:lnTo>
                <a:lnTo>
                  <a:pt x="5807208" y="2846152"/>
                </a:lnTo>
                <a:close/>
                <a:moveTo>
                  <a:pt x="5247147" y="2846152"/>
                </a:moveTo>
                <a:lnTo>
                  <a:pt x="5247147" y="3112852"/>
                </a:lnTo>
                <a:lnTo>
                  <a:pt x="5516686" y="3112852"/>
                </a:lnTo>
                <a:lnTo>
                  <a:pt x="5516686" y="2846152"/>
                </a:lnTo>
                <a:close/>
                <a:moveTo>
                  <a:pt x="4956625" y="2846152"/>
                </a:moveTo>
                <a:lnTo>
                  <a:pt x="4956625" y="3112852"/>
                </a:lnTo>
                <a:lnTo>
                  <a:pt x="5227779" y="3112852"/>
                </a:lnTo>
                <a:lnTo>
                  <a:pt x="5227779" y="2846152"/>
                </a:lnTo>
                <a:close/>
                <a:moveTo>
                  <a:pt x="4666103" y="2846152"/>
                </a:moveTo>
                <a:lnTo>
                  <a:pt x="4666103" y="3112852"/>
                </a:lnTo>
                <a:lnTo>
                  <a:pt x="4937257" y="3112852"/>
                </a:lnTo>
                <a:lnTo>
                  <a:pt x="4937257" y="2846152"/>
                </a:lnTo>
                <a:close/>
                <a:moveTo>
                  <a:pt x="4375581" y="2846152"/>
                </a:moveTo>
                <a:lnTo>
                  <a:pt x="4375581" y="3112852"/>
                </a:lnTo>
                <a:lnTo>
                  <a:pt x="4646735" y="3112852"/>
                </a:lnTo>
                <a:lnTo>
                  <a:pt x="4646735" y="2846152"/>
                </a:lnTo>
                <a:close/>
                <a:moveTo>
                  <a:pt x="4085059" y="2846152"/>
                </a:moveTo>
                <a:lnTo>
                  <a:pt x="4085059" y="3112852"/>
                </a:lnTo>
                <a:lnTo>
                  <a:pt x="4356213" y="3112852"/>
                </a:lnTo>
                <a:lnTo>
                  <a:pt x="4356213" y="2846152"/>
                </a:lnTo>
                <a:close/>
                <a:moveTo>
                  <a:pt x="3794538" y="2846152"/>
                </a:moveTo>
                <a:lnTo>
                  <a:pt x="3794538" y="3112852"/>
                </a:lnTo>
                <a:lnTo>
                  <a:pt x="4065691" y="3112852"/>
                </a:lnTo>
                <a:lnTo>
                  <a:pt x="4065691" y="2846152"/>
                </a:lnTo>
                <a:close/>
                <a:moveTo>
                  <a:pt x="3504016" y="2846152"/>
                </a:moveTo>
                <a:lnTo>
                  <a:pt x="3504016" y="3112852"/>
                </a:lnTo>
                <a:lnTo>
                  <a:pt x="3775170" y="3112852"/>
                </a:lnTo>
                <a:lnTo>
                  <a:pt x="3775170" y="2846152"/>
                </a:lnTo>
                <a:close/>
                <a:moveTo>
                  <a:pt x="3213494" y="2846152"/>
                </a:moveTo>
                <a:lnTo>
                  <a:pt x="3213494" y="3112852"/>
                </a:lnTo>
                <a:lnTo>
                  <a:pt x="3484648" y="3112852"/>
                </a:lnTo>
                <a:lnTo>
                  <a:pt x="3484648" y="2846152"/>
                </a:lnTo>
                <a:close/>
                <a:moveTo>
                  <a:pt x="2922972" y="2846152"/>
                </a:moveTo>
                <a:lnTo>
                  <a:pt x="2922972" y="3112852"/>
                </a:lnTo>
                <a:lnTo>
                  <a:pt x="3194126" y="3112852"/>
                </a:lnTo>
                <a:lnTo>
                  <a:pt x="3194126" y="2846152"/>
                </a:lnTo>
                <a:close/>
                <a:moveTo>
                  <a:pt x="2632451" y="2846152"/>
                </a:moveTo>
                <a:lnTo>
                  <a:pt x="2632451" y="3112852"/>
                </a:lnTo>
                <a:lnTo>
                  <a:pt x="2903604" y="3112852"/>
                </a:lnTo>
                <a:lnTo>
                  <a:pt x="2903604" y="2846152"/>
                </a:lnTo>
                <a:close/>
                <a:moveTo>
                  <a:pt x="2341929" y="2846152"/>
                </a:moveTo>
                <a:lnTo>
                  <a:pt x="2341929" y="3112852"/>
                </a:lnTo>
                <a:lnTo>
                  <a:pt x="2613083" y="3112852"/>
                </a:lnTo>
                <a:lnTo>
                  <a:pt x="2613083" y="2846152"/>
                </a:lnTo>
                <a:close/>
                <a:moveTo>
                  <a:pt x="2051407" y="2846152"/>
                </a:moveTo>
                <a:lnTo>
                  <a:pt x="2051407" y="3112852"/>
                </a:lnTo>
                <a:lnTo>
                  <a:pt x="2322561" y="3112852"/>
                </a:lnTo>
                <a:lnTo>
                  <a:pt x="2322561" y="2846152"/>
                </a:lnTo>
                <a:close/>
                <a:moveTo>
                  <a:pt x="1760886" y="2846152"/>
                </a:moveTo>
                <a:lnTo>
                  <a:pt x="1760886" y="3112852"/>
                </a:lnTo>
                <a:lnTo>
                  <a:pt x="2032039" y="3112852"/>
                </a:lnTo>
                <a:lnTo>
                  <a:pt x="2032039" y="2846152"/>
                </a:lnTo>
                <a:close/>
                <a:moveTo>
                  <a:pt x="1471977" y="2846152"/>
                </a:moveTo>
                <a:lnTo>
                  <a:pt x="1471977" y="3112852"/>
                </a:lnTo>
                <a:lnTo>
                  <a:pt x="1743131" y="3112852"/>
                </a:lnTo>
                <a:lnTo>
                  <a:pt x="1743131" y="2846152"/>
                </a:lnTo>
                <a:close/>
                <a:moveTo>
                  <a:pt x="1181455" y="2846152"/>
                </a:moveTo>
                <a:lnTo>
                  <a:pt x="1181455" y="3112852"/>
                </a:lnTo>
                <a:lnTo>
                  <a:pt x="1452609" y="3112852"/>
                </a:lnTo>
                <a:lnTo>
                  <a:pt x="1452609" y="2846152"/>
                </a:lnTo>
                <a:close/>
                <a:moveTo>
                  <a:pt x="890933" y="2846152"/>
                </a:moveTo>
                <a:lnTo>
                  <a:pt x="890933" y="3112852"/>
                </a:lnTo>
                <a:lnTo>
                  <a:pt x="1162087" y="3112852"/>
                </a:lnTo>
                <a:lnTo>
                  <a:pt x="1162087" y="2846152"/>
                </a:lnTo>
                <a:close/>
                <a:moveTo>
                  <a:pt x="600412" y="2846152"/>
                </a:moveTo>
                <a:lnTo>
                  <a:pt x="600412" y="3112852"/>
                </a:lnTo>
                <a:lnTo>
                  <a:pt x="871565" y="3112852"/>
                </a:lnTo>
                <a:lnTo>
                  <a:pt x="871565" y="2846152"/>
                </a:lnTo>
                <a:close/>
                <a:moveTo>
                  <a:pt x="309890" y="2846152"/>
                </a:moveTo>
                <a:lnTo>
                  <a:pt x="309890" y="3112852"/>
                </a:lnTo>
                <a:lnTo>
                  <a:pt x="581044" y="3112852"/>
                </a:lnTo>
                <a:lnTo>
                  <a:pt x="581044" y="2846152"/>
                </a:lnTo>
                <a:close/>
                <a:moveTo>
                  <a:pt x="19368" y="2846152"/>
                </a:moveTo>
                <a:lnTo>
                  <a:pt x="19368" y="3112852"/>
                </a:lnTo>
                <a:lnTo>
                  <a:pt x="290522" y="3112852"/>
                </a:lnTo>
                <a:lnTo>
                  <a:pt x="290522" y="2846152"/>
                </a:lnTo>
                <a:close/>
                <a:moveTo>
                  <a:pt x="11925920" y="2560402"/>
                </a:moveTo>
                <a:lnTo>
                  <a:pt x="11925920" y="2827102"/>
                </a:lnTo>
                <a:lnTo>
                  <a:pt x="12197073" y="2827102"/>
                </a:lnTo>
                <a:lnTo>
                  <a:pt x="12197073" y="2560402"/>
                </a:lnTo>
                <a:close/>
                <a:moveTo>
                  <a:pt x="11635398" y="2560402"/>
                </a:moveTo>
                <a:lnTo>
                  <a:pt x="11635398" y="2827102"/>
                </a:lnTo>
                <a:lnTo>
                  <a:pt x="11906552" y="2827102"/>
                </a:lnTo>
                <a:lnTo>
                  <a:pt x="11906552" y="2560402"/>
                </a:lnTo>
                <a:close/>
                <a:moveTo>
                  <a:pt x="11344876" y="2560402"/>
                </a:moveTo>
                <a:lnTo>
                  <a:pt x="11344876" y="2827102"/>
                </a:lnTo>
                <a:lnTo>
                  <a:pt x="11616030" y="2827102"/>
                </a:lnTo>
                <a:lnTo>
                  <a:pt x="11616030" y="2560402"/>
                </a:lnTo>
                <a:close/>
                <a:moveTo>
                  <a:pt x="11054354" y="2560402"/>
                </a:moveTo>
                <a:lnTo>
                  <a:pt x="11054354" y="2827102"/>
                </a:lnTo>
                <a:lnTo>
                  <a:pt x="11325508" y="2827102"/>
                </a:lnTo>
                <a:lnTo>
                  <a:pt x="11325508" y="2560402"/>
                </a:lnTo>
                <a:close/>
                <a:moveTo>
                  <a:pt x="10763832" y="2560402"/>
                </a:moveTo>
                <a:lnTo>
                  <a:pt x="10763832" y="2827102"/>
                </a:lnTo>
                <a:lnTo>
                  <a:pt x="11034986" y="2827102"/>
                </a:lnTo>
                <a:lnTo>
                  <a:pt x="11034986" y="2560402"/>
                </a:lnTo>
                <a:close/>
                <a:moveTo>
                  <a:pt x="10473311" y="2560402"/>
                </a:moveTo>
                <a:lnTo>
                  <a:pt x="10473311" y="2827102"/>
                </a:lnTo>
                <a:lnTo>
                  <a:pt x="10744464" y="2827102"/>
                </a:lnTo>
                <a:lnTo>
                  <a:pt x="10744464" y="2560402"/>
                </a:lnTo>
                <a:close/>
                <a:moveTo>
                  <a:pt x="10182789" y="2560402"/>
                </a:moveTo>
                <a:lnTo>
                  <a:pt x="10182789" y="2827102"/>
                </a:lnTo>
                <a:lnTo>
                  <a:pt x="10453943" y="2827102"/>
                </a:lnTo>
                <a:lnTo>
                  <a:pt x="10453943" y="2560402"/>
                </a:lnTo>
                <a:close/>
                <a:moveTo>
                  <a:pt x="9892267" y="2560402"/>
                </a:moveTo>
                <a:lnTo>
                  <a:pt x="9892267" y="2827102"/>
                </a:lnTo>
                <a:lnTo>
                  <a:pt x="10163421" y="2827102"/>
                </a:lnTo>
                <a:lnTo>
                  <a:pt x="10163421" y="2560402"/>
                </a:lnTo>
                <a:close/>
                <a:moveTo>
                  <a:pt x="9601745" y="2560402"/>
                </a:moveTo>
                <a:lnTo>
                  <a:pt x="9601745" y="2827102"/>
                </a:lnTo>
                <a:lnTo>
                  <a:pt x="9872899" y="2827102"/>
                </a:lnTo>
                <a:lnTo>
                  <a:pt x="9872899" y="2560402"/>
                </a:lnTo>
                <a:close/>
                <a:moveTo>
                  <a:pt x="9311224" y="2560402"/>
                </a:moveTo>
                <a:lnTo>
                  <a:pt x="9311224" y="2827102"/>
                </a:lnTo>
                <a:lnTo>
                  <a:pt x="9582377" y="2827102"/>
                </a:lnTo>
                <a:lnTo>
                  <a:pt x="9582377" y="2560402"/>
                </a:lnTo>
                <a:close/>
                <a:moveTo>
                  <a:pt x="9020702" y="2560402"/>
                </a:moveTo>
                <a:lnTo>
                  <a:pt x="9020702" y="2827102"/>
                </a:lnTo>
                <a:lnTo>
                  <a:pt x="9291856" y="2827102"/>
                </a:lnTo>
                <a:lnTo>
                  <a:pt x="9291856" y="2560402"/>
                </a:lnTo>
                <a:close/>
                <a:moveTo>
                  <a:pt x="8731793" y="2560402"/>
                </a:moveTo>
                <a:lnTo>
                  <a:pt x="8731793" y="2827102"/>
                </a:lnTo>
                <a:lnTo>
                  <a:pt x="9001334" y="2827102"/>
                </a:lnTo>
                <a:lnTo>
                  <a:pt x="9001334" y="2560402"/>
                </a:lnTo>
                <a:close/>
                <a:moveTo>
                  <a:pt x="8441272" y="2560402"/>
                </a:moveTo>
                <a:lnTo>
                  <a:pt x="8441272" y="2827102"/>
                </a:lnTo>
                <a:lnTo>
                  <a:pt x="8712425" y="2827102"/>
                </a:lnTo>
                <a:lnTo>
                  <a:pt x="8712425" y="2560402"/>
                </a:lnTo>
                <a:close/>
                <a:moveTo>
                  <a:pt x="8150750" y="2560402"/>
                </a:moveTo>
                <a:lnTo>
                  <a:pt x="8150750" y="2827102"/>
                </a:lnTo>
                <a:lnTo>
                  <a:pt x="8421904" y="2827102"/>
                </a:lnTo>
                <a:lnTo>
                  <a:pt x="8421904" y="2560402"/>
                </a:lnTo>
                <a:close/>
                <a:moveTo>
                  <a:pt x="7860228" y="2560402"/>
                </a:moveTo>
                <a:lnTo>
                  <a:pt x="7860228" y="2827102"/>
                </a:lnTo>
                <a:lnTo>
                  <a:pt x="8131382" y="2827102"/>
                </a:lnTo>
                <a:lnTo>
                  <a:pt x="8131382" y="2560402"/>
                </a:lnTo>
                <a:close/>
                <a:moveTo>
                  <a:pt x="7569706" y="2560402"/>
                </a:moveTo>
                <a:lnTo>
                  <a:pt x="7569706" y="2827102"/>
                </a:lnTo>
                <a:lnTo>
                  <a:pt x="7840860" y="2827102"/>
                </a:lnTo>
                <a:lnTo>
                  <a:pt x="7840860" y="2560402"/>
                </a:lnTo>
                <a:close/>
                <a:moveTo>
                  <a:pt x="7279185" y="2560402"/>
                </a:moveTo>
                <a:lnTo>
                  <a:pt x="7279185" y="2827102"/>
                </a:lnTo>
                <a:lnTo>
                  <a:pt x="7550338" y="2827102"/>
                </a:lnTo>
                <a:lnTo>
                  <a:pt x="7550338" y="2560402"/>
                </a:lnTo>
                <a:close/>
                <a:moveTo>
                  <a:pt x="6988663" y="2560402"/>
                </a:moveTo>
                <a:lnTo>
                  <a:pt x="6988663" y="2827102"/>
                </a:lnTo>
                <a:lnTo>
                  <a:pt x="7259817" y="2827102"/>
                </a:lnTo>
                <a:lnTo>
                  <a:pt x="7259817" y="2560402"/>
                </a:lnTo>
                <a:close/>
                <a:moveTo>
                  <a:pt x="6698141" y="2560402"/>
                </a:moveTo>
                <a:lnTo>
                  <a:pt x="6698141" y="2827102"/>
                </a:lnTo>
                <a:lnTo>
                  <a:pt x="6969295" y="2827102"/>
                </a:lnTo>
                <a:lnTo>
                  <a:pt x="6969295" y="2560402"/>
                </a:lnTo>
                <a:close/>
                <a:moveTo>
                  <a:pt x="6407619" y="2560402"/>
                </a:moveTo>
                <a:lnTo>
                  <a:pt x="6407619" y="2827102"/>
                </a:lnTo>
                <a:lnTo>
                  <a:pt x="6678773" y="2827102"/>
                </a:lnTo>
                <a:lnTo>
                  <a:pt x="6678773" y="2560402"/>
                </a:lnTo>
                <a:close/>
                <a:moveTo>
                  <a:pt x="6117097" y="2560402"/>
                </a:moveTo>
                <a:lnTo>
                  <a:pt x="6117097" y="2827102"/>
                </a:lnTo>
                <a:lnTo>
                  <a:pt x="6388251" y="2827102"/>
                </a:lnTo>
                <a:lnTo>
                  <a:pt x="6388251" y="2560402"/>
                </a:lnTo>
                <a:close/>
                <a:moveTo>
                  <a:pt x="5826576" y="2560402"/>
                </a:moveTo>
                <a:lnTo>
                  <a:pt x="5826576" y="2827102"/>
                </a:lnTo>
                <a:lnTo>
                  <a:pt x="6097729" y="2827102"/>
                </a:lnTo>
                <a:lnTo>
                  <a:pt x="6097729" y="2560402"/>
                </a:lnTo>
                <a:close/>
                <a:moveTo>
                  <a:pt x="5536054" y="2560402"/>
                </a:moveTo>
                <a:lnTo>
                  <a:pt x="5536054" y="2827102"/>
                </a:lnTo>
                <a:lnTo>
                  <a:pt x="5807208" y="2827102"/>
                </a:lnTo>
                <a:lnTo>
                  <a:pt x="5807208" y="2560402"/>
                </a:lnTo>
                <a:close/>
                <a:moveTo>
                  <a:pt x="5247147" y="2560402"/>
                </a:moveTo>
                <a:lnTo>
                  <a:pt x="5247147" y="2827102"/>
                </a:lnTo>
                <a:lnTo>
                  <a:pt x="5516686" y="2827102"/>
                </a:lnTo>
                <a:lnTo>
                  <a:pt x="5516686" y="2560402"/>
                </a:lnTo>
                <a:close/>
                <a:moveTo>
                  <a:pt x="4956625" y="2560402"/>
                </a:moveTo>
                <a:lnTo>
                  <a:pt x="4956625" y="2827102"/>
                </a:lnTo>
                <a:lnTo>
                  <a:pt x="5227779" y="2827102"/>
                </a:lnTo>
                <a:lnTo>
                  <a:pt x="5227779" y="2560402"/>
                </a:lnTo>
                <a:close/>
                <a:moveTo>
                  <a:pt x="4666103" y="2560402"/>
                </a:moveTo>
                <a:lnTo>
                  <a:pt x="4666103" y="2827102"/>
                </a:lnTo>
                <a:lnTo>
                  <a:pt x="4937257" y="2827102"/>
                </a:lnTo>
                <a:lnTo>
                  <a:pt x="4937257" y="2560402"/>
                </a:lnTo>
                <a:close/>
                <a:moveTo>
                  <a:pt x="4375581" y="2560402"/>
                </a:moveTo>
                <a:lnTo>
                  <a:pt x="4375581" y="2827102"/>
                </a:lnTo>
                <a:lnTo>
                  <a:pt x="4646735" y="2827102"/>
                </a:lnTo>
                <a:lnTo>
                  <a:pt x="4646735" y="2560402"/>
                </a:lnTo>
                <a:close/>
                <a:moveTo>
                  <a:pt x="4085059" y="2560402"/>
                </a:moveTo>
                <a:lnTo>
                  <a:pt x="4085059" y="2827102"/>
                </a:lnTo>
                <a:lnTo>
                  <a:pt x="4356213" y="2827102"/>
                </a:lnTo>
                <a:lnTo>
                  <a:pt x="4356213" y="2560402"/>
                </a:lnTo>
                <a:close/>
                <a:moveTo>
                  <a:pt x="3794538" y="2560402"/>
                </a:moveTo>
                <a:lnTo>
                  <a:pt x="3794538" y="2827102"/>
                </a:lnTo>
                <a:lnTo>
                  <a:pt x="4065691" y="2827102"/>
                </a:lnTo>
                <a:lnTo>
                  <a:pt x="4065691" y="2560402"/>
                </a:lnTo>
                <a:close/>
                <a:moveTo>
                  <a:pt x="3504016" y="2560402"/>
                </a:moveTo>
                <a:lnTo>
                  <a:pt x="3504016" y="2827102"/>
                </a:lnTo>
                <a:lnTo>
                  <a:pt x="3775170" y="2827102"/>
                </a:lnTo>
                <a:lnTo>
                  <a:pt x="3775170" y="2560402"/>
                </a:lnTo>
                <a:close/>
                <a:moveTo>
                  <a:pt x="3213494" y="2560402"/>
                </a:moveTo>
                <a:lnTo>
                  <a:pt x="3213494" y="2827102"/>
                </a:lnTo>
                <a:lnTo>
                  <a:pt x="3484648" y="2827102"/>
                </a:lnTo>
                <a:lnTo>
                  <a:pt x="3484648" y="2560402"/>
                </a:lnTo>
                <a:close/>
                <a:moveTo>
                  <a:pt x="2922972" y="2560402"/>
                </a:moveTo>
                <a:lnTo>
                  <a:pt x="2922972" y="2827102"/>
                </a:lnTo>
                <a:lnTo>
                  <a:pt x="3194126" y="2827102"/>
                </a:lnTo>
                <a:lnTo>
                  <a:pt x="3194126" y="2560402"/>
                </a:lnTo>
                <a:close/>
                <a:moveTo>
                  <a:pt x="2632451" y="2560402"/>
                </a:moveTo>
                <a:lnTo>
                  <a:pt x="2632451" y="2827102"/>
                </a:lnTo>
                <a:lnTo>
                  <a:pt x="2903604" y="2827102"/>
                </a:lnTo>
                <a:lnTo>
                  <a:pt x="2903604" y="2560402"/>
                </a:lnTo>
                <a:close/>
                <a:moveTo>
                  <a:pt x="2341929" y="2560402"/>
                </a:moveTo>
                <a:lnTo>
                  <a:pt x="2341929" y="2827102"/>
                </a:lnTo>
                <a:lnTo>
                  <a:pt x="2613083" y="2827102"/>
                </a:lnTo>
                <a:lnTo>
                  <a:pt x="2613083" y="2560402"/>
                </a:lnTo>
                <a:close/>
                <a:moveTo>
                  <a:pt x="2051407" y="2560402"/>
                </a:moveTo>
                <a:lnTo>
                  <a:pt x="2051407" y="2827102"/>
                </a:lnTo>
                <a:lnTo>
                  <a:pt x="2322561" y="2827102"/>
                </a:lnTo>
                <a:lnTo>
                  <a:pt x="2322561" y="2560402"/>
                </a:lnTo>
                <a:close/>
                <a:moveTo>
                  <a:pt x="1760886" y="2560402"/>
                </a:moveTo>
                <a:lnTo>
                  <a:pt x="1760886" y="2827102"/>
                </a:lnTo>
                <a:lnTo>
                  <a:pt x="2032039" y="2827102"/>
                </a:lnTo>
                <a:lnTo>
                  <a:pt x="2032039" y="2560402"/>
                </a:lnTo>
                <a:close/>
                <a:moveTo>
                  <a:pt x="1471977" y="2560402"/>
                </a:moveTo>
                <a:lnTo>
                  <a:pt x="1471977" y="2827102"/>
                </a:lnTo>
                <a:lnTo>
                  <a:pt x="1743131" y="2827102"/>
                </a:lnTo>
                <a:lnTo>
                  <a:pt x="1743131" y="2560402"/>
                </a:lnTo>
                <a:close/>
                <a:moveTo>
                  <a:pt x="1181455" y="2560402"/>
                </a:moveTo>
                <a:lnTo>
                  <a:pt x="1181455" y="2827102"/>
                </a:lnTo>
                <a:lnTo>
                  <a:pt x="1452609" y="2827102"/>
                </a:lnTo>
                <a:lnTo>
                  <a:pt x="1452609" y="2560402"/>
                </a:lnTo>
                <a:close/>
                <a:moveTo>
                  <a:pt x="890933" y="2560402"/>
                </a:moveTo>
                <a:lnTo>
                  <a:pt x="890933" y="2827102"/>
                </a:lnTo>
                <a:lnTo>
                  <a:pt x="1162087" y="2827102"/>
                </a:lnTo>
                <a:lnTo>
                  <a:pt x="1162087" y="2560402"/>
                </a:lnTo>
                <a:close/>
                <a:moveTo>
                  <a:pt x="600412" y="2560402"/>
                </a:moveTo>
                <a:lnTo>
                  <a:pt x="600412" y="2827102"/>
                </a:lnTo>
                <a:lnTo>
                  <a:pt x="871565" y="2827102"/>
                </a:lnTo>
                <a:lnTo>
                  <a:pt x="871565" y="2560402"/>
                </a:lnTo>
                <a:close/>
                <a:moveTo>
                  <a:pt x="309890" y="2560402"/>
                </a:moveTo>
                <a:lnTo>
                  <a:pt x="309890" y="2827102"/>
                </a:lnTo>
                <a:lnTo>
                  <a:pt x="581044" y="2827102"/>
                </a:lnTo>
                <a:lnTo>
                  <a:pt x="581044" y="2560402"/>
                </a:lnTo>
                <a:close/>
                <a:moveTo>
                  <a:pt x="19368" y="2560402"/>
                </a:moveTo>
                <a:lnTo>
                  <a:pt x="19368" y="2827102"/>
                </a:lnTo>
                <a:lnTo>
                  <a:pt x="290522" y="2827102"/>
                </a:lnTo>
                <a:lnTo>
                  <a:pt x="290522" y="2560402"/>
                </a:lnTo>
                <a:close/>
                <a:moveTo>
                  <a:pt x="11925920" y="2274652"/>
                </a:moveTo>
                <a:lnTo>
                  <a:pt x="11925920" y="2541352"/>
                </a:lnTo>
                <a:lnTo>
                  <a:pt x="12197073" y="2541352"/>
                </a:lnTo>
                <a:lnTo>
                  <a:pt x="12197073" y="2274652"/>
                </a:lnTo>
                <a:close/>
                <a:moveTo>
                  <a:pt x="11635398" y="2274652"/>
                </a:moveTo>
                <a:lnTo>
                  <a:pt x="11635398" y="2541352"/>
                </a:lnTo>
                <a:lnTo>
                  <a:pt x="11906552" y="2541352"/>
                </a:lnTo>
                <a:lnTo>
                  <a:pt x="11906552" y="2274652"/>
                </a:lnTo>
                <a:close/>
                <a:moveTo>
                  <a:pt x="11344876" y="2274652"/>
                </a:moveTo>
                <a:lnTo>
                  <a:pt x="11344876" y="2541352"/>
                </a:lnTo>
                <a:lnTo>
                  <a:pt x="11616030" y="2541352"/>
                </a:lnTo>
                <a:lnTo>
                  <a:pt x="11616030" y="2274652"/>
                </a:lnTo>
                <a:close/>
                <a:moveTo>
                  <a:pt x="11054354" y="2274652"/>
                </a:moveTo>
                <a:lnTo>
                  <a:pt x="11054354" y="2541352"/>
                </a:lnTo>
                <a:lnTo>
                  <a:pt x="11325508" y="2541352"/>
                </a:lnTo>
                <a:lnTo>
                  <a:pt x="11325508" y="2274652"/>
                </a:lnTo>
                <a:close/>
                <a:moveTo>
                  <a:pt x="10763832" y="2274652"/>
                </a:moveTo>
                <a:lnTo>
                  <a:pt x="10763832" y="2541352"/>
                </a:lnTo>
                <a:lnTo>
                  <a:pt x="11034986" y="2541352"/>
                </a:lnTo>
                <a:lnTo>
                  <a:pt x="11034986" y="2274652"/>
                </a:lnTo>
                <a:close/>
                <a:moveTo>
                  <a:pt x="10473311" y="2274652"/>
                </a:moveTo>
                <a:lnTo>
                  <a:pt x="10473311" y="2541352"/>
                </a:lnTo>
                <a:lnTo>
                  <a:pt x="10744464" y="2541352"/>
                </a:lnTo>
                <a:lnTo>
                  <a:pt x="10744464" y="2274652"/>
                </a:lnTo>
                <a:close/>
                <a:moveTo>
                  <a:pt x="10182789" y="2274652"/>
                </a:moveTo>
                <a:lnTo>
                  <a:pt x="10182789" y="2541352"/>
                </a:lnTo>
                <a:lnTo>
                  <a:pt x="10453943" y="2541352"/>
                </a:lnTo>
                <a:lnTo>
                  <a:pt x="10453943" y="2274652"/>
                </a:lnTo>
                <a:close/>
                <a:moveTo>
                  <a:pt x="9892267" y="2274652"/>
                </a:moveTo>
                <a:lnTo>
                  <a:pt x="9892267" y="2541352"/>
                </a:lnTo>
                <a:lnTo>
                  <a:pt x="10163421" y="2541352"/>
                </a:lnTo>
                <a:lnTo>
                  <a:pt x="10163421" y="2274652"/>
                </a:lnTo>
                <a:close/>
                <a:moveTo>
                  <a:pt x="9601745" y="2274652"/>
                </a:moveTo>
                <a:lnTo>
                  <a:pt x="9601745" y="2541352"/>
                </a:lnTo>
                <a:lnTo>
                  <a:pt x="9872899" y="2541352"/>
                </a:lnTo>
                <a:lnTo>
                  <a:pt x="9872899" y="2274652"/>
                </a:lnTo>
                <a:close/>
                <a:moveTo>
                  <a:pt x="9311224" y="2274652"/>
                </a:moveTo>
                <a:lnTo>
                  <a:pt x="9311224" y="2541352"/>
                </a:lnTo>
                <a:lnTo>
                  <a:pt x="9582377" y="2541352"/>
                </a:lnTo>
                <a:lnTo>
                  <a:pt x="9582377" y="2274652"/>
                </a:lnTo>
                <a:close/>
                <a:moveTo>
                  <a:pt x="9020702" y="2274652"/>
                </a:moveTo>
                <a:lnTo>
                  <a:pt x="9020702" y="2541352"/>
                </a:lnTo>
                <a:lnTo>
                  <a:pt x="9291856" y="2541352"/>
                </a:lnTo>
                <a:lnTo>
                  <a:pt x="9291856" y="2274652"/>
                </a:lnTo>
                <a:close/>
                <a:moveTo>
                  <a:pt x="8731793" y="2274652"/>
                </a:moveTo>
                <a:lnTo>
                  <a:pt x="8731793" y="2541352"/>
                </a:lnTo>
                <a:lnTo>
                  <a:pt x="9001334" y="2541352"/>
                </a:lnTo>
                <a:lnTo>
                  <a:pt x="9001334" y="2274652"/>
                </a:lnTo>
                <a:close/>
                <a:moveTo>
                  <a:pt x="8441272" y="2274652"/>
                </a:moveTo>
                <a:lnTo>
                  <a:pt x="8441272" y="2541352"/>
                </a:lnTo>
                <a:lnTo>
                  <a:pt x="8712425" y="2541352"/>
                </a:lnTo>
                <a:lnTo>
                  <a:pt x="8712425" y="2274652"/>
                </a:lnTo>
                <a:close/>
                <a:moveTo>
                  <a:pt x="8150750" y="2274652"/>
                </a:moveTo>
                <a:lnTo>
                  <a:pt x="8150750" y="2541352"/>
                </a:lnTo>
                <a:lnTo>
                  <a:pt x="8421904" y="2541352"/>
                </a:lnTo>
                <a:lnTo>
                  <a:pt x="8421904" y="2274652"/>
                </a:lnTo>
                <a:close/>
                <a:moveTo>
                  <a:pt x="7860228" y="2274652"/>
                </a:moveTo>
                <a:lnTo>
                  <a:pt x="7860228" y="2541352"/>
                </a:lnTo>
                <a:lnTo>
                  <a:pt x="8131382" y="2541352"/>
                </a:lnTo>
                <a:lnTo>
                  <a:pt x="8131382" y="2274652"/>
                </a:lnTo>
                <a:close/>
                <a:moveTo>
                  <a:pt x="7569706" y="2274652"/>
                </a:moveTo>
                <a:lnTo>
                  <a:pt x="7569706" y="2541352"/>
                </a:lnTo>
                <a:lnTo>
                  <a:pt x="7840860" y="2541352"/>
                </a:lnTo>
                <a:lnTo>
                  <a:pt x="7840860" y="2274652"/>
                </a:lnTo>
                <a:close/>
                <a:moveTo>
                  <a:pt x="7279185" y="2274652"/>
                </a:moveTo>
                <a:lnTo>
                  <a:pt x="7279185" y="2541352"/>
                </a:lnTo>
                <a:lnTo>
                  <a:pt x="7550338" y="2541352"/>
                </a:lnTo>
                <a:lnTo>
                  <a:pt x="7550338" y="2274652"/>
                </a:lnTo>
                <a:close/>
                <a:moveTo>
                  <a:pt x="6988663" y="2274652"/>
                </a:moveTo>
                <a:lnTo>
                  <a:pt x="6988663" y="2541352"/>
                </a:lnTo>
                <a:lnTo>
                  <a:pt x="7259817" y="2541352"/>
                </a:lnTo>
                <a:lnTo>
                  <a:pt x="7259817" y="2274652"/>
                </a:lnTo>
                <a:close/>
                <a:moveTo>
                  <a:pt x="6698141" y="2274652"/>
                </a:moveTo>
                <a:lnTo>
                  <a:pt x="6698141" y="2541352"/>
                </a:lnTo>
                <a:lnTo>
                  <a:pt x="6969295" y="2541352"/>
                </a:lnTo>
                <a:lnTo>
                  <a:pt x="6969295" y="2274652"/>
                </a:lnTo>
                <a:close/>
                <a:moveTo>
                  <a:pt x="6407619" y="2274652"/>
                </a:moveTo>
                <a:lnTo>
                  <a:pt x="6407619" y="2541352"/>
                </a:lnTo>
                <a:lnTo>
                  <a:pt x="6678773" y="2541352"/>
                </a:lnTo>
                <a:lnTo>
                  <a:pt x="6678773" y="2274652"/>
                </a:lnTo>
                <a:close/>
                <a:moveTo>
                  <a:pt x="6117097" y="2274652"/>
                </a:moveTo>
                <a:lnTo>
                  <a:pt x="6117097" y="2541352"/>
                </a:lnTo>
                <a:lnTo>
                  <a:pt x="6388251" y="2541352"/>
                </a:lnTo>
                <a:lnTo>
                  <a:pt x="6388251" y="2274652"/>
                </a:lnTo>
                <a:close/>
                <a:moveTo>
                  <a:pt x="5826576" y="2274652"/>
                </a:moveTo>
                <a:lnTo>
                  <a:pt x="5826576" y="2541352"/>
                </a:lnTo>
                <a:lnTo>
                  <a:pt x="6097729" y="2541352"/>
                </a:lnTo>
                <a:lnTo>
                  <a:pt x="6097729" y="2274652"/>
                </a:lnTo>
                <a:close/>
                <a:moveTo>
                  <a:pt x="5536054" y="2274652"/>
                </a:moveTo>
                <a:lnTo>
                  <a:pt x="5536054" y="2541352"/>
                </a:lnTo>
                <a:lnTo>
                  <a:pt x="5807208" y="2541352"/>
                </a:lnTo>
                <a:lnTo>
                  <a:pt x="5807208" y="2274652"/>
                </a:lnTo>
                <a:close/>
                <a:moveTo>
                  <a:pt x="5247147" y="2274652"/>
                </a:moveTo>
                <a:lnTo>
                  <a:pt x="5247147" y="2541352"/>
                </a:lnTo>
                <a:lnTo>
                  <a:pt x="5516686" y="2541352"/>
                </a:lnTo>
                <a:lnTo>
                  <a:pt x="5516686" y="2274652"/>
                </a:lnTo>
                <a:close/>
                <a:moveTo>
                  <a:pt x="4956625" y="2274652"/>
                </a:moveTo>
                <a:lnTo>
                  <a:pt x="4956625" y="2541352"/>
                </a:lnTo>
                <a:lnTo>
                  <a:pt x="5227779" y="2541352"/>
                </a:lnTo>
                <a:lnTo>
                  <a:pt x="5227779" y="2274652"/>
                </a:lnTo>
                <a:close/>
                <a:moveTo>
                  <a:pt x="4666103" y="2274652"/>
                </a:moveTo>
                <a:lnTo>
                  <a:pt x="4666103" y="2541352"/>
                </a:lnTo>
                <a:lnTo>
                  <a:pt x="4937257" y="2541352"/>
                </a:lnTo>
                <a:lnTo>
                  <a:pt x="4937257" y="2274652"/>
                </a:lnTo>
                <a:close/>
                <a:moveTo>
                  <a:pt x="4375581" y="2274652"/>
                </a:moveTo>
                <a:lnTo>
                  <a:pt x="4375581" y="2541352"/>
                </a:lnTo>
                <a:lnTo>
                  <a:pt x="4646735" y="2541352"/>
                </a:lnTo>
                <a:lnTo>
                  <a:pt x="4646735" y="2274652"/>
                </a:lnTo>
                <a:close/>
                <a:moveTo>
                  <a:pt x="4085059" y="2274652"/>
                </a:moveTo>
                <a:lnTo>
                  <a:pt x="4085059" y="2541352"/>
                </a:lnTo>
                <a:lnTo>
                  <a:pt x="4356213" y="2541352"/>
                </a:lnTo>
                <a:lnTo>
                  <a:pt x="4356213" y="2274652"/>
                </a:lnTo>
                <a:close/>
                <a:moveTo>
                  <a:pt x="3794538" y="2274652"/>
                </a:moveTo>
                <a:lnTo>
                  <a:pt x="3794538" y="2541352"/>
                </a:lnTo>
                <a:lnTo>
                  <a:pt x="4065691" y="2541352"/>
                </a:lnTo>
                <a:lnTo>
                  <a:pt x="4065691" y="2274652"/>
                </a:lnTo>
                <a:close/>
                <a:moveTo>
                  <a:pt x="3504016" y="2274652"/>
                </a:moveTo>
                <a:lnTo>
                  <a:pt x="3504016" y="2541352"/>
                </a:lnTo>
                <a:lnTo>
                  <a:pt x="3775170" y="2541352"/>
                </a:lnTo>
                <a:lnTo>
                  <a:pt x="3775170" y="2274652"/>
                </a:lnTo>
                <a:close/>
                <a:moveTo>
                  <a:pt x="3213494" y="2274652"/>
                </a:moveTo>
                <a:lnTo>
                  <a:pt x="3213494" y="2541352"/>
                </a:lnTo>
                <a:lnTo>
                  <a:pt x="3484648" y="2541352"/>
                </a:lnTo>
                <a:lnTo>
                  <a:pt x="3484648" y="2274652"/>
                </a:lnTo>
                <a:close/>
                <a:moveTo>
                  <a:pt x="2922972" y="2274652"/>
                </a:moveTo>
                <a:lnTo>
                  <a:pt x="2922972" y="2541352"/>
                </a:lnTo>
                <a:lnTo>
                  <a:pt x="3194126" y="2541352"/>
                </a:lnTo>
                <a:lnTo>
                  <a:pt x="3194126" y="2274652"/>
                </a:lnTo>
                <a:close/>
                <a:moveTo>
                  <a:pt x="2632451" y="2274652"/>
                </a:moveTo>
                <a:lnTo>
                  <a:pt x="2632451" y="2541352"/>
                </a:lnTo>
                <a:lnTo>
                  <a:pt x="2903604" y="2541352"/>
                </a:lnTo>
                <a:lnTo>
                  <a:pt x="2903604" y="2274652"/>
                </a:lnTo>
                <a:close/>
                <a:moveTo>
                  <a:pt x="2341929" y="2274652"/>
                </a:moveTo>
                <a:lnTo>
                  <a:pt x="2341929" y="2541352"/>
                </a:lnTo>
                <a:lnTo>
                  <a:pt x="2613083" y="2541352"/>
                </a:lnTo>
                <a:lnTo>
                  <a:pt x="2613083" y="2274652"/>
                </a:lnTo>
                <a:close/>
                <a:moveTo>
                  <a:pt x="2051407" y="2274652"/>
                </a:moveTo>
                <a:lnTo>
                  <a:pt x="2051407" y="2541352"/>
                </a:lnTo>
                <a:lnTo>
                  <a:pt x="2322561" y="2541352"/>
                </a:lnTo>
                <a:lnTo>
                  <a:pt x="2322561" y="2274652"/>
                </a:lnTo>
                <a:close/>
                <a:moveTo>
                  <a:pt x="1760886" y="2274652"/>
                </a:moveTo>
                <a:lnTo>
                  <a:pt x="1760886" y="2541352"/>
                </a:lnTo>
                <a:lnTo>
                  <a:pt x="2032039" y="2541352"/>
                </a:lnTo>
                <a:lnTo>
                  <a:pt x="2032039" y="2274652"/>
                </a:lnTo>
                <a:close/>
                <a:moveTo>
                  <a:pt x="1471977" y="2274652"/>
                </a:moveTo>
                <a:lnTo>
                  <a:pt x="1471977" y="2541352"/>
                </a:lnTo>
                <a:lnTo>
                  <a:pt x="1743131" y="2541352"/>
                </a:lnTo>
                <a:lnTo>
                  <a:pt x="1743131" y="2274652"/>
                </a:lnTo>
                <a:close/>
                <a:moveTo>
                  <a:pt x="1181455" y="2274652"/>
                </a:moveTo>
                <a:lnTo>
                  <a:pt x="1181455" y="2541352"/>
                </a:lnTo>
                <a:lnTo>
                  <a:pt x="1452609" y="2541352"/>
                </a:lnTo>
                <a:lnTo>
                  <a:pt x="1452609" y="2274652"/>
                </a:lnTo>
                <a:close/>
                <a:moveTo>
                  <a:pt x="890933" y="2274652"/>
                </a:moveTo>
                <a:lnTo>
                  <a:pt x="890933" y="2541352"/>
                </a:lnTo>
                <a:lnTo>
                  <a:pt x="1162087" y="2541352"/>
                </a:lnTo>
                <a:lnTo>
                  <a:pt x="1162087" y="2274652"/>
                </a:lnTo>
                <a:close/>
                <a:moveTo>
                  <a:pt x="600412" y="2274652"/>
                </a:moveTo>
                <a:lnTo>
                  <a:pt x="600412" y="2541352"/>
                </a:lnTo>
                <a:lnTo>
                  <a:pt x="871565" y="2541352"/>
                </a:lnTo>
                <a:lnTo>
                  <a:pt x="871565" y="2274652"/>
                </a:lnTo>
                <a:close/>
                <a:moveTo>
                  <a:pt x="309890" y="2274652"/>
                </a:moveTo>
                <a:lnTo>
                  <a:pt x="309890" y="2541352"/>
                </a:lnTo>
                <a:lnTo>
                  <a:pt x="581044" y="2541352"/>
                </a:lnTo>
                <a:lnTo>
                  <a:pt x="581044" y="2274652"/>
                </a:lnTo>
                <a:close/>
                <a:moveTo>
                  <a:pt x="19368" y="2274652"/>
                </a:moveTo>
                <a:lnTo>
                  <a:pt x="19368" y="2541352"/>
                </a:lnTo>
                <a:lnTo>
                  <a:pt x="290522" y="2541352"/>
                </a:lnTo>
                <a:lnTo>
                  <a:pt x="290522" y="2274652"/>
                </a:lnTo>
                <a:close/>
                <a:moveTo>
                  <a:pt x="11925920" y="1988902"/>
                </a:moveTo>
                <a:lnTo>
                  <a:pt x="11925920" y="2255602"/>
                </a:lnTo>
                <a:lnTo>
                  <a:pt x="12197073" y="2255602"/>
                </a:lnTo>
                <a:lnTo>
                  <a:pt x="12197073" y="1988902"/>
                </a:lnTo>
                <a:close/>
                <a:moveTo>
                  <a:pt x="11635398" y="1988902"/>
                </a:moveTo>
                <a:lnTo>
                  <a:pt x="11635398" y="2255602"/>
                </a:lnTo>
                <a:lnTo>
                  <a:pt x="11906552" y="2255602"/>
                </a:lnTo>
                <a:lnTo>
                  <a:pt x="11906552" y="1988902"/>
                </a:lnTo>
                <a:close/>
                <a:moveTo>
                  <a:pt x="11344876" y="1988902"/>
                </a:moveTo>
                <a:lnTo>
                  <a:pt x="11344876" y="2255602"/>
                </a:lnTo>
                <a:lnTo>
                  <a:pt x="11616030" y="2255602"/>
                </a:lnTo>
                <a:lnTo>
                  <a:pt x="11616030" y="1988902"/>
                </a:lnTo>
                <a:close/>
                <a:moveTo>
                  <a:pt x="11054354" y="1988902"/>
                </a:moveTo>
                <a:lnTo>
                  <a:pt x="11054354" y="2255602"/>
                </a:lnTo>
                <a:lnTo>
                  <a:pt x="11325508" y="2255602"/>
                </a:lnTo>
                <a:lnTo>
                  <a:pt x="11325508" y="1988902"/>
                </a:lnTo>
                <a:close/>
                <a:moveTo>
                  <a:pt x="10763832" y="1988902"/>
                </a:moveTo>
                <a:lnTo>
                  <a:pt x="10763832" y="2255602"/>
                </a:lnTo>
                <a:lnTo>
                  <a:pt x="11034986" y="2255602"/>
                </a:lnTo>
                <a:lnTo>
                  <a:pt x="11034986" y="1988902"/>
                </a:lnTo>
                <a:close/>
                <a:moveTo>
                  <a:pt x="10473311" y="1988902"/>
                </a:moveTo>
                <a:lnTo>
                  <a:pt x="10473311" y="2255602"/>
                </a:lnTo>
                <a:lnTo>
                  <a:pt x="10744464" y="2255602"/>
                </a:lnTo>
                <a:lnTo>
                  <a:pt x="10744464" y="1988902"/>
                </a:lnTo>
                <a:close/>
                <a:moveTo>
                  <a:pt x="10182789" y="1988902"/>
                </a:moveTo>
                <a:lnTo>
                  <a:pt x="10182789" y="2255602"/>
                </a:lnTo>
                <a:lnTo>
                  <a:pt x="10453943" y="2255602"/>
                </a:lnTo>
                <a:lnTo>
                  <a:pt x="10453943" y="1988902"/>
                </a:lnTo>
                <a:close/>
                <a:moveTo>
                  <a:pt x="9892267" y="1988902"/>
                </a:moveTo>
                <a:lnTo>
                  <a:pt x="9892267" y="2255602"/>
                </a:lnTo>
                <a:lnTo>
                  <a:pt x="10163421" y="2255602"/>
                </a:lnTo>
                <a:lnTo>
                  <a:pt x="10163421" y="1988902"/>
                </a:lnTo>
                <a:close/>
                <a:moveTo>
                  <a:pt x="9601745" y="1988902"/>
                </a:moveTo>
                <a:lnTo>
                  <a:pt x="9601745" y="2255602"/>
                </a:lnTo>
                <a:lnTo>
                  <a:pt x="9872899" y="2255602"/>
                </a:lnTo>
                <a:lnTo>
                  <a:pt x="9872899" y="1988902"/>
                </a:lnTo>
                <a:close/>
                <a:moveTo>
                  <a:pt x="9311224" y="1988902"/>
                </a:moveTo>
                <a:lnTo>
                  <a:pt x="9311224" y="2255602"/>
                </a:lnTo>
                <a:lnTo>
                  <a:pt x="9582377" y="2255602"/>
                </a:lnTo>
                <a:lnTo>
                  <a:pt x="9582377" y="1988902"/>
                </a:lnTo>
                <a:close/>
                <a:moveTo>
                  <a:pt x="9020702" y="1988902"/>
                </a:moveTo>
                <a:lnTo>
                  <a:pt x="9020702" y="2255602"/>
                </a:lnTo>
                <a:lnTo>
                  <a:pt x="9291856" y="2255602"/>
                </a:lnTo>
                <a:lnTo>
                  <a:pt x="9291856" y="1988902"/>
                </a:lnTo>
                <a:close/>
                <a:moveTo>
                  <a:pt x="8731793" y="1988902"/>
                </a:moveTo>
                <a:lnTo>
                  <a:pt x="8731793" y="2255602"/>
                </a:lnTo>
                <a:lnTo>
                  <a:pt x="9001334" y="2255602"/>
                </a:lnTo>
                <a:lnTo>
                  <a:pt x="9001334" y="1988902"/>
                </a:lnTo>
                <a:close/>
                <a:moveTo>
                  <a:pt x="8441272" y="1988902"/>
                </a:moveTo>
                <a:lnTo>
                  <a:pt x="8441272" y="2255602"/>
                </a:lnTo>
                <a:lnTo>
                  <a:pt x="8712425" y="2255602"/>
                </a:lnTo>
                <a:lnTo>
                  <a:pt x="8712425" y="1988902"/>
                </a:lnTo>
                <a:close/>
                <a:moveTo>
                  <a:pt x="8150750" y="1988902"/>
                </a:moveTo>
                <a:lnTo>
                  <a:pt x="8150750" y="2255602"/>
                </a:lnTo>
                <a:lnTo>
                  <a:pt x="8421904" y="2255602"/>
                </a:lnTo>
                <a:lnTo>
                  <a:pt x="8421904" y="1988902"/>
                </a:lnTo>
                <a:close/>
                <a:moveTo>
                  <a:pt x="7860228" y="1988902"/>
                </a:moveTo>
                <a:lnTo>
                  <a:pt x="7860228" y="2255602"/>
                </a:lnTo>
                <a:lnTo>
                  <a:pt x="8131382" y="2255602"/>
                </a:lnTo>
                <a:lnTo>
                  <a:pt x="8131382" y="1988902"/>
                </a:lnTo>
                <a:close/>
                <a:moveTo>
                  <a:pt x="7569706" y="1988902"/>
                </a:moveTo>
                <a:lnTo>
                  <a:pt x="7569706" y="2255602"/>
                </a:lnTo>
                <a:lnTo>
                  <a:pt x="7840860" y="2255602"/>
                </a:lnTo>
                <a:lnTo>
                  <a:pt x="7840860" y="1988902"/>
                </a:lnTo>
                <a:close/>
                <a:moveTo>
                  <a:pt x="7279185" y="1988902"/>
                </a:moveTo>
                <a:lnTo>
                  <a:pt x="7279185" y="2255602"/>
                </a:lnTo>
                <a:lnTo>
                  <a:pt x="7550338" y="2255602"/>
                </a:lnTo>
                <a:lnTo>
                  <a:pt x="7550338" y="1988902"/>
                </a:lnTo>
                <a:close/>
                <a:moveTo>
                  <a:pt x="6988663" y="1988902"/>
                </a:moveTo>
                <a:lnTo>
                  <a:pt x="6988663" y="2255602"/>
                </a:lnTo>
                <a:lnTo>
                  <a:pt x="7259817" y="2255602"/>
                </a:lnTo>
                <a:lnTo>
                  <a:pt x="7259817" y="1988902"/>
                </a:lnTo>
                <a:close/>
                <a:moveTo>
                  <a:pt x="6698141" y="1988902"/>
                </a:moveTo>
                <a:lnTo>
                  <a:pt x="6698141" y="2255602"/>
                </a:lnTo>
                <a:lnTo>
                  <a:pt x="6969295" y="2255602"/>
                </a:lnTo>
                <a:lnTo>
                  <a:pt x="6969295" y="1988902"/>
                </a:lnTo>
                <a:close/>
                <a:moveTo>
                  <a:pt x="6407619" y="1988902"/>
                </a:moveTo>
                <a:lnTo>
                  <a:pt x="6407619" y="2255602"/>
                </a:lnTo>
                <a:lnTo>
                  <a:pt x="6678773" y="2255602"/>
                </a:lnTo>
                <a:lnTo>
                  <a:pt x="6678773" y="1988902"/>
                </a:lnTo>
                <a:close/>
                <a:moveTo>
                  <a:pt x="6117097" y="1988902"/>
                </a:moveTo>
                <a:lnTo>
                  <a:pt x="6117097" y="2255602"/>
                </a:lnTo>
                <a:lnTo>
                  <a:pt x="6388251" y="2255602"/>
                </a:lnTo>
                <a:lnTo>
                  <a:pt x="6388251" y="1988902"/>
                </a:lnTo>
                <a:close/>
                <a:moveTo>
                  <a:pt x="5826576" y="1988902"/>
                </a:moveTo>
                <a:lnTo>
                  <a:pt x="5826576" y="2255602"/>
                </a:lnTo>
                <a:lnTo>
                  <a:pt x="6097729" y="2255602"/>
                </a:lnTo>
                <a:lnTo>
                  <a:pt x="6097729" y="1988902"/>
                </a:lnTo>
                <a:close/>
                <a:moveTo>
                  <a:pt x="5536054" y="1988902"/>
                </a:moveTo>
                <a:lnTo>
                  <a:pt x="5536054" y="2255602"/>
                </a:lnTo>
                <a:lnTo>
                  <a:pt x="5807208" y="2255602"/>
                </a:lnTo>
                <a:lnTo>
                  <a:pt x="5807208" y="1988902"/>
                </a:lnTo>
                <a:close/>
                <a:moveTo>
                  <a:pt x="5247147" y="1988902"/>
                </a:moveTo>
                <a:lnTo>
                  <a:pt x="5247147" y="2255602"/>
                </a:lnTo>
                <a:lnTo>
                  <a:pt x="5516686" y="2255602"/>
                </a:lnTo>
                <a:lnTo>
                  <a:pt x="5516686" y="1988902"/>
                </a:lnTo>
                <a:close/>
                <a:moveTo>
                  <a:pt x="4956625" y="1988902"/>
                </a:moveTo>
                <a:lnTo>
                  <a:pt x="4956625" y="2255602"/>
                </a:lnTo>
                <a:lnTo>
                  <a:pt x="5227779" y="2255602"/>
                </a:lnTo>
                <a:lnTo>
                  <a:pt x="5227779" y="1988902"/>
                </a:lnTo>
                <a:close/>
                <a:moveTo>
                  <a:pt x="4666103" y="1988902"/>
                </a:moveTo>
                <a:lnTo>
                  <a:pt x="4666103" y="2255602"/>
                </a:lnTo>
                <a:lnTo>
                  <a:pt x="4937257" y="2255602"/>
                </a:lnTo>
                <a:lnTo>
                  <a:pt x="4937257" y="1988902"/>
                </a:lnTo>
                <a:close/>
                <a:moveTo>
                  <a:pt x="4375581" y="1988902"/>
                </a:moveTo>
                <a:lnTo>
                  <a:pt x="4375581" y="2255602"/>
                </a:lnTo>
                <a:lnTo>
                  <a:pt x="4646735" y="2255602"/>
                </a:lnTo>
                <a:lnTo>
                  <a:pt x="4646735" y="1988902"/>
                </a:lnTo>
                <a:close/>
                <a:moveTo>
                  <a:pt x="4085059" y="1988902"/>
                </a:moveTo>
                <a:lnTo>
                  <a:pt x="4085059" y="2255602"/>
                </a:lnTo>
                <a:lnTo>
                  <a:pt x="4356213" y="2255602"/>
                </a:lnTo>
                <a:lnTo>
                  <a:pt x="4356213" y="1988902"/>
                </a:lnTo>
                <a:close/>
                <a:moveTo>
                  <a:pt x="3794538" y="1988902"/>
                </a:moveTo>
                <a:lnTo>
                  <a:pt x="3794538" y="2255602"/>
                </a:lnTo>
                <a:lnTo>
                  <a:pt x="4065691" y="2255602"/>
                </a:lnTo>
                <a:lnTo>
                  <a:pt x="4065691" y="1988902"/>
                </a:lnTo>
                <a:close/>
                <a:moveTo>
                  <a:pt x="3504016" y="1988902"/>
                </a:moveTo>
                <a:lnTo>
                  <a:pt x="3504016" y="2255602"/>
                </a:lnTo>
                <a:lnTo>
                  <a:pt x="3775170" y="2255602"/>
                </a:lnTo>
                <a:lnTo>
                  <a:pt x="3775170" y="1988902"/>
                </a:lnTo>
                <a:close/>
                <a:moveTo>
                  <a:pt x="3213494" y="1988902"/>
                </a:moveTo>
                <a:lnTo>
                  <a:pt x="3213494" y="2255602"/>
                </a:lnTo>
                <a:lnTo>
                  <a:pt x="3484648" y="2255602"/>
                </a:lnTo>
                <a:lnTo>
                  <a:pt x="3484648" y="1988902"/>
                </a:lnTo>
                <a:close/>
                <a:moveTo>
                  <a:pt x="2922972" y="1988902"/>
                </a:moveTo>
                <a:lnTo>
                  <a:pt x="2922972" y="2255602"/>
                </a:lnTo>
                <a:lnTo>
                  <a:pt x="3194126" y="2255602"/>
                </a:lnTo>
                <a:lnTo>
                  <a:pt x="3194126" y="1988902"/>
                </a:lnTo>
                <a:close/>
                <a:moveTo>
                  <a:pt x="2632451" y="1988902"/>
                </a:moveTo>
                <a:lnTo>
                  <a:pt x="2632451" y="2255602"/>
                </a:lnTo>
                <a:lnTo>
                  <a:pt x="2903604" y="2255602"/>
                </a:lnTo>
                <a:lnTo>
                  <a:pt x="2903604" y="1988902"/>
                </a:lnTo>
                <a:close/>
                <a:moveTo>
                  <a:pt x="2341929" y="1988902"/>
                </a:moveTo>
                <a:lnTo>
                  <a:pt x="2341929" y="2255602"/>
                </a:lnTo>
                <a:lnTo>
                  <a:pt x="2613083" y="2255602"/>
                </a:lnTo>
                <a:lnTo>
                  <a:pt x="2613083" y="1988902"/>
                </a:lnTo>
                <a:close/>
                <a:moveTo>
                  <a:pt x="2051407" y="1988902"/>
                </a:moveTo>
                <a:lnTo>
                  <a:pt x="2051407" y="2255602"/>
                </a:lnTo>
                <a:lnTo>
                  <a:pt x="2322561" y="2255602"/>
                </a:lnTo>
                <a:lnTo>
                  <a:pt x="2322561" y="1988902"/>
                </a:lnTo>
                <a:close/>
                <a:moveTo>
                  <a:pt x="1760886" y="1988902"/>
                </a:moveTo>
                <a:lnTo>
                  <a:pt x="1760886" y="2255602"/>
                </a:lnTo>
                <a:lnTo>
                  <a:pt x="2032039" y="2255602"/>
                </a:lnTo>
                <a:lnTo>
                  <a:pt x="2032039" y="1988902"/>
                </a:lnTo>
                <a:close/>
                <a:moveTo>
                  <a:pt x="1471977" y="1988902"/>
                </a:moveTo>
                <a:lnTo>
                  <a:pt x="1471977" y="2255602"/>
                </a:lnTo>
                <a:lnTo>
                  <a:pt x="1743131" y="2255602"/>
                </a:lnTo>
                <a:lnTo>
                  <a:pt x="1743131" y="1988902"/>
                </a:lnTo>
                <a:close/>
                <a:moveTo>
                  <a:pt x="1181455" y="1988902"/>
                </a:moveTo>
                <a:lnTo>
                  <a:pt x="1181455" y="2255602"/>
                </a:lnTo>
                <a:lnTo>
                  <a:pt x="1452609" y="2255602"/>
                </a:lnTo>
                <a:lnTo>
                  <a:pt x="1452609" y="1988902"/>
                </a:lnTo>
                <a:close/>
                <a:moveTo>
                  <a:pt x="890933" y="1988902"/>
                </a:moveTo>
                <a:lnTo>
                  <a:pt x="890933" y="2255602"/>
                </a:lnTo>
                <a:lnTo>
                  <a:pt x="1162087" y="2255602"/>
                </a:lnTo>
                <a:lnTo>
                  <a:pt x="1162087" y="1988902"/>
                </a:lnTo>
                <a:close/>
                <a:moveTo>
                  <a:pt x="600412" y="1988902"/>
                </a:moveTo>
                <a:lnTo>
                  <a:pt x="600412" y="2255602"/>
                </a:lnTo>
                <a:lnTo>
                  <a:pt x="871565" y="2255602"/>
                </a:lnTo>
                <a:lnTo>
                  <a:pt x="871565" y="1988902"/>
                </a:lnTo>
                <a:close/>
                <a:moveTo>
                  <a:pt x="309890" y="1988902"/>
                </a:moveTo>
                <a:lnTo>
                  <a:pt x="309890" y="2255602"/>
                </a:lnTo>
                <a:lnTo>
                  <a:pt x="581044" y="2255602"/>
                </a:lnTo>
                <a:lnTo>
                  <a:pt x="581044" y="1988902"/>
                </a:lnTo>
                <a:close/>
                <a:moveTo>
                  <a:pt x="19368" y="1988902"/>
                </a:moveTo>
                <a:lnTo>
                  <a:pt x="19368" y="2255602"/>
                </a:lnTo>
                <a:lnTo>
                  <a:pt x="290522" y="2255602"/>
                </a:lnTo>
                <a:lnTo>
                  <a:pt x="290522" y="1988902"/>
                </a:lnTo>
                <a:close/>
                <a:moveTo>
                  <a:pt x="11925920" y="1703152"/>
                </a:moveTo>
                <a:lnTo>
                  <a:pt x="11925920" y="1969852"/>
                </a:lnTo>
                <a:lnTo>
                  <a:pt x="12197073" y="1969852"/>
                </a:lnTo>
                <a:lnTo>
                  <a:pt x="12197073" y="1703152"/>
                </a:lnTo>
                <a:close/>
                <a:moveTo>
                  <a:pt x="11635398" y="1703152"/>
                </a:moveTo>
                <a:lnTo>
                  <a:pt x="11635398" y="1969852"/>
                </a:lnTo>
                <a:lnTo>
                  <a:pt x="11906552" y="1969852"/>
                </a:lnTo>
                <a:lnTo>
                  <a:pt x="11906552" y="1703152"/>
                </a:lnTo>
                <a:close/>
                <a:moveTo>
                  <a:pt x="11344876" y="1703152"/>
                </a:moveTo>
                <a:lnTo>
                  <a:pt x="11344876" y="1969852"/>
                </a:lnTo>
                <a:lnTo>
                  <a:pt x="11616030" y="1969852"/>
                </a:lnTo>
                <a:lnTo>
                  <a:pt x="11616030" y="1703152"/>
                </a:lnTo>
                <a:close/>
                <a:moveTo>
                  <a:pt x="11054354" y="1703152"/>
                </a:moveTo>
                <a:lnTo>
                  <a:pt x="11054354" y="1969852"/>
                </a:lnTo>
                <a:lnTo>
                  <a:pt x="11325508" y="1969852"/>
                </a:lnTo>
                <a:lnTo>
                  <a:pt x="11325508" y="1703152"/>
                </a:lnTo>
                <a:close/>
                <a:moveTo>
                  <a:pt x="10763832" y="1703152"/>
                </a:moveTo>
                <a:lnTo>
                  <a:pt x="10763832" y="1969852"/>
                </a:lnTo>
                <a:lnTo>
                  <a:pt x="11034986" y="1969852"/>
                </a:lnTo>
                <a:lnTo>
                  <a:pt x="11034986" y="1703152"/>
                </a:lnTo>
                <a:close/>
                <a:moveTo>
                  <a:pt x="10473311" y="1703152"/>
                </a:moveTo>
                <a:lnTo>
                  <a:pt x="10473311" y="1969852"/>
                </a:lnTo>
                <a:lnTo>
                  <a:pt x="10744464" y="1969852"/>
                </a:lnTo>
                <a:lnTo>
                  <a:pt x="10744464" y="1703152"/>
                </a:lnTo>
                <a:close/>
                <a:moveTo>
                  <a:pt x="10182789" y="1703152"/>
                </a:moveTo>
                <a:lnTo>
                  <a:pt x="10182789" y="1969852"/>
                </a:lnTo>
                <a:lnTo>
                  <a:pt x="10453943" y="1969852"/>
                </a:lnTo>
                <a:lnTo>
                  <a:pt x="10453943" y="1703152"/>
                </a:lnTo>
                <a:close/>
                <a:moveTo>
                  <a:pt x="9892267" y="1703152"/>
                </a:moveTo>
                <a:lnTo>
                  <a:pt x="9892267" y="1969852"/>
                </a:lnTo>
                <a:lnTo>
                  <a:pt x="10163421" y="1969852"/>
                </a:lnTo>
                <a:lnTo>
                  <a:pt x="10163421" y="1703152"/>
                </a:lnTo>
                <a:close/>
                <a:moveTo>
                  <a:pt x="9601745" y="1703152"/>
                </a:moveTo>
                <a:lnTo>
                  <a:pt x="9601745" y="1969852"/>
                </a:lnTo>
                <a:lnTo>
                  <a:pt x="9872899" y="1969852"/>
                </a:lnTo>
                <a:lnTo>
                  <a:pt x="9872899" y="1703152"/>
                </a:lnTo>
                <a:close/>
                <a:moveTo>
                  <a:pt x="9311224" y="1703152"/>
                </a:moveTo>
                <a:lnTo>
                  <a:pt x="9311224" y="1969852"/>
                </a:lnTo>
                <a:lnTo>
                  <a:pt x="9582377" y="1969852"/>
                </a:lnTo>
                <a:lnTo>
                  <a:pt x="9582377" y="1703152"/>
                </a:lnTo>
                <a:close/>
                <a:moveTo>
                  <a:pt x="9020702" y="1703152"/>
                </a:moveTo>
                <a:lnTo>
                  <a:pt x="9020702" y="1969852"/>
                </a:lnTo>
                <a:lnTo>
                  <a:pt x="9291856" y="1969852"/>
                </a:lnTo>
                <a:lnTo>
                  <a:pt x="9291856" y="1703152"/>
                </a:lnTo>
                <a:close/>
                <a:moveTo>
                  <a:pt x="8731793" y="1703152"/>
                </a:moveTo>
                <a:lnTo>
                  <a:pt x="8731793" y="1969852"/>
                </a:lnTo>
                <a:lnTo>
                  <a:pt x="9001334" y="1969852"/>
                </a:lnTo>
                <a:lnTo>
                  <a:pt x="9001334" y="1703152"/>
                </a:lnTo>
                <a:close/>
                <a:moveTo>
                  <a:pt x="8441272" y="1703152"/>
                </a:moveTo>
                <a:lnTo>
                  <a:pt x="8441272" y="1969852"/>
                </a:lnTo>
                <a:lnTo>
                  <a:pt x="8712425" y="1969852"/>
                </a:lnTo>
                <a:lnTo>
                  <a:pt x="8712425" y="1703152"/>
                </a:lnTo>
                <a:close/>
                <a:moveTo>
                  <a:pt x="8150750" y="1703152"/>
                </a:moveTo>
                <a:lnTo>
                  <a:pt x="8150750" y="1969852"/>
                </a:lnTo>
                <a:lnTo>
                  <a:pt x="8421904" y="1969852"/>
                </a:lnTo>
                <a:lnTo>
                  <a:pt x="8421904" y="1703152"/>
                </a:lnTo>
                <a:close/>
                <a:moveTo>
                  <a:pt x="7860228" y="1703152"/>
                </a:moveTo>
                <a:lnTo>
                  <a:pt x="7860228" y="1969852"/>
                </a:lnTo>
                <a:lnTo>
                  <a:pt x="8131382" y="1969852"/>
                </a:lnTo>
                <a:lnTo>
                  <a:pt x="8131382" y="1703152"/>
                </a:lnTo>
                <a:close/>
                <a:moveTo>
                  <a:pt x="7569706" y="1703152"/>
                </a:moveTo>
                <a:lnTo>
                  <a:pt x="7569706" y="1969852"/>
                </a:lnTo>
                <a:lnTo>
                  <a:pt x="7840860" y="1969852"/>
                </a:lnTo>
                <a:lnTo>
                  <a:pt x="7840860" y="1703152"/>
                </a:lnTo>
                <a:close/>
                <a:moveTo>
                  <a:pt x="7279185" y="1703152"/>
                </a:moveTo>
                <a:lnTo>
                  <a:pt x="7279185" y="1969852"/>
                </a:lnTo>
                <a:lnTo>
                  <a:pt x="7550338" y="1969852"/>
                </a:lnTo>
                <a:lnTo>
                  <a:pt x="7550338" y="1703152"/>
                </a:lnTo>
                <a:close/>
                <a:moveTo>
                  <a:pt x="6988663" y="1703152"/>
                </a:moveTo>
                <a:lnTo>
                  <a:pt x="6988663" y="1969852"/>
                </a:lnTo>
                <a:lnTo>
                  <a:pt x="7259817" y="1969852"/>
                </a:lnTo>
                <a:lnTo>
                  <a:pt x="7259817" y="1703152"/>
                </a:lnTo>
                <a:close/>
                <a:moveTo>
                  <a:pt x="6698141" y="1703152"/>
                </a:moveTo>
                <a:lnTo>
                  <a:pt x="6698141" y="1969852"/>
                </a:lnTo>
                <a:lnTo>
                  <a:pt x="6969295" y="1969852"/>
                </a:lnTo>
                <a:lnTo>
                  <a:pt x="6969295" y="1703152"/>
                </a:lnTo>
                <a:close/>
                <a:moveTo>
                  <a:pt x="6407619" y="1703152"/>
                </a:moveTo>
                <a:lnTo>
                  <a:pt x="6407619" y="1969852"/>
                </a:lnTo>
                <a:lnTo>
                  <a:pt x="6678773" y="1969852"/>
                </a:lnTo>
                <a:lnTo>
                  <a:pt x="6678773" y="1703152"/>
                </a:lnTo>
                <a:close/>
                <a:moveTo>
                  <a:pt x="6117097" y="1703152"/>
                </a:moveTo>
                <a:lnTo>
                  <a:pt x="6117097" y="1969852"/>
                </a:lnTo>
                <a:lnTo>
                  <a:pt x="6388251" y="1969852"/>
                </a:lnTo>
                <a:lnTo>
                  <a:pt x="6388251" y="1703152"/>
                </a:lnTo>
                <a:close/>
                <a:moveTo>
                  <a:pt x="5826576" y="1703152"/>
                </a:moveTo>
                <a:lnTo>
                  <a:pt x="5826576" y="1969852"/>
                </a:lnTo>
                <a:lnTo>
                  <a:pt x="6097729" y="1969852"/>
                </a:lnTo>
                <a:lnTo>
                  <a:pt x="6097729" y="1703152"/>
                </a:lnTo>
                <a:close/>
                <a:moveTo>
                  <a:pt x="5536054" y="1703152"/>
                </a:moveTo>
                <a:lnTo>
                  <a:pt x="5536054" y="1969852"/>
                </a:lnTo>
                <a:lnTo>
                  <a:pt x="5807208" y="1969852"/>
                </a:lnTo>
                <a:lnTo>
                  <a:pt x="5807208" y="1703152"/>
                </a:lnTo>
                <a:close/>
                <a:moveTo>
                  <a:pt x="5247147" y="1703152"/>
                </a:moveTo>
                <a:lnTo>
                  <a:pt x="5247147" y="1969852"/>
                </a:lnTo>
                <a:lnTo>
                  <a:pt x="5516686" y="1969852"/>
                </a:lnTo>
                <a:lnTo>
                  <a:pt x="5516686" y="1703152"/>
                </a:lnTo>
                <a:close/>
                <a:moveTo>
                  <a:pt x="4956625" y="1703152"/>
                </a:moveTo>
                <a:lnTo>
                  <a:pt x="4956625" y="1969852"/>
                </a:lnTo>
                <a:lnTo>
                  <a:pt x="5227779" y="1969852"/>
                </a:lnTo>
                <a:lnTo>
                  <a:pt x="5227779" y="1703152"/>
                </a:lnTo>
                <a:close/>
                <a:moveTo>
                  <a:pt x="4666103" y="1703152"/>
                </a:moveTo>
                <a:lnTo>
                  <a:pt x="4666103" y="1969852"/>
                </a:lnTo>
                <a:lnTo>
                  <a:pt x="4937257" y="1969852"/>
                </a:lnTo>
                <a:lnTo>
                  <a:pt x="4937257" y="1703152"/>
                </a:lnTo>
                <a:close/>
                <a:moveTo>
                  <a:pt x="4375581" y="1703152"/>
                </a:moveTo>
                <a:lnTo>
                  <a:pt x="4375581" y="1969852"/>
                </a:lnTo>
                <a:lnTo>
                  <a:pt x="4646735" y="1969852"/>
                </a:lnTo>
                <a:lnTo>
                  <a:pt x="4646735" y="1703152"/>
                </a:lnTo>
                <a:close/>
                <a:moveTo>
                  <a:pt x="4085059" y="1703152"/>
                </a:moveTo>
                <a:lnTo>
                  <a:pt x="4085059" y="1969852"/>
                </a:lnTo>
                <a:lnTo>
                  <a:pt x="4356213" y="1969852"/>
                </a:lnTo>
                <a:lnTo>
                  <a:pt x="4356213" y="1703152"/>
                </a:lnTo>
                <a:close/>
                <a:moveTo>
                  <a:pt x="3794538" y="1703152"/>
                </a:moveTo>
                <a:lnTo>
                  <a:pt x="3794538" y="1969852"/>
                </a:lnTo>
                <a:lnTo>
                  <a:pt x="4065691" y="1969852"/>
                </a:lnTo>
                <a:lnTo>
                  <a:pt x="4065691" y="1703152"/>
                </a:lnTo>
                <a:close/>
                <a:moveTo>
                  <a:pt x="3504016" y="1703152"/>
                </a:moveTo>
                <a:lnTo>
                  <a:pt x="3504016" y="1969852"/>
                </a:lnTo>
                <a:lnTo>
                  <a:pt x="3775170" y="1969852"/>
                </a:lnTo>
                <a:lnTo>
                  <a:pt x="3775170" y="1703152"/>
                </a:lnTo>
                <a:close/>
                <a:moveTo>
                  <a:pt x="3213494" y="1703152"/>
                </a:moveTo>
                <a:lnTo>
                  <a:pt x="3213494" y="1969852"/>
                </a:lnTo>
                <a:lnTo>
                  <a:pt x="3484648" y="1969852"/>
                </a:lnTo>
                <a:lnTo>
                  <a:pt x="3484648" y="1703152"/>
                </a:lnTo>
                <a:close/>
                <a:moveTo>
                  <a:pt x="2922972" y="1703152"/>
                </a:moveTo>
                <a:lnTo>
                  <a:pt x="2922972" y="1969852"/>
                </a:lnTo>
                <a:lnTo>
                  <a:pt x="3194126" y="1969852"/>
                </a:lnTo>
                <a:lnTo>
                  <a:pt x="3194126" y="1703152"/>
                </a:lnTo>
                <a:close/>
                <a:moveTo>
                  <a:pt x="2632451" y="1703152"/>
                </a:moveTo>
                <a:lnTo>
                  <a:pt x="2632451" y="1969852"/>
                </a:lnTo>
                <a:lnTo>
                  <a:pt x="2903604" y="1969852"/>
                </a:lnTo>
                <a:lnTo>
                  <a:pt x="2903604" y="1703152"/>
                </a:lnTo>
                <a:close/>
                <a:moveTo>
                  <a:pt x="2341929" y="1703152"/>
                </a:moveTo>
                <a:lnTo>
                  <a:pt x="2341929" y="1969852"/>
                </a:lnTo>
                <a:lnTo>
                  <a:pt x="2613083" y="1969852"/>
                </a:lnTo>
                <a:lnTo>
                  <a:pt x="2613083" y="1703152"/>
                </a:lnTo>
                <a:close/>
                <a:moveTo>
                  <a:pt x="2051407" y="1703152"/>
                </a:moveTo>
                <a:lnTo>
                  <a:pt x="2051407" y="1969852"/>
                </a:lnTo>
                <a:lnTo>
                  <a:pt x="2322561" y="1969852"/>
                </a:lnTo>
                <a:lnTo>
                  <a:pt x="2322561" y="1703152"/>
                </a:lnTo>
                <a:close/>
                <a:moveTo>
                  <a:pt x="1760886" y="1703152"/>
                </a:moveTo>
                <a:lnTo>
                  <a:pt x="1760886" y="1969852"/>
                </a:lnTo>
                <a:lnTo>
                  <a:pt x="2032039" y="1969852"/>
                </a:lnTo>
                <a:lnTo>
                  <a:pt x="2032039" y="1703152"/>
                </a:lnTo>
                <a:close/>
                <a:moveTo>
                  <a:pt x="1471977" y="1703152"/>
                </a:moveTo>
                <a:lnTo>
                  <a:pt x="1471977" y="1969852"/>
                </a:lnTo>
                <a:lnTo>
                  <a:pt x="1743131" y="1969852"/>
                </a:lnTo>
                <a:lnTo>
                  <a:pt x="1743131" y="1703152"/>
                </a:lnTo>
                <a:close/>
                <a:moveTo>
                  <a:pt x="1181455" y="1703152"/>
                </a:moveTo>
                <a:lnTo>
                  <a:pt x="1181455" y="1969852"/>
                </a:lnTo>
                <a:lnTo>
                  <a:pt x="1452609" y="1969852"/>
                </a:lnTo>
                <a:lnTo>
                  <a:pt x="1452609" y="1703152"/>
                </a:lnTo>
                <a:close/>
                <a:moveTo>
                  <a:pt x="890933" y="1703152"/>
                </a:moveTo>
                <a:lnTo>
                  <a:pt x="890933" y="1969852"/>
                </a:lnTo>
                <a:lnTo>
                  <a:pt x="1162087" y="1969852"/>
                </a:lnTo>
                <a:lnTo>
                  <a:pt x="1162087" y="1703152"/>
                </a:lnTo>
                <a:close/>
                <a:moveTo>
                  <a:pt x="600412" y="1703152"/>
                </a:moveTo>
                <a:lnTo>
                  <a:pt x="600412" y="1969852"/>
                </a:lnTo>
                <a:lnTo>
                  <a:pt x="871565" y="1969852"/>
                </a:lnTo>
                <a:lnTo>
                  <a:pt x="871565" y="1703152"/>
                </a:lnTo>
                <a:close/>
                <a:moveTo>
                  <a:pt x="309890" y="1703152"/>
                </a:moveTo>
                <a:lnTo>
                  <a:pt x="309890" y="1969852"/>
                </a:lnTo>
                <a:lnTo>
                  <a:pt x="581044" y="1969852"/>
                </a:lnTo>
                <a:lnTo>
                  <a:pt x="581044" y="1703152"/>
                </a:lnTo>
                <a:close/>
                <a:moveTo>
                  <a:pt x="19368" y="1703152"/>
                </a:moveTo>
                <a:lnTo>
                  <a:pt x="19368" y="1969852"/>
                </a:lnTo>
                <a:lnTo>
                  <a:pt x="290522" y="1969852"/>
                </a:lnTo>
                <a:lnTo>
                  <a:pt x="290522" y="1703152"/>
                </a:lnTo>
                <a:close/>
                <a:moveTo>
                  <a:pt x="11925920" y="1417402"/>
                </a:moveTo>
                <a:lnTo>
                  <a:pt x="11925920" y="1684102"/>
                </a:lnTo>
                <a:lnTo>
                  <a:pt x="12197073" y="1684102"/>
                </a:lnTo>
                <a:lnTo>
                  <a:pt x="12197073" y="1417402"/>
                </a:lnTo>
                <a:close/>
                <a:moveTo>
                  <a:pt x="11635398" y="1417402"/>
                </a:moveTo>
                <a:lnTo>
                  <a:pt x="11635398" y="1684102"/>
                </a:lnTo>
                <a:lnTo>
                  <a:pt x="11906552" y="1684102"/>
                </a:lnTo>
                <a:lnTo>
                  <a:pt x="11906552" y="1417402"/>
                </a:lnTo>
                <a:close/>
                <a:moveTo>
                  <a:pt x="11344876" y="1417402"/>
                </a:moveTo>
                <a:lnTo>
                  <a:pt x="11344876" y="1684102"/>
                </a:lnTo>
                <a:lnTo>
                  <a:pt x="11616030" y="1684102"/>
                </a:lnTo>
                <a:lnTo>
                  <a:pt x="11616030" y="1417402"/>
                </a:lnTo>
                <a:close/>
                <a:moveTo>
                  <a:pt x="11054354" y="1417402"/>
                </a:moveTo>
                <a:lnTo>
                  <a:pt x="11054354" y="1684102"/>
                </a:lnTo>
                <a:lnTo>
                  <a:pt x="11325508" y="1684102"/>
                </a:lnTo>
                <a:lnTo>
                  <a:pt x="11325508" y="1417402"/>
                </a:lnTo>
                <a:close/>
                <a:moveTo>
                  <a:pt x="10763832" y="1417402"/>
                </a:moveTo>
                <a:lnTo>
                  <a:pt x="10763832" y="1684102"/>
                </a:lnTo>
                <a:lnTo>
                  <a:pt x="11034986" y="1684102"/>
                </a:lnTo>
                <a:lnTo>
                  <a:pt x="11034986" y="1417402"/>
                </a:lnTo>
                <a:close/>
                <a:moveTo>
                  <a:pt x="10473311" y="1417402"/>
                </a:moveTo>
                <a:lnTo>
                  <a:pt x="10473311" y="1684102"/>
                </a:lnTo>
                <a:lnTo>
                  <a:pt x="10744464" y="1684102"/>
                </a:lnTo>
                <a:lnTo>
                  <a:pt x="10744464" y="1417402"/>
                </a:lnTo>
                <a:close/>
                <a:moveTo>
                  <a:pt x="10182789" y="1417402"/>
                </a:moveTo>
                <a:lnTo>
                  <a:pt x="10182789" y="1684102"/>
                </a:lnTo>
                <a:lnTo>
                  <a:pt x="10453943" y="1684102"/>
                </a:lnTo>
                <a:lnTo>
                  <a:pt x="10453943" y="1417402"/>
                </a:lnTo>
                <a:close/>
                <a:moveTo>
                  <a:pt x="9892267" y="1417402"/>
                </a:moveTo>
                <a:lnTo>
                  <a:pt x="9892267" y="1684102"/>
                </a:lnTo>
                <a:lnTo>
                  <a:pt x="10163421" y="1684102"/>
                </a:lnTo>
                <a:lnTo>
                  <a:pt x="10163421" y="1417402"/>
                </a:lnTo>
                <a:close/>
                <a:moveTo>
                  <a:pt x="9601745" y="1417402"/>
                </a:moveTo>
                <a:lnTo>
                  <a:pt x="9601745" y="1684102"/>
                </a:lnTo>
                <a:lnTo>
                  <a:pt x="9872899" y="1684102"/>
                </a:lnTo>
                <a:lnTo>
                  <a:pt x="9872899" y="1417402"/>
                </a:lnTo>
                <a:close/>
                <a:moveTo>
                  <a:pt x="9311224" y="1417402"/>
                </a:moveTo>
                <a:lnTo>
                  <a:pt x="9311224" y="1684102"/>
                </a:lnTo>
                <a:lnTo>
                  <a:pt x="9582377" y="1684102"/>
                </a:lnTo>
                <a:lnTo>
                  <a:pt x="9582377" y="1417402"/>
                </a:lnTo>
                <a:close/>
                <a:moveTo>
                  <a:pt x="9020702" y="1417402"/>
                </a:moveTo>
                <a:lnTo>
                  <a:pt x="9020702" y="1684102"/>
                </a:lnTo>
                <a:lnTo>
                  <a:pt x="9291856" y="1684102"/>
                </a:lnTo>
                <a:lnTo>
                  <a:pt x="9291856" y="1417402"/>
                </a:lnTo>
                <a:close/>
                <a:moveTo>
                  <a:pt x="8731793" y="1417402"/>
                </a:moveTo>
                <a:lnTo>
                  <a:pt x="8731793" y="1684102"/>
                </a:lnTo>
                <a:lnTo>
                  <a:pt x="9001334" y="1684102"/>
                </a:lnTo>
                <a:lnTo>
                  <a:pt x="9001334" y="1417402"/>
                </a:lnTo>
                <a:close/>
                <a:moveTo>
                  <a:pt x="8441272" y="1417402"/>
                </a:moveTo>
                <a:lnTo>
                  <a:pt x="8441272" y="1684102"/>
                </a:lnTo>
                <a:lnTo>
                  <a:pt x="8712425" y="1684102"/>
                </a:lnTo>
                <a:lnTo>
                  <a:pt x="8712425" y="1417402"/>
                </a:lnTo>
                <a:close/>
                <a:moveTo>
                  <a:pt x="8150750" y="1417402"/>
                </a:moveTo>
                <a:lnTo>
                  <a:pt x="8150750" y="1684102"/>
                </a:lnTo>
                <a:lnTo>
                  <a:pt x="8421904" y="1684102"/>
                </a:lnTo>
                <a:lnTo>
                  <a:pt x="8421904" y="1417402"/>
                </a:lnTo>
                <a:close/>
                <a:moveTo>
                  <a:pt x="7860228" y="1417402"/>
                </a:moveTo>
                <a:lnTo>
                  <a:pt x="7860228" y="1684102"/>
                </a:lnTo>
                <a:lnTo>
                  <a:pt x="8131382" y="1684102"/>
                </a:lnTo>
                <a:lnTo>
                  <a:pt x="8131382" y="1417402"/>
                </a:lnTo>
                <a:close/>
                <a:moveTo>
                  <a:pt x="7569706" y="1417402"/>
                </a:moveTo>
                <a:lnTo>
                  <a:pt x="7569706" y="1684102"/>
                </a:lnTo>
                <a:lnTo>
                  <a:pt x="7840860" y="1684102"/>
                </a:lnTo>
                <a:lnTo>
                  <a:pt x="7840860" y="1417402"/>
                </a:lnTo>
                <a:close/>
                <a:moveTo>
                  <a:pt x="7279185" y="1417402"/>
                </a:moveTo>
                <a:lnTo>
                  <a:pt x="7279185" y="1684102"/>
                </a:lnTo>
                <a:lnTo>
                  <a:pt x="7550338" y="1684102"/>
                </a:lnTo>
                <a:lnTo>
                  <a:pt x="7550338" y="1417402"/>
                </a:lnTo>
                <a:close/>
                <a:moveTo>
                  <a:pt x="6988663" y="1417402"/>
                </a:moveTo>
                <a:lnTo>
                  <a:pt x="6988663" y="1684102"/>
                </a:lnTo>
                <a:lnTo>
                  <a:pt x="7259817" y="1684102"/>
                </a:lnTo>
                <a:lnTo>
                  <a:pt x="7259817" y="1417402"/>
                </a:lnTo>
                <a:close/>
                <a:moveTo>
                  <a:pt x="6698141" y="1417402"/>
                </a:moveTo>
                <a:lnTo>
                  <a:pt x="6698141" y="1684102"/>
                </a:lnTo>
                <a:lnTo>
                  <a:pt x="6969295" y="1684102"/>
                </a:lnTo>
                <a:lnTo>
                  <a:pt x="6969295" y="1417402"/>
                </a:lnTo>
                <a:close/>
                <a:moveTo>
                  <a:pt x="6407619" y="1417402"/>
                </a:moveTo>
                <a:lnTo>
                  <a:pt x="6407619" y="1684102"/>
                </a:lnTo>
                <a:lnTo>
                  <a:pt x="6678773" y="1684102"/>
                </a:lnTo>
                <a:lnTo>
                  <a:pt x="6678773" y="1417402"/>
                </a:lnTo>
                <a:close/>
                <a:moveTo>
                  <a:pt x="6117097" y="1417402"/>
                </a:moveTo>
                <a:lnTo>
                  <a:pt x="6117097" y="1684102"/>
                </a:lnTo>
                <a:lnTo>
                  <a:pt x="6388251" y="1684102"/>
                </a:lnTo>
                <a:lnTo>
                  <a:pt x="6388251" y="1417402"/>
                </a:lnTo>
                <a:close/>
                <a:moveTo>
                  <a:pt x="5826576" y="1417402"/>
                </a:moveTo>
                <a:lnTo>
                  <a:pt x="5826576" y="1684102"/>
                </a:lnTo>
                <a:lnTo>
                  <a:pt x="6097729" y="1684102"/>
                </a:lnTo>
                <a:lnTo>
                  <a:pt x="6097729" y="1417402"/>
                </a:lnTo>
                <a:close/>
                <a:moveTo>
                  <a:pt x="5536054" y="1417402"/>
                </a:moveTo>
                <a:lnTo>
                  <a:pt x="5536054" y="1684102"/>
                </a:lnTo>
                <a:lnTo>
                  <a:pt x="5807208" y="1684102"/>
                </a:lnTo>
                <a:lnTo>
                  <a:pt x="5807208" y="1417402"/>
                </a:lnTo>
                <a:close/>
                <a:moveTo>
                  <a:pt x="5247147" y="1417402"/>
                </a:moveTo>
                <a:lnTo>
                  <a:pt x="5247147" y="1684102"/>
                </a:lnTo>
                <a:lnTo>
                  <a:pt x="5516686" y="1684102"/>
                </a:lnTo>
                <a:lnTo>
                  <a:pt x="5516686" y="1417402"/>
                </a:lnTo>
                <a:close/>
                <a:moveTo>
                  <a:pt x="4956625" y="1417402"/>
                </a:moveTo>
                <a:lnTo>
                  <a:pt x="4956625" y="1684102"/>
                </a:lnTo>
                <a:lnTo>
                  <a:pt x="5227779" y="1684102"/>
                </a:lnTo>
                <a:lnTo>
                  <a:pt x="5227779" y="1417402"/>
                </a:lnTo>
                <a:close/>
                <a:moveTo>
                  <a:pt x="4666103" y="1417402"/>
                </a:moveTo>
                <a:lnTo>
                  <a:pt x="4666103" y="1684102"/>
                </a:lnTo>
                <a:lnTo>
                  <a:pt x="4937257" y="1684102"/>
                </a:lnTo>
                <a:lnTo>
                  <a:pt x="4937257" y="1417402"/>
                </a:lnTo>
                <a:close/>
                <a:moveTo>
                  <a:pt x="4375581" y="1417402"/>
                </a:moveTo>
                <a:lnTo>
                  <a:pt x="4375581" y="1684102"/>
                </a:lnTo>
                <a:lnTo>
                  <a:pt x="4646735" y="1684102"/>
                </a:lnTo>
                <a:lnTo>
                  <a:pt x="4646735" y="1417402"/>
                </a:lnTo>
                <a:close/>
                <a:moveTo>
                  <a:pt x="4085059" y="1417402"/>
                </a:moveTo>
                <a:lnTo>
                  <a:pt x="4085059" y="1684102"/>
                </a:lnTo>
                <a:lnTo>
                  <a:pt x="4356213" y="1684102"/>
                </a:lnTo>
                <a:lnTo>
                  <a:pt x="4356213" y="1417402"/>
                </a:lnTo>
                <a:close/>
                <a:moveTo>
                  <a:pt x="3794538" y="1417402"/>
                </a:moveTo>
                <a:lnTo>
                  <a:pt x="3794538" y="1684102"/>
                </a:lnTo>
                <a:lnTo>
                  <a:pt x="4065691" y="1684102"/>
                </a:lnTo>
                <a:lnTo>
                  <a:pt x="4065691" y="1417402"/>
                </a:lnTo>
                <a:close/>
                <a:moveTo>
                  <a:pt x="3504016" y="1417402"/>
                </a:moveTo>
                <a:lnTo>
                  <a:pt x="3504016" y="1684102"/>
                </a:lnTo>
                <a:lnTo>
                  <a:pt x="3775170" y="1684102"/>
                </a:lnTo>
                <a:lnTo>
                  <a:pt x="3775170" y="1417402"/>
                </a:lnTo>
                <a:close/>
                <a:moveTo>
                  <a:pt x="3213494" y="1417402"/>
                </a:moveTo>
                <a:lnTo>
                  <a:pt x="3213494" y="1684102"/>
                </a:lnTo>
                <a:lnTo>
                  <a:pt x="3484648" y="1684102"/>
                </a:lnTo>
                <a:lnTo>
                  <a:pt x="3484648" y="1417402"/>
                </a:lnTo>
                <a:close/>
                <a:moveTo>
                  <a:pt x="2922972" y="1417402"/>
                </a:moveTo>
                <a:lnTo>
                  <a:pt x="2922972" y="1684102"/>
                </a:lnTo>
                <a:lnTo>
                  <a:pt x="3194126" y="1684102"/>
                </a:lnTo>
                <a:lnTo>
                  <a:pt x="3194126" y="1417402"/>
                </a:lnTo>
                <a:close/>
                <a:moveTo>
                  <a:pt x="2632451" y="1417402"/>
                </a:moveTo>
                <a:lnTo>
                  <a:pt x="2632451" y="1684102"/>
                </a:lnTo>
                <a:lnTo>
                  <a:pt x="2903604" y="1684102"/>
                </a:lnTo>
                <a:lnTo>
                  <a:pt x="2903604" y="1417402"/>
                </a:lnTo>
                <a:close/>
                <a:moveTo>
                  <a:pt x="2341929" y="1417402"/>
                </a:moveTo>
                <a:lnTo>
                  <a:pt x="2341929" y="1684102"/>
                </a:lnTo>
                <a:lnTo>
                  <a:pt x="2613083" y="1684102"/>
                </a:lnTo>
                <a:lnTo>
                  <a:pt x="2613083" y="1417402"/>
                </a:lnTo>
                <a:close/>
                <a:moveTo>
                  <a:pt x="2051407" y="1417402"/>
                </a:moveTo>
                <a:lnTo>
                  <a:pt x="2051407" y="1684102"/>
                </a:lnTo>
                <a:lnTo>
                  <a:pt x="2322561" y="1684102"/>
                </a:lnTo>
                <a:lnTo>
                  <a:pt x="2322561" y="1417402"/>
                </a:lnTo>
                <a:close/>
                <a:moveTo>
                  <a:pt x="1760886" y="1417402"/>
                </a:moveTo>
                <a:lnTo>
                  <a:pt x="1760886" y="1684102"/>
                </a:lnTo>
                <a:lnTo>
                  <a:pt x="2032039" y="1684102"/>
                </a:lnTo>
                <a:lnTo>
                  <a:pt x="2032039" y="1417402"/>
                </a:lnTo>
                <a:close/>
                <a:moveTo>
                  <a:pt x="1471977" y="1417402"/>
                </a:moveTo>
                <a:lnTo>
                  <a:pt x="1471977" y="1684102"/>
                </a:lnTo>
                <a:lnTo>
                  <a:pt x="1743131" y="1684102"/>
                </a:lnTo>
                <a:lnTo>
                  <a:pt x="1743131" y="1417402"/>
                </a:lnTo>
                <a:close/>
                <a:moveTo>
                  <a:pt x="1181455" y="1417402"/>
                </a:moveTo>
                <a:lnTo>
                  <a:pt x="1181455" y="1684102"/>
                </a:lnTo>
                <a:lnTo>
                  <a:pt x="1452609" y="1684102"/>
                </a:lnTo>
                <a:lnTo>
                  <a:pt x="1452609" y="1417402"/>
                </a:lnTo>
                <a:close/>
                <a:moveTo>
                  <a:pt x="890933" y="1417402"/>
                </a:moveTo>
                <a:lnTo>
                  <a:pt x="890933" y="1684102"/>
                </a:lnTo>
                <a:lnTo>
                  <a:pt x="1162087" y="1684102"/>
                </a:lnTo>
                <a:lnTo>
                  <a:pt x="1162087" y="1417402"/>
                </a:lnTo>
                <a:close/>
                <a:moveTo>
                  <a:pt x="600412" y="1417402"/>
                </a:moveTo>
                <a:lnTo>
                  <a:pt x="600412" y="1684102"/>
                </a:lnTo>
                <a:lnTo>
                  <a:pt x="871565" y="1684102"/>
                </a:lnTo>
                <a:lnTo>
                  <a:pt x="871565" y="1417402"/>
                </a:lnTo>
                <a:close/>
                <a:moveTo>
                  <a:pt x="309890" y="1417402"/>
                </a:moveTo>
                <a:lnTo>
                  <a:pt x="309890" y="1684102"/>
                </a:lnTo>
                <a:lnTo>
                  <a:pt x="581044" y="1684102"/>
                </a:lnTo>
                <a:lnTo>
                  <a:pt x="581044" y="1417402"/>
                </a:lnTo>
                <a:close/>
                <a:moveTo>
                  <a:pt x="19368" y="1417402"/>
                </a:moveTo>
                <a:lnTo>
                  <a:pt x="19368" y="1684102"/>
                </a:lnTo>
                <a:lnTo>
                  <a:pt x="290522" y="1684102"/>
                </a:lnTo>
                <a:lnTo>
                  <a:pt x="290522" y="1417402"/>
                </a:lnTo>
                <a:close/>
                <a:moveTo>
                  <a:pt x="11925920" y="1131652"/>
                </a:moveTo>
                <a:lnTo>
                  <a:pt x="11925920" y="1398352"/>
                </a:lnTo>
                <a:lnTo>
                  <a:pt x="12197073" y="1398352"/>
                </a:lnTo>
                <a:lnTo>
                  <a:pt x="12197073" y="1131652"/>
                </a:lnTo>
                <a:close/>
                <a:moveTo>
                  <a:pt x="11635398" y="1131652"/>
                </a:moveTo>
                <a:lnTo>
                  <a:pt x="11635398" y="1398352"/>
                </a:lnTo>
                <a:lnTo>
                  <a:pt x="11906552" y="1398352"/>
                </a:lnTo>
                <a:lnTo>
                  <a:pt x="11906552" y="1131652"/>
                </a:lnTo>
                <a:close/>
                <a:moveTo>
                  <a:pt x="11344876" y="1131652"/>
                </a:moveTo>
                <a:lnTo>
                  <a:pt x="11344876" y="1398352"/>
                </a:lnTo>
                <a:lnTo>
                  <a:pt x="11616030" y="1398352"/>
                </a:lnTo>
                <a:lnTo>
                  <a:pt x="11616030" y="1131652"/>
                </a:lnTo>
                <a:close/>
                <a:moveTo>
                  <a:pt x="11054354" y="1131652"/>
                </a:moveTo>
                <a:lnTo>
                  <a:pt x="11054354" y="1398352"/>
                </a:lnTo>
                <a:lnTo>
                  <a:pt x="11325508" y="1398352"/>
                </a:lnTo>
                <a:lnTo>
                  <a:pt x="11325508" y="1131652"/>
                </a:lnTo>
                <a:close/>
                <a:moveTo>
                  <a:pt x="10763832" y="1131652"/>
                </a:moveTo>
                <a:lnTo>
                  <a:pt x="10763832" y="1398352"/>
                </a:lnTo>
                <a:lnTo>
                  <a:pt x="11034986" y="1398352"/>
                </a:lnTo>
                <a:lnTo>
                  <a:pt x="11034986" y="1131652"/>
                </a:lnTo>
                <a:close/>
                <a:moveTo>
                  <a:pt x="10473311" y="1131652"/>
                </a:moveTo>
                <a:lnTo>
                  <a:pt x="10473311" y="1398352"/>
                </a:lnTo>
                <a:lnTo>
                  <a:pt x="10744464" y="1398352"/>
                </a:lnTo>
                <a:lnTo>
                  <a:pt x="10744464" y="1131652"/>
                </a:lnTo>
                <a:close/>
                <a:moveTo>
                  <a:pt x="10182789" y="1131652"/>
                </a:moveTo>
                <a:lnTo>
                  <a:pt x="10182789" y="1398352"/>
                </a:lnTo>
                <a:lnTo>
                  <a:pt x="10453943" y="1398352"/>
                </a:lnTo>
                <a:lnTo>
                  <a:pt x="10453943" y="1131652"/>
                </a:lnTo>
                <a:close/>
                <a:moveTo>
                  <a:pt x="9892267" y="1131652"/>
                </a:moveTo>
                <a:lnTo>
                  <a:pt x="9892267" y="1398352"/>
                </a:lnTo>
                <a:lnTo>
                  <a:pt x="10163421" y="1398352"/>
                </a:lnTo>
                <a:lnTo>
                  <a:pt x="10163421" y="1131652"/>
                </a:lnTo>
                <a:close/>
                <a:moveTo>
                  <a:pt x="9601745" y="1131652"/>
                </a:moveTo>
                <a:lnTo>
                  <a:pt x="9601745" y="1398352"/>
                </a:lnTo>
                <a:lnTo>
                  <a:pt x="9872899" y="1398352"/>
                </a:lnTo>
                <a:lnTo>
                  <a:pt x="9872899" y="1131652"/>
                </a:lnTo>
                <a:close/>
                <a:moveTo>
                  <a:pt x="9311224" y="1131652"/>
                </a:moveTo>
                <a:lnTo>
                  <a:pt x="9311224" y="1398352"/>
                </a:lnTo>
                <a:lnTo>
                  <a:pt x="9582377" y="1398352"/>
                </a:lnTo>
                <a:lnTo>
                  <a:pt x="9582377" y="1131652"/>
                </a:lnTo>
                <a:close/>
                <a:moveTo>
                  <a:pt x="9020702" y="1131652"/>
                </a:moveTo>
                <a:lnTo>
                  <a:pt x="9020702" y="1398352"/>
                </a:lnTo>
                <a:lnTo>
                  <a:pt x="9291856" y="1398352"/>
                </a:lnTo>
                <a:lnTo>
                  <a:pt x="9291856" y="1131652"/>
                </a:lnTo>
                <a:close/>
                <a:moveTo>
                  <a:pt x="8731793" y="1131652"/>
                </a:moveTo>
                <a:lnTo>
                  <a:pt x="8731793" y="1398352"/>
                </a:lnTo>
                <a:lnTo>
                  <a:pt x="9001334" y="1398352"/>
                </a:lnTo>
                <a:lnTo>
                  <a:pt x="9001334" y="1131652"/>
                </a:lnTo>
                <a:close/>
                <a:moveTo>
                  <a:pt x="8441272" y="1131652"/>
                </a:moveTo>
                <a:lnTo>
                  <a:pt x="8441272" y="1398352"/>
                </a:lnTo>
                <a:lnTo>
                  <a:pt x="8712425" y="1398352"/>
                </a:lnTo>
                <a:lnTo>
                  <a:pt x="8712425" y="1131652"/>
                </a:lnTo>
                <a:close/>
                <a:moveTo>
                  <a:pt x="8150750" y="1131652"/>
                </a:moveTo>
                <a:lnTo>
                  <a:pt x="8150750" y="1398352"/>
                </a:lnTo>
                <a:lnTo>
                  <a:pt x="8421904" y="1398352"/>
                </a:lnTo>
                <a:lnTo>
                  <a:pt x="8421904" y="1131652"/>
                </a:lnTo>
                <a:close/>
                <a:moveTo>
                  <a:pt x="7860228" y="1131652"/>
                </a:moveTo>
                <a:lnTo>
                  <a:pt x="7860228" y="1398352"/>
                </a:lnTo>
                <a:lnTo>
                  <a:pt x="8131382" y="1398352"/>
                </a:lnTo>
                <a:lnTo>
                  <a:pt x="8131382" y="1131652"/>
                </a:lnTo>
                <a:close/>
                <a:moveTo>
                  <a:pt x="7569706" y="1131652"/>
                </a:moveTo>
                <a:lnTo>
                  <a:pt x="7569706" y="1398352"/>
                </a:lnTo>
                <a:lnTo>
                  <a:pt x="7840860" y="1398352"/>
                </a:lnTo>
                <a:lnTo>
                  <a:pt x="7840860" y="1131652"/>
                </a:lnTo>
                <a:close/>
                <a:moveTo>
                  <a:pt x="7279185" y="1131652"/>
                </a:moveTo>
                <a:lnTo>
                  <a:pt x="7279185" y="1398352"/>
                </a:lnTo>
                <a:lnTo>
                  <a:pt x="7550338" y="1398352"/>
                </a:lnTo>
                <a:lnTo>
                  <a:pt x="7550338" y="1131652"/>
                </a:lnTo>
                <a:close/>
                <a:moveTo>
                  <a:pt x="6988663" y="1131652"/>
                </a:moveTo>
                <a:lnTo>
                  <a:pt x="6988663" y="1398352"/>
                </a:lnTo>
                <a:lnTo>
                  <a:pt x="7259817" y="1398352"/>
                </a:lnTo>
                <a:lnTo>
                  <a:pt x="7259817" y="1131652"/>
                </a:lnTo>
                <a:close/>
                <a:moveTo>
                  <a:pt x="6698141" y="1131652"/>
                </a:moveTo>
                <a:lnTo>
                  <a:pt x="6698141" y="1398352"/>
                </a:lnTo>
                <a:lnTo>
                  <a:pt x="6969295" y="1398352"/>
                </a:lnTo>
                <a:lnTo>
                  <a:pt x="6969295" y="1131652"/>
                </a:lnTo>
                <a:close/>
                <a:moveTo>
                  <a:pt x="6407619" y="1131652"/>
                </a:moveTo>
                <a:lnTo>
                  <a:pt x="6407619" y="1398352"/>
                </a:lnTo>
                <a:lnTo>
                  <a:pt x="6678773" y="1398352"/>
                </a:lnTo>
                <a:lnTo>
                  <a:pt x="6678773" y="1131652"/>
                </a:lnTo>
                <a:close/>
                <a:moveTo>
                  <a:pt x="6117097" y="1131652"/>
                </a:moveTo>
                <a:lnTo>
                  <a:pt x="6117097" y="1398352"/>
                </a:lnTo>
                <a:lnTo>
                  <a:pt x="6388251" y="1398352"/>
                </a:lnTo>
                <a:lnTo>
                  <a:pt x="6388251" y="1131652"/>
                </a:lnTo>
                <a:close/>
                <a:moveTo>
                  <a:pt x="5826576" y="1131652"/>
                </a:moveTo>
                <a:lnTo>
                  <a:pt x="5826576" y="1398352"/>
                </a:lnTo>
                <a:lnTo>
                  <a:pt x="6097729" y="1398352"/>
                </a:lnTo>
                <a:lnTo>
                  <a:pt x="6097729" y="1131652"/>
                </a:lnTo>
                <a:close/>
                <a:moveTo>
                  <a:pt x="5536054" y="1131652"/>
                </a:moveTo>
                <a:lnTo>
                  <a:pt x="5536054" y="1398352"/>
                </a:lnTo>
                <a:lnTo>
                  <a:pt x="5807208" y="1398352"/>
                </a:lnTo>
                <a:lnTo>
                  <a:pt x="5807208" y="1131652"/>
                </a:lnTo>
                <a:close/>
                <a:moveTo>
                  <a:pt x="5247147" y="1131652"/>
                </a:moveTo>
                <a:lnTo>
                  <a:pt x="5247147" y="1398352"/>
                </a:lnTo>
                <a:lnTo>
                  <a:pt x="5516686" y="1398352"/>
                </a:lnTo>
                <a:lnTo>
                  <a:pt x="5516686" y="1131652"/>
                </a:lnTo>
                <a:close/>
                <a:moveTo>
                  <a:pt x="4956625" y="1131652"/>
                </a:moveTo>
                <a:lnTo>
                  <a:pt x="4956625" y="1398352"/>
                </a:lnTo>
                <a:lnTo>
                  <a:pt x="5227779" y="1398352"/>
                </a:lnTo>
                <a:lnTo>
                  <a:pt x="5227779" y="1131652"/>
                </a:lnTo>
                <a:close/>
                <a:moveTo>
                  <a:pt x="4666103" y="1131652"/>
                </a:moveTo>
                <a:lnTo>
                  <a:pt x="4666103" y="1398352"/>
                </a:lnTo>
                <a:lnTo>
                  <a:pt x="4937257" y="1398352"/>
                </a:lnTo>
                <a:lnTo>
                  <a:pt x="4937257" y="1131652"/>
                </a:lnTo>
                <a:close/>
                <a:moveTo>
                  <a:pt x="4375581" y="1131652"/>
                </a:moveTo>
                <a:lnTo>
                  <a:pt x="4375581" y="1398352"/>
                </a:lnTo>
                <a:lnTo>
                  <a:pt x="4646735" y="1398352"/>
                </a:lnTo>
                <a:lnTo>
                  <a:pt x="4646735" y="1131652"/>
                </a:lnTo>
                <a:close/>
                <a:moveTo>
                  <a:pt x="4085059" y="1131652"/>
                </a:moveTo>
                <a:lnTo>
                  <a:pt x="4085059" y="1398352"/>
                </a:lnTo>
                <a:lnTo>
                  <a:pt x="4356213" y="1398352"/>
                </a:lnTo>
                <a:lnTo>
                  <a:pt x="4356213" y="1131652"/>
                </a:lnTo>
                <a:close/>
                <a:moveTo>
                  <a:pt x="3794538" y="1131652"/>
                </a:moveTo>
                <a:lnTo>
                  <a:pt x="3794538" y="1398352"/>
                </a:lnTo>
                <a:lnTo>
                  <a:pt x="4065691" y="1398352"/>
                </a:lnTo>
                <a:lnTo>
                  <a:pt x="4065691" y="1131652"/>
                </a:lnTo>
                <a:close/>
                <a:moveTo>
                  <a:pt x="3504016" y="1131652"/>
                </a:moveTo>
                <a:lnTo>
                  <a:pt x="3504016" y="1398352"/>
                </a:lnTo>
                <a:lnTo>
                  <a:pt x="3775170" y="1398352"/>
                </a:lnTo>
                <a:lnTo>
                  <a:pt x="3775170" y="1131652"/>
                </a:lnTo>
                <a:close/>
                <a:moveTo>
                  <a:pt x="3213494" y="1131652"/>
                </a:moveTo>
                <a:lnTo>
                  <a:pt x="3213494" y="1398352"/>
                </a:lnTo>
                <a:lnTo>
                  <a:pt x="3484648" y="1398352"/>
                </a:lnTo>
                <a:lnTo>
                  <a:pt x="3484648" y="1131652"/>
                </a:lnTo>
                <a:close/>
                <a:moveTo>
                  <a:pt x="2922972" y="1131652"/>
                </a:moveTo>
                <a:lnTo>
                  <a:pt x="2922972" y="1398352"/>
                </a:lnTo>
                <a:lnTo>
                  <a:pt x="3194126" y="1398352"/>
                </a:lnTo>
                <a:lnTo>
                  <a:pt x="3194126" y="1131652"/>
                </a:lnTo>
                <a:close/>
                <a:moveTo>
                  <a:pt x="2632451" y="1131652"/>
                </a:moveTo>
                <a:lnTo>
                  <a:pt x="2632451" y="1398352"/>
                </a:lnTo>
                <a:lnTo>
                  <a:pt x="2903604" y="1398352"/>
                </a:lnTo>
                <a:lnTo>
                  <a:pt x="2903604" y="1131652"/>
                </a:lnTo>
                <a:close/>
                <a:moveTo>
                  <a:pt x="2341929" y="1131652"/>
                </a:moveTo>
                <a:lnTo>
                  <a:pt x="2341929" y="1398352"/>
                </a:lnTo>
                <a:lnTo>
                  <a:pt x="2613083" y="1398352"/>
                </a:lnTo>
                <a:lnTo>
                  <a:pt x="2613083" y="1131652"/>
                </a:lnTo>
                <a:close/>
                <a:moveTo>
                  <a:pt x="2051407" y="1131652"/>
                </a:moveTo>
                <a:lnTo>
                  <a:pt x="2051407" y="1398352"/>
                </a:lnTo>
                <a:lnTo>
                  <a:pt x="2322561" y="1398352"/>
                </a:lnTo>
                <a:lnTo>
                  <a:pt x="2322561" y="1131652"/>
                </a:lnTo>
                <a:close/>
                <a:moveTo>
                  <a:pt x="1760886" y="1131652"/>
                </a:moveTo>
                <a:lnTo>
                  <a:pt x="1760886" y="1398352"/>
                </a:lnTo>
                <a:lnTo>
                  <a:pt x="2032039" y="1398352"/>
                </a:lnTo>
                <a:lnTo>
                  <a:pt x="2032039" y="1131652"/>
                </a:lnTo>
                <a:close/>
                <a:moveTo>
                  <a:pt x="1471977" y="1131652"/>
                </a:moveTo>
                <a:lnTo>
                  <a:pt x="1471977" y="1398352"/>
                </a:lnTo>
                <a:lnTo>
                  <a:pt x="1743131" y="1398352"/>
                </a:lnTo>
                <a:lnTo>
                  <a:pt x="1743131" y="1131652"/>
                </a:lnTo>
                <a:close/>
                <a:moveTo>
                  <a:pt x="1181455" y="1131652"/>
                </a:moveTo>
                <a:lnTo>
                  <a:pt x="1181455" y="1398352"/>
                </a:lnTo>
                <a:lnTo>
                  <a:pt x="1452609" y="1398352"/>
                </a:lnTo>
                <a:lnTo>
                  <a:pt x="1452609" y="1131652"/>
                </a:lnTo>
                <a:close/>
                <a:moveTo>
                  <a:pt x="890933" y="1131652"/>
                </a:moveTo>
                <a:lnTo>
                  <a:pt x="890933" y="1398352"/>
                </a:lnTo>
                <a:lnTo>
                  <a:pt x="1162087" y="1398352"/>
                </a:lnTo>
                <a:lnTo>
                  <a:pt x="1162087" y="1131652"/>
                </a:lnTo>
                <a:close/>
                <a:moveTo>
                  <a:pt x="600412" y="1131652"/>
                </a:moveTo>
                <a:lnTo>
                  <a:pt x="600412" y="1398352"/>
                </a:lnTo>
                <a:lnTo>
                  <a:pt x="871565" y="1398352"/>
                </a:lnTo>
                <a:lnTo>
                  <a:pt x="871565" y="1131652"/>
                </a:lnTo>
                <a:close/>
                <a:moveTo>
                  <a:pt x="309890" y="1131652"/>
                </a:moveTo>
                <a:lnTo>
                  <a:pt x="309890" y="1398352"/>
                </a:lnTo>
                <a:lnTo>
                  <a:pt x="581044" y="1398352"/>
                </a:lnTo>
                <a:lnTo>
                  <a:pt x="581044" y="1131652"/>
                </a:lnTo>
                <a:close/>
                <a:moveTo>
                  <a:pt x="19368" y="1131652"/>
                </a:moveTo>
                <a:lnTo>
                  <a:pt x="19368" y="1398352"/>
                </a:lnTo>
                <a:lnTo>
                  <a:pt x="290522" y="1398352"/>
                </a:lnTo>
                <a:lnTo>
                  <a:pt x="290522" y="1131652"/>
                </a:lnTo>
                <a:close/>
                <a:moveTo>
                  <a:pt x="11925920" y="845902"/>
                </a:moveTo>
                <a:lnTo>
                  <a:pt x="11925920" y="1112602"/>
                </a:lnTo>
                <a:lnTo>
                  <a:pt x="12197073" y="1112602"/>
                </a:lnTo>
                <a:lnTo>
                  <a:pt x="12197073" y="845902"/>
                </a:lnTo>
                <a:close/>
                <a:moveTo>
                  <a:pt x="11635398" y="845902"/>
                </a:moveTo>
                <a:lnTo>
                  <a:pt x="11635398" y="1112602"/>
                </a:lnTo>
                <a:lnTo>
                  <a:pt x="11906552" y="1112602"/>
                </a:lnTo>
                <a:lnTo>
                  <a:pt x="11906552" y="845902"/>
                </a:lnTo>
                <a:close/>
                <a:moveTo>
                  <a:pt x="11344876" y="845902"/>
                </a:moveTo>
                <a:lnTo>
                  <a:pt x="11344876" y="1112602"/>
                </a:lnTo>
                <a:lnTo>
                  <a:pt x="11616030" y="1112602"/>
                </a:lnTo>
                <a:lnTo>
                  <a:pt x="11616030" y="845902"/>
                </a:lnTo>
                <a:close/>
                <a:moveTo>
                  <a:pt x="11054354" y="845902"/>
                </a:moveTo>
                <a:lnTo>
                  <a:pt x="11054354" y="1112602"/>
                </a:lnTo>
                <a:lnTo>
                  <a:pt x="11325508" y="1112602"/>
                </a:lnTo>
                <a:lnTo>
                  <a:pt x="11325508" y="845902"/>
                </a:lnTo>
                <a:close/>
                <a:moveTo>
                  <a:pt x="10763832" y="845902"/>
                </a:moveTo>
                <a:lnTo>
                  <a:pt x="10763832" y="1112602"/>
                </a:lnTo>
                <a:lnTo>
                  <a:pt x="11034986" y="1112602"/>
                </a:lnTo>
                <a:lnTo>
                  <a:pt x="11034986" y="845902"/>
                </a:lnTo>
                <a:close/>
                <a:moveTo>
                  <a:pt x="10473311" y="845902"/>
                </a:moveTo>
                <a:lnTo>
                  <a:pt x="10473311" y="1112602"/>
                </a:lnTo>
                <a:lnTo>
                  <a:pt x="10744464" y="1112602"/>
                </a:lnTo>
                <a:lnTo>
                  <a:pt x="10744464" y="845902"/>
                </a:lnTo>
                <a:close/>
                <a:moveTo>
                  <a:pt x="10182789" y="845902"/>
                </a:moveTo>
                <a:lnTo>
                  <a:pt x="10182789" y="1112602"/>
                </a:lnTo>
                <a:lnTo>
                  <a:pt x="10453943" y="1112602"/>
                </a:lnTo>
                <a:lnTo>
                  <a:pt x="10453943" y="845902"/>
                </a:lnTo>
                <a:close/>
                <a:moveTo>
                  <a:pt x="9892267" y="845902"/>
                </a:moveTo>
                <a:lnTo>
                  <a:pt x="9892267" y="1112602"/>
                </a:lnTo>
                <a:lnTo>
                  <a:pt x="10163421" y="1112602"/>
                </a:lnTo>
                <a:lnTo>
                  <a:pt x="10163421" y="845902"/>
                </a:lnTo>
                <a:close/>
                <a:moveTo>
                  <a:pt x="9601745" y="845902"/>
                </a:moveTo>
                <a:lnTo>
                  <a:pt x="9601745" y="1112602"/>
                </a:lnTo>
                <a:lnTo>
                  <a:pt x="9872899" y="1112602"/>
                </a:lnTo>
                <a:lnTo>
                  <a:pt x="9872899" y="845902"/>
                </a:lnTo>
                <a:close/>
                <a:moveTo>
                  <a:pt x="9311224" y="845902"/>
                </a:moveTo>
                <a:lnTo>
                  <a:pt x="9311224" y="1112602"/>
                </a:lnTo>
                <a:lnTo>
                  <a:pt x="9582377" y="1112602"/>
                </a:lnTo>
                <a:lnTo>
                  <a:pt x="9582377" y="845902"/>
                </a:lnTo>
                <a:close/>
                <a:moveTo>
                  <a:pt x="9020702" y="845902"/>
                </a:moveTo>
                <a:lnTo>
                  <a:pt x="9020702" y="1112602"/>
                </a:lnTo>
                <a:lnTo>
                  <a:pt x="9291856" y="1112602"/>
                </a:lnTo>
                <a:lnTo>
                  <a:pt x="9291856" y="845902"/>
                </a:lnTo>
                <a:close/>
                <a:moveTo>
                  <a:pt x="8731793" y="845902"/>
                </a:moveTo>
                <a:lnTo>
                  <a:pt x="8731793" y="1112602"/>
                </a:lnTo>
                <a:lnTo>
                  <a:pt x="9001334" y="1112602"/>
                </a:lnTo>
                <a:lnTo>
                  <a:pt x="9001334" y="845902"/>
                </a:lnTo>
                <a:close/>
                <a:moveTo>
                  <a:pt x="8441272" y="845902"/>
                </a:moveTo>
                <a:lnTo>
                  <a:pt x="8441272" y="1112602"/>
                </a:lnTo>
                <a:lnTo>
                  <a:pt x="8712425" y="1112602"/>
                </a:lnTo>
                <a:lnTo>
                  <a:pt x="8712425" y="845902"/>
                </a:lnTo>
                <a:close/>
                <a:moveTo>
                  <a:pt x="8150750" y="845902"/>
                </a:moveTo>
                <a:lnTo>
                  <a:pt x="8150750" y="1112602"/>
                </a:lnTo>
                <a:lnTo>
                  <a:pt x="8421904" y="1112602"/>
                </a:lnTo>
                <a:lnTo>
                  <a:pt x="8421904" y="845902"/>
                </a:lnTo>
                <a:close/>
                <a:moveTo>
                  <a:pt x="7860228" y="845902"/>
                </a:moveTo>
                <a:lnTo>
                  <a:pt x="7860228" y="1112602"/>
                </a:lnTo>
                <a:lnTo>
                  <a:pt x="8131382" y="1112602"/>
                </a:lnTo>
                <a:lnTo>
                  <a:pt x="8131382" y="845902"/>
                </a:lnTo>
                <a:close/>
                <a:moveTo>
                  <a:pt x="7569706" y="845902"/>
                </a:moveTo>
                <a:lnTo>
                  <a:pt x="7569706" y="1112602"/>
                </a:lnTo>
                <a:lnTo>
                  <a:pt x="7840860" y="1112602"/>
                </a:lnTo>
                <a:lnTo>
                  <a:pt x="7840860" y="845902"/>
                </a:lnTo>
                <a:close/>
                <a:moveTo>
                  <a:pt x="7279185" y="845902"/>
                </a:moveTo>
                <a:lnTo>
                  <a:pt x="7279185" y="1112602"/>
                </a:lnTo>
                <a:lnTo>
                  <a:pt x="7550338" y="1112602"/>
                </a:lnTo>
                <a:lnTo>
                  <a:pt x="7550338" y="845902"/>
                </a:lnTo>
                <a:close/>
                <a:moveTo>
                  <a:pt x="6988663" y="845902"/>
                </a:moveTo>
                <a:lnTo>
                  <a:pt x="6988663" y="1112602"/>
                </a:lnTo>
                <a:lnTo>
                  <a:pt x="7259817" y="1112602"/>
                </a:lnTo>
                <a:lnTo>
                  <a:pt x="7259817" y="845902"/>
                </a:lnTo>
                <a:close/>
                <a:moveTo>
                  <a:pt x="6698141" y="845902"/>
                </a:moveTo>
                <a:lnTo>
                  <a:pt x="6698141" y="1112602"/>
                </a:lnTo>
                <a:lnTo>
                  <a:pt x="6969295" y="1112602"/>
                </a:lnTo>
                <a:lnTo>
                  <a:pt x="6969295" y="845902"/>
                </a:lnTo>
                <a:close/>
                <a:moveTo>
                  <a:pt x="6407619" y="845902"/>
                </a:moveTo>
                <a:lnTo>
                  <a:pt x="6407619" y="1112602"/>
                </a:lnTo>
                <a:lnTo>
                  <a:pt x="6678773" y="1112602"/>
                </a:lnTo>
                <a:lnTo>
                  <a:pt x="6678773" y="845902"/>
                </a:lnTo>
                <a:close/>
                <a:moveTo>
                  <a:pt x="6117097" y="845902"/>
                </a:moveTo>
                <a:lnTo>
                  <a:pt x="6117097" y="1112602"/>
                </a:lnTo>
                <a:lnTo>
                  <a:pt x="6388251" y="1112602"/>
                </a:lnTo>
                <a:lnTo>
                  <a:pt x="6388251" y="845902"/>
                </a:lnTo>
                <a:close/>
                <a:moveTo>
                  <a:pt x="5826576" y="845902"/>
                </a:moveTo>
                <a:lnTo>
                  <a:pt x="5826576" y="1112602"/>
                </a:lnTo>
                <a:lnTo>
                  <a:pt x="6097729" y="1112602"/>
                </a:lnTo>
                <a:lnTo>
                  <a:pt x="6097729" y="845902"/>
                </a:lnTo>
                <a:close/>
                <a:moveTo>
                  <a:pt x="5536054" y="845902"/>
                </a:moveTo>
                <a:lnTo>
                  <a:pt x="5536054" y="1112602"/>
                </a:lnTo>
                <a:lnTo>
                  <a:pt x="5807208" y="1112602"/>
                </a:lnTo>
                <a:lnTo>
                  <a:pt x="5807208" y="845902"/>
                </a:lnTo>
                <a:close/>
                <a:moveTo>
                  <a:pt x="5247147" y="845902"/>
                </a:moveTo>
                <a:lnTo>
                  <a:pt x="5247147" y="1112602"/>
                </a:lnTo>
                <a:lnTo>
                  <a:pt x="5516686" y="1112602"/>
                </a:lnTo>
                <a:lnTo>
                  <a:pt x="5516686" y="845902"/>
                </a:lnTo>
                <a:close/>
                <a:moveTo>
                  <a:pt x="4956625" y="845902"/>
                </a:moveTo>
                <a:lnTo>
                  <a:pt x="4956625" y="1112602"/>
                </a:lnTo>
                <a:lnTo>
                  <a:pt x="5227779" y="1112602"/>
                </a:lnTo>
                <a:lnTo>
                  <a:pt x="5227779" y="845902"/>
                </a:lnTo>
                <a:close/>
                <a:moveTo>
                  <a:pt x="4666103" y="845902"/>
                </a:moveTo>
                <a:lnTo>
                  <a:pt x="4666103" y="1112602"/>
                </a:lnTo>
                <a:lnTo>
                  <a:pt x="4937257" y="1112602"/>
                </a:lnTo>
                <a:lnTo>
                  <a:pt x="4937257" y="845902"/>
                </a:lnTo>
                <a:close/>
                <a:moveTo>
                  <a:pt x="4375581" y="845902"/>
                </a:moveTo>
                <a:lnTo>
                  <a:pt x="4375581" y="1112602"/>
                </a:lnTo>
                <a:lnTo>
                  <a:pt x="4646735" y="1112602"/>
                </a:lnTo>
                <a:lnTo>
                  <a:pt x="4646735" y="845902"/>
                </a:lnTo>
                <a:close/>
                <a:moveTo>
                  <a:pt x="4085059" y="845902"/>
                </a:moveTo>
                <a:lnTo>
                  <a:pt x="4085059" y="1112602"/>
                </a:lnTo>
                <a:lnTo>
                  <a:pt x="4356213" y="1112602"/>
                </a:lnTo>
                <a:lnTo>
                  <a:pt x="4356213" y="845902"/>
                </a:lnTo>
                <a:close/>
                <a:moveTo>
                  <a:pt x="3794538" y="845902"/>
                </a:moveTo>
                <a:lnTo>
                  <a:pt x="3794538" y="1112602"/>
                </a:lnTo>
                <a:lnTo>
                  <a:pt x="4065691" y="1112602"/>
                </a:lnTo>
                <a:lnTo>
                  <a:pt x="4065691" y="845902"/>
                </a:lnTo>
                <a:close/>
                <a:moveTo>
                  <a:pt x="3504016" y="845902"/>
                </a:moveTo>
                <a:lnTo>
                  <a:pt x="3504016" y="1112602"/>
                </a:lnTo>
                <a:lnTo>
                  <a:pt x="3775170" y="1112602"/>
                </a:lnTo>
                <a:lnTo>
                  <a:pt x="3775170" y="845902"/>
                </a:lnTo>
                <a:close/>
                <a:moveTo>
                  <a:pt x="3213494" y="845902"/>
                </a:moveTo>
                <a:lnTo>
                  <a:pt x="3213494" y="1112602"/>
                </a:lnTo>
                <a:lnTo>
                  <a:pt x="3484648" y="1112602"/>
                </a:lnTo>
                <a:lnTo>
                  <a:pt x="3484648" y="845902"/>
                </a:lnTo>
                <a:close/>
                <a:moveTo>
                  <a:pt x="2922972" y="845902"/>
                </a:moveTo>
                <a:lnTo>
                  <a:pt x="2922972" y="1112602"/>
                </a:lnTo>
                <a:lnTo>
                  <a:pt x="3194126" y="1112602"/>
                </a:lnTo>
                <a:lnTo>
                  <a:pt x="3194126" y="845902"/>
                </a:lnTo>
                <a:close/>
                <a:moveTo>
                  <a:pt x="2632451" y="845902"/>
                </a:moveTo>
                <a:lnTo>
                  <a:pt x="2632451" y="1112602"/>
                </a:lnTo>
                <a:lnTo>
                  <a:pt x="2903604" y="1112602"/>
                </a:lnTo>
                <a:lnTo>
                  <a:pt x="2903604" y="845902"/>
                </a:lnTo>
                <a:close/>
                <a:moveTo>
                  <a:pt x="2341929" y="845902"/>
                </a:moveTo>
                <a:lnTo>
                  <a:pt x="2341929" y="1112602"/>
                </a:lnTo>
                <a:lnTo>
                  <a:pt x="2613083" y="1112602"/>
                </a:lnTo>
                <a:lnTo>
                  <a:pt x="2613083" y="845902"/>
                </a:lnTo>
                <a:close/>
                <a:moveTo>
                  <a:pt x="2051407" y="845902"/>
                </a:moveTo>
                <a:lnTo>
                  <a:pt x="2051407" y="1112602"/>
                </a:lnTo>
                <a:lnTo>
                  <a:pt x="2322561" y="1112602"/>
                </a:lnTo>
                <a:lnTo>
                  <a:pt x="2322561" y="845902"/>
                </a:lnTo>
                <a:close/>
                <a:moveTo>
                  <a:pt x="1760886" y="845902"/>
                </a:moveTo>
                <a:lnTo>
                  <a:pt x="1760886" y="1112602"/>
                </a:lnTo>
                <a:lnTo>
                  <a:pt x="2032039" y="1112602"/>
                </a:lnTo>
                <a:lnTo>
                  <a:pt x="2032039" y="845902"/>
                </a:lnTo>
                <a:close/>
                <a:moveTo>
                  <a:pt x="1471977" y="845902"/>
                </a:moveTo>
                <a:lnTo>
                  <a:pt x="1471977" y="1112602"/>
                </a:lnTo>
                <a:lnTo>
                  <a:pt x="1743131" y="1112602"/>
                </a:lnTo>
                <a:lnTo>
                  <a:pt x="1743131" y="845902"/>
                </a:lnTo>
                <a:close/>
                <a:moveTo>
                  <a:pt x="1181455" y="845902"/>
                </a:moveTo>
                <a:lnTo>
                  <a:pt x="1181455" y="1112602"/>
                </a:lnTo>
                <a:lnTo>
                  <a:pt x="1452609" y="1112602"/>
                </a:lnTo>
                <a:lnTo>
                  <a:pt x="1452609" y="845902"/>
                </a:lnTo>
                <a:close/>
                <a:moveTo>
                  <a:pt x="890933" y="845902"/>
                </a:moveTo>
                <a:lnTo>
                  <a:pt x="890933" y="1112602"/>
                </a:lnTo>
                <a:lnTo>
                  <a:pt x="1162087" y="1112602"/>
                </a:lnTo>
                <a:lnTo>
                  <a:pt x="1162087" y="845902"/>
                </a:lnTo>
                <a:close/>
                <a:moveTo>
                  <a:pt x="600412" y="845902"/>
                </a:moveTo>
                <a:lnTo>
                  <a:pt x="600412" y="1112602"/>
                </a:lnTo>
                <a:lnTo>
                  <a:pt x="871565" y="1112602"/>
                </a:lnTo>
                <a:lnTo>
                  <a:pt x="871565" y="845902"/>
                </a:lnTo>
                <a:close/>
                <a:moveTo>
                  <a:pt x="309890" y="845902"/>
                </a:moveTo>
                <a:lnTo>
                  <a:pt x="309890" y="1112602"/>
                </a:lnTo>
                <a:lnTo>
                  <a:pt x="581044" y="1112602"/>
                </a:lnTo>
                <a:lnTo>
                  <a:pt x="581044" y="845902"/>
                </a:lnTo>
                <a:close/>
                <a:moveTo>
                  <a:pt x="19368" y="845902"/>
                </a:moveTo>
                <a:lnTo>
                  <a:pt x="19368" y="1112602"/>
                </a:lnTo>
                <a:lnTo>
                  <a:pt x="290522" y="1112602"/>
                </a:lnTo>
                <a:lnTo>
                  <a:pt x="290522" y="845902"/>
                </a:lnTo>
                <a:close/>
                <a:moveTo>
                  <a:pt x="11925920" y="560152"/>
                </a:moveTo>
                <a:lnTo>
                  <a:pt x="11925920" y="826852"/>
                </a:lnTo>
                <a:lnTo>
                  <a:pt x="12197073" y="826852"/>
                </a:lnTo>
                <a:lnTo>
                  <a:pt x="12197073" y="560152"/>
                </a:lnTo>
                <a:close/>
                <a:moveTo>
                  <a:pt x="11635398" y="560152"/>
                </a:moveTo>
                <a:lnTo>
                  <a:pt x="11635398" y="826852"/>
                </a:lnTo>
                <a:lnTo>
                  <a:pt x="11906552" y="826852"/>
                </a:lnTo>
                <a:lnTo>
                  <a:pt x="11906552" y="560152"/>
                </a:lnTo>
                <a:close/>
                <a:moveTo>
                  <a:pt x="11344876" y="560152"/>
                </a:moveTo>
                <a:lnTo>
                  <a:pt x="11344876" y="826852"/>
                </a:lnTo>
                <a:lnTo>
                  <a:pt x="11616030" y="826852"/>
                </a:lnTo>
                <a:lnTo>
                  <a:pt x="11616030" y="560152"/>
                </a:lnTo>
                <a:close/>
                <a:moveTo>
                  <a:pt x="11054354" y="560152"/>
                </a:moveTo>
                <a:lnTo>
                  <a:pt x="11054354" y="826852"/>
                </a:lnTo>
                <a:lnTo>
                  <a:pt x="11325508" y="826852"/>
                </a:lnTo>
                <a:lnTo>
                  <a:pt x="11325508" y="560152"/>
                </a:lnTo>
                <a:close/>
                <a:moveTo>
                  <a:pt x="10763832" y="560152"/>
                </a:moveTo>
                <a:lnTo>
                  <a:pt x="10763832" y="826852"/>
                </a:lnTo>
                <a:lnTo>
                  <a:pt x="11034986" y="826852"/>
                </a:lnTo>
                <a:lnTo>
                  <a:pt x="11034986" y="560152"/>
                </a:lnTo>
                <a:close/>
                <a:moveTo>
                  <a:pt x="10473311" y="560152"/>
                </a:moveTo>
                <a:lnTo>
                  <a:pt x="10473311" y="826852"/>
                </a:lnTo>
                <a:lnTo>
                  <a:pt x="10744464" y="826852"/>
                </a:lnTo>
                <a:lnTo>
                  <a:pt x="10744464" y="560152"/>
                </a:lnTo>
                <a:close/>
                <a:moveTo>
                  <a:pt x="10182789" y="560152"/>
                </a:moveTo>
                <a:lnTo>
                  <a:pt x="10182789" y="826852"/>
                </a:lnTo>
                <a:lnTo>
                  <a:pt x="10453943" y="826852"/>
                </a:lnTo>
                <a:lnTo>
                  <a:pt x="10453943" y="560152"/>
                </a:lnTo>
                <a:close/>
                <a:moveTo>
                  <a:pt x="9892267" y="560152"/>
                </a:moveTo>
                <a:lnTo>
                  <a:pt x="9892267" y="826852"/>
                </a:lnTo>
                <a:lnTo>
                  <a:pt x="10163421" y="826852"/>
                </a:lnTo>
                <a:lnTo>
                  <a:pt x="10163421" y="560152"/>
                </a:lnTo>
                <a:close/>
                <a:moveTo>
                  <a:pt x="9601745" y="560152"/>
                </a:moveTo>
                <a:lnTo>
                  <a:pt x="9601745" y="826852"/>
                </a:lnTo>
                <a:lnTo>
                  <a:pt x="9872899" y="826852"/>
                </a:lnTo>
                <a:lnTo>
                  <a:pt x="9872899" y="560152"/>
                </a:lnTo>
                <a:close/>
                <a:moveTo>
                  <a:pt x="9311224" y="560152"/>
                </a:moveTo>
                <a:lnTo>
                  <a:pt x="9311224" y="826852"/>
                </a:lnTo>
                <a:lnTo>
                  <a:pt x="9582377" y="826852"/>
                </a:lnTo>
                <a:lnTo>
                  <a:pt x="9582377" y="560152"/>
                </a:lnTo>
                <a:close/>
                <a:moveTo>
                  <a:pt x="9020702" y="560152"/>
                </a:moveTo>
                <a:lnTo>
                  <a:pt x="9020702" y="826852"/>
                </a:lnTo>
                <a:lnTo>
                  <a:pt x="9291856" y="826852"/>
                </a:lnTo>
                <a:lnTo>
                  <a:pt x="9291856" y="560152"/>
                </a:lnTo>
                <a:close/>
                <a:moveTo>
                  <a:pt x="8731793" y="560152"/>
                </a:moveTo>
                <a:lnTo>
                  <a:pt x="8731793" y="826852"/>
                </a:lnTo>
                <a:lnTo>
                  <a:pt x="9001334" y="826852"/>
                </a:lnTo>
                <a:lnTo>
                  <a:pt x="9001334" y="560152"/>
                </a:lnTo>
                <a:close/>
                <a:moveTo>
                  <a:pt x="8441272" y="560152"/>
                </a:moveTo>
                <a:lnTo>
                  <a:pt x="8441272" y="826852"/>
                </a:lnTo>
                <a:lnTo>
                  <a:pt x="8712425" y="826852"/>
                </a:lnTo>
                <a:lnTo>
                  <a:pt x="8712425" y="560152"/>
                </a:lnTo>
                <a:close/>
                <a:moveTo>
                  <a:pt x="8150750" y="560152"/>
                </a:moveTo>
                <a:lnTo>
                  <a:pt x="8150750" y="826852"/>
                </a:lnTo>
                <a:lnTo>
                  <a:pt x="8421904" y="826852"/>
                </a:lnTo>
                <a:lnTo>
                  <a:pt x="8421904" y="560152"/>
                </a:lnTo>
                <a:close/>
                <a:moveTo>
                  <a:pt x="7860228" y="560152"/>
                </a:moveTo>
                <a:lnTo>
                  <a:pt x="7860228" y="826852"/>
                </a:lnTo>
                <a:lnTo>
                  <a:pt x="8131382" y="826852"/>
                </a:lnTo>
                <a:lnTo>
                  <a:pt x="8131382" y="560152"/>
                </a:lnTo>
                <a:close/>
                <a:moveTo>
                  <a:pt x="7569706" y="560152"/>
                </a:moveTo>
                <a:lnTo>
                  <a:pt x="7569706" y="826852"/>
                </a:lnTo>
                <a:lnTo>
                  <a:pt x="7840860" y="826852"/>
                </a:lnTo>
                <a:lnTo>
                  <a:pt x="7840860" y="560152"/>
                </a:lnTo>
                <a:close/>
                <a:moveTo>
                  <a:pt x="7279185" y="560152"/>
                </a:moveTo>
                <a:lnTo>
                  <a:pt x="7279185" y="826852"/>
                </a:lnTo>
                <a:lnTo>
                  <a:pt x="7550338" y="826852"/>
                </a:lnTo>
                <a:lnTo>
                  <a:pt x="7550338" y="560152"/>
                </a:lnTo>
                <a:close/>
                <a:moveTo>
                  <a:pt x="6988663" y="560152"/>
                </a:moveTo>
                <a:lnTo>
                  <a:pt x="6988663" y="826852"/>
                </a:lnTo>
                <a:lnTo>
                  <a:pt x="7259817" y="826852"/>
                </a:lnTo>
                <a:lnTo>
                  <a:pt x="7259817" y="560152"/>
                </a:lnTo>
                <a:close/>
                <a:moveTo>
                  <a:pt x="6698141" y="560152"/>
                </a:moveTo>
                <a:lnTo>
                  <a:pt x="6698141" y="826852"/>
                </a:lnTo>
                <a:lnTo>
                  <a:pt x="6969295" y="826852"/>
                </a:lnTo>
                <a:lnTo>
                  <a:pt x="6969295" y="560152"/>
                </a:lnTo>
                <a:close/>
                <a:moveTo>
                  <a:pt x="6407619" y="560152"/>
                </a:moveTo>
                <a:lnTo>
                  <a:pt x="6407619" y="826852"/>
                </a:lnTo>
                <a:lnTo>
                  <a:pt x="6678773" y="826852"/>
                </a:lnTo>
                <a:lnTo>
                  <a:pt x="6678773" y="560152"/>
                </a:lnTo>
                <a:close/>
                <a:moveTo>
                  <a:pt x="6117097" y="560152"/>
                </a:moveTo>
                <a:lnTo>
                  <a:pt x="6117097" y="826852"/>
                </a:lnTo>
                <a:lnTo>
                  <a:pt x="6388251" y="826852"/>
                </a:lnTo>
                <a:lnTo>
                  <a:pt x="6388251" y="560152"/>
                </a:lnTo>
                <a:close/>
                <a:moveTo>
                  <a:pt x="5826576" y="560152"/>
                </a:moveTo>
                <a:lnTo>
                  <a:pt x="5826576" y="826852"/>
                </a:lnTo>
                <a:lnTo>
                  <a:pt x="6097729" y="826852"/>
                </a:lnTo>
                <a:lnTo>
                  <a:pt x="6097729" y="560152"/>
                </a:lnTo>
                <a:close/>
                <a:moveTo>
                  <a:pt x="5536054" y="560152"/>
                </a:moveTo>
                <a:lnTo>
                  <a:pt x="5536054" y="826852"/>
                </a:lnTo>
                <a:lnTo>
                  <a:pt x="5807208" y="826852"/>
                </a:lnTo>
                <a:lnTo>
                  <a:pt x="5807208" y="560152"/>
                </a:lnTo>
                <a:close/>
                <a:moveTo>
                  <a:pt x="5247147" y="560152"/>
                </a:moveTo>
                <a:lnTo>
                  <a:pt x="5247147" y="826852"/>
                </a:lnTo>
                <a:lnTo>
                  <a:pt x="5516686" y="826852"/>
                </a:lnTo>
                <a:lnTo>
                  <a:pt x="5516686" y="560152"/>
                </a:lnTo>
                <a:close/>
                <a:moveTo>
                  <a:pt x="4956625" y="560152"/>
                </a:moveTo>
                <a:lnTo>
                  <a:pt x="4956625" y="826852"/>
                </a:lnTo>
                <a:lnTo>
                  <a:pt x="5227779" y="826852"/>
                </a:lnTo>
                <a:lnTo>
                  <a:pt x="5227779" y="560152"/>
                </a:lnTo>
                <a:close/>
                <a:moveTo>
                  <a:pt x="4666103" y="560152"/>
                </a:moveTo>
                <a:lnTo>
                  <a:pt x="4666103" y="826852"/>
                </a:lnTo>
                <a:lnTo>
                  <a:pt x="4937257" y="826852"/>
                </a:lnTo>
                <a:lnTo>
                  <a:pt x="4937257" y="560152"/>
                </a:lnTo>
                <a:close/>
                <a:moveTo>
                  <a:pt x="4375581" y="560152"/>
                </a:moveTo>
                <a:lnTo>
                  <a:pt x="4375581" y="826852"/>
                </a:lnTo>
                <a:lnTo>
                  <a:pt x="4646735" y="826852"/>
                </a:lnTo>
                <a:lnTo>
                  <a:pt x="4646735" y="560152"/>
                </a:lnTo>
                <a:close/>
                <a:moveTo>
                  <a:pt x="4085059" y="560152"/>
                </a:moveTo>
                <a:lnTo>
                  <a:pt x="4085059" y="826852"/>
                </a:lnTo>
                <a:lnTo>
                  <a:pt x="4356213" y="826852"/>
                </a:lnTo>
                <a:lnTo>
                  <a:pt x="4356213" y="560152"/>
                </a:lnTo>
                <a:close/>
                <a:moveTo>
                  <a:pt x="3794538" y="560152"/>
                </a:moveTo>
                <a:lnTo>
                  <a:pt x="3794538" y="826852"/>
                </a:lnTo>
                <a:lnTo>
                  <a:pt x="4065691" y="826852"/>
                </a:lnTo>
                <a:lnTo>
                  <a:pt x="4065691" y="560152"/>
                </a:lnTo>
                <a:close/>
                <a:moveTo>
                  <a:pt x="3504016" y="560152"/>
                </a:moveTo>
                <a:lnTo>
                  <a:pt x="3504016" y="826852"/>
                </a:lnTo>
                <a:lnTo>
                  <a:pt x="3775170" y="826852"/>
                </a:lnTo>
                <a:lnTo>
                  <a:pt x="3775170" y="560152"/>
                </a:lnTo>
                <a:close/>
                <a:moveTo>
                  <a:pt x="3213494" y="560152"/>
                </a:moveTo>
                <a:lnTo>
                  <a:pt x="3213494" y="826852"/>
                </a:lnTo>
                <a:lnTo>
                  <a:pt x="3484648" y="826852"/>
                </a:lnTo>
                <a:lnTo>
                  <a:pt x="3484648" y="560152"/>
                </a:lnTo>
                <a:close/>
                <a:moveTo>
                  <a:pt x="2922972" y="560152"/>
                </a:moveTo>
                <a:lnTo>
                  <a:pt x="2922972" y="826852"/>
                </a:lnTo>
                <a:lnTo>
                  <a:pt x="3194126" y="826852"/>
                </a:lnTo>
                <a:lnTo>
                  <a:pt x="3194126" y="560152"/>
                </a:lnTo>
                <a:close/>
                <a:moveTo>
                  <a:pt x="2632451" y="560152"/>
                </a:moveTo>
                <a:lnTo>
                  <a:pt x="2632451" y="826852"/>
                </a:lnTo>
                <a:lnTo>
                  <a:pt x="2903604" y="826852"/>
                </a:lnTo>
                <a:lnTo>
                  <a:pt x="2903604" y="560152"/>
                </a:lnTo>
                <a:close/>
                <a:moveTo>
                  <a:pt x="2341929" y="560152"/>
                </a:moveTo>
                <a:lnTo>
                  <a:pt x="2341929" y="826852"/>
                </a:lnTo>
                <a:lnTo>
                  <a:pt x="2613083" y="826852"/>
                </a:lnTo>
                <a:lnTo>
                  <a:pt x="2613083" y="560152"/>
                </a:lnTo>
                <a:close/>
                <a:moveTo>
                  <a:pt x="2051407" y="560152"/>
                </a:moveTo>
                <a:lnTo>
                  <a:pt x="2051407" y="826852"/>
                </a:lnTo>
                <a:lnTo>
                  <a:pt x="2322561" y="826852"/>
                </a:lnTo>
                <a:lnTo>
                  <a:pt x="2322561" y="560152"/>
                </a:lnTo>
                <a:close/>
                <a:moveTo>
                  <a:pt x="1760886" y="560152"/>
                </a:moveTo>
                <a:lnTo>
                  <a:pt x="1760886" y="826852"/>
                </a:lnTo>
                <a:lnTo>
                  <a:pt x="2032039" y="826852"/>
                </a:lnTo>
                <a:lnTo>
                  <a:pt x="2032039" y="560152"/>
                </a:lnTo>
                <a:close/>
                <a:moveTo>
                  <a:pt x="1471977" y="560152"/>
                </a:moveTo>
                <a:lnTo>
                  <a:pt x="1471977" y="826852"/>
                </a:lnTo>
                <a:lnTo>
                  <a:pt x="1743131" y="826852"/>
                </a:lnTo>
                <a:lnTo>
                  <a:pt x="1743131" y="560152"/>
                </a:lnTo>
                <a:close/>
                <a:moveTo>
                  <a:pt x="1181455" y="560152"/>
                </a:moveTo>
                <a:lnTo>
                  <a:pt x="1181455" y="826852"/>
                </a:lnTo>
                <a:lnTo>
                  <a:pt x="1452609" y="826852"/>
                </a:lnTo>
                <a:lnTo>
                  <a:pt x="1452609" y="560152"/>
                </a:lnTo>
                <a:close/>
                <a:moveTo>
                  <a:pt x="890933" y="560152"/>
                </a:moveTo>
                <a:lnTo>
                  <a:pt x="890933" y="826852"/>
                </a:lnTo>
                <a:lnTo>
                  <a:pt x="1162087" y="826852"/>
                </a:lnTo>
                <a:lnTo>
                  <a:pt x="1162087" y="560152"/>
                </a:lnTo>
                <a:close/>
                <a:moveTo>
                  <a:pt x="600412" y="560152"/>
                </a:moveTo>
                <a:lnTo>
                  <a:pt x="600412" y="826852"/>
                </a:lnTo>
                <a:lnTo>
                  <a:pt x="871565" y="826852"/>
                </a:lnTo>
                <a:lnTo>
                  <a:pt x="871565" y="560152"/>
                </a:lnTo>
                <a:close/>
                <a:moveTo>
                  <a:pt x="309890" y="560152"/>
                </a:moveTo>
                <a:lnTo>
                  <a:pt x="309890" y="826852"/>
                </a:lnTo>
                <a:lnTo>
                  <a:pt x="581044" y="826852"/>
                </a:lnTo>
                <a:lnTo>
                  <a:pt x="581044" y="560152"/>
                </a:lnTo>
                <a:close/>
                <a:moveTo>
                  <a:pt x="19368" y="560152"/>
                </a:moveTo>
                <a:lnTo>
                  <a:pt x="19368" y="826852"/>
                </a:lnTo>
                <a:lnTo>
                  <a:pt x="290522" y="826852"/>
                </a:lnTo>
                <a:lnTo>
                  <a:pt x="290522" y="560152"/>
                </a:lnTo>
                <a:close/>
                <a:moveTo>
                  <a:pt x="11925920" y="274402"/>
                </a:moveTo>
                <a:lnTo>
                  <a:pt x="11925920" y="541102"/>
                </a:lnTo>
                <a:lnTo>
                  <a:pt x="12197073" y="541102"/>
                </a:lnTo>
                <a:lnTo>
                  <a:pt x="12197073" y="274402"/>
                </a:lnTo>
                <a:close/>
                <a:moveTo>
                  <a:pt x="11635398" y="274402"/>
                </a:moveTo>
                <a:lnTo>
                  <a:pt x="11635398" y="541102"/>
                </a:lnTo>
                <a:lnTo>
                  <a:pt x="11906552" y="541102"/>
                </a:lnTo>
                <a:lnTo>
                  <a:pt x="11906552" y="274402"/>
                </a:lnTo>
                <a:close/>
                <a:moveTo>
                  <a:pt x="11344876" y="274402"/>
                </a:moveTo>
                <a:lnTo>
                  <a:pt x="11344876" y="541102"/>
                </a:lnTo>
                <a:lnTo>
                  <a:pt x="11616030" y="541102"/>
                </a:lnTo>
                <a:lnTo>
                  <a:pt x="11616030" y="274402"/>
                </a:lnTo>
                <a:close/>
                <a:moveTo>
                  <a:pt x="11054354" y="274402"/>
                </a:moveTo>
                <a:lnTo>
                  <a:pt x="11054354" y="541102"/>
                </a:lnTo>
                <a:lnTo>
                  <a:pt x="11325508" y="541102"/>
                </a:lnTo>
                <a:lnTo>
                  <a:pt x="11325508" y="274402"/>
                </a:lnTo>
                <a:close/>
                <a:moveTo>
                  <a:pt x="10763832" y="274402"/>
                </a:moveTo>
                <a:lnTo>
                  <a:pt x="10763832" y="541102"/>
                </a:lnTo>
                <a:lnTo>
                  <a:pt x="11034986" y="541102"/>
                </a:lnTo>
                <a:lnTo>
                  <a:pt x="11034986" y="274402"/>
                </a:lnTo>
                <a:close/>
                <a:moveTo>
                  <a:pt x="10473311" y="274402"/>
                </a:moveTo>
                <a:lnTo>
                  <a:pt x="10473311" y="541102"/>
                </a:lnTo>
                <a:lnTo>
                  <a:pt x="10744464" y="541102"/>
                </a:lnTo>
                <a:lnTo>
                  <a:pt x="10744464" y="274402"/>
                </a:lnTo>
                <a:close/>
                <a:moveTo>
                  <a:pt x="10182789" y="274402"/>
                </a:moveTo>
                <a:lnTo>
                  <a:pt x="10182789" y="541102"/>
                </a:lnTo>
                <a:lnTo>
                  <a:pt x="10453943" y="541102"/>
                </a:lnTo>
                <a:lnTo>
                  <a:pt x="10453943" y="274402"/>
                </a:lnTo>
                <a:close/>
                <a:moveTo>
                  <a:pt x="9892267" y="274402"/>
                </a:moveTo>
                <a:lnTo>
                  <a:pt x="9892267" y="541102"/>
                </a:lnTo>
                <a:lnTo>
                  <a:pt x="10163421" y="541102"/>
                </a:lnTo>
                <a:lnTo>
                  <a:pt x="10163421" y="274402"/>
                </a:lnTo>
                <a:close/>
                <a:moveTo>
                  <a:pt x="9601745" y="274402"/>
                </a:moveTo>
                <a:lnTo>
                  <a:pt x="9601745" y="541102"/>
                </a:lnTo>
                <a:lnTo>
                  <a:pt x="9872899" y="541102"/>
                </a:lnTo>
                <a:lnTo>
                  <a:pt x="9872899" y="274402"/>
                </a:lnTo>
                <a:close/>
                <a:moveTo>
                  <a:pt x="9311224" y="274402"/>
                </a:moveTo>
                <a:lnTo>
                  <a:pt x="9311224" y="541102"/>
                </a:lnTo>
                <a:lnTo>
                  <a:pt x="9582377" y="541102"/>
                </a:lnTo>
                <a:lnTo>
                  <a:pt x="9582377" y="274402"/>
                </a:lnTo>
                <a:close/>
                <a:moveTo>
                  <a:pt x="9020702" y="274402"/>
                </a:moveTo>
                <a:lnTo>
                  <a:pt x="9020702" y="541102"/>
                </a:lnTo>
                <a:lnTo>
                  <a:pt x="9291856" y="541102"/>
                </a:lnTo>
                <a:lnTo>
                  <a:pt x="9291856" y="274402"/>
                </a:lnTo>
                <a:close/>
                <a:moveTo>
                  <a:pt x="8731793" y="274402"/>
                </a:moveTo>
                <a:lnTo>
                  <a:pt x="8731793" y="541102"/>
                </a:lnTo>
                <a:lnTo>
                  <a:pt x="9001334" y="541102"/>
                </a:lnTo>
                <a:lnTo>
                  <a:pt x="9001334" y="274402"/>
                </a:lnTo>
                <a:close/>
                <a:moveTo>
                  <a:pt x="8441272" y="274402"/>
                </a:moveTo>
                <a:lnTo>
                  <a:pt x="8441272" y="541102"/>
                </a:lnTo>
                <a:lnTo>
                  <a:pt x="8712425" y="541102"/>
                </a:lnTo>
                <a:lnTo>
                  <a:pt x="8712425" y="274402"/>
                </a:lnTo>
                <a:close/>
                <a:moveTo>
                  <a:pt x="8150750" y="274402"/>
                </a:moveTo>
                <a:lnTo>
                  <a:pt x="8150750" y="541102"/>
                </a:lnTo>
                <a:lnTo>
                  <a:pt x="8421904" y="541102"/>
                </a:lnTo>
                <a:lnTo>
                  <a:pt x="8421904" y="274402"/>
                </a:lnTo>
                <a:close/>
                <a:moveTo>
                  <a:pt x="7860228" y="274402"/>
                </a:moveTo>
                <a:lnTo>
                  <a:pt x="7860228" y="541102"/>
                </a:lnTo>
                <a:lnTo>
                  <a:pt x="8131382" y="541102"/>
                </a:lnTo>
                <a:lnTo>
                  <a:pt x="8131382" y="274402"/>
                </a:lnTo>
                <a:close/>
                <a:moveTo>
                  <a:pt x="7569706" y="274402"/>
                </a:moveTo>
                <a:lnTo>
                  <a:pt x="7569706" y="541102"/>
                </a:lnTo>
                <a:lnTo>
                  <a:pt x="7840860" y="541102"/>
                </a:lnTo>
                <a:lnTo>
                  <a:pt x="7840860" y="274402"/>
                </a:lnTo>
                <a:close/>
                <a:moveTo>
                  <a:pt x="7279185" y="274402"/>
                </a:moveTo>
                <a:lnTo>
                  <a:pt x="7279185" y="541102"/>
                </a:lnTo>
                <a:lnTo>
                  <a:pt x="7550338" y="541102"/>
                </a:lnTo>
                <a:lnTo>
                  <a:pt x="7550338" y="274402"/>
                </a:lnTo>
                <a:close/>
                <a:moveTo>
                  <a:pt x="6988663" y="274402"/>
                </a:moveTo>
                <a:lnTo>
                  <a:pt x="6988663" y="541102"/>
                </a:lnTo>
                <a:lnTo>
                  <a:pt x="7259817" y="541102"/>
                </a:lnTo>
                <a:lnTo>
                  <a:pt x="7259817" y="274402"/>
                </a:lnTo>
                <a:close/>
                <a:moveTo>
                  <a:pt x="6698141" y="274402"/>
                </a:moveTo>
                <a:lnTo>
                  <a:pt x="6698141" y="541102"/>
                </a:lnTo>
                <a:lnTo>
                  <a:pt x="6969295" y="541102"/>
                </a:lnTo>
                <a:lnTo>
                  <a:pt x="6969295" y="274402"/>
                </a:lnTo>
                <a:close/>
                <a:moveTo>
                  <a:pt x="6407619" y="274402"/>
                </a:moveTo>
                <a:lnTo>
                  <a:pt x="6407619" y="541102"/>
                </a:lnTo>
                <a:lnTo>
                  <a:pt x="6678773" y="541102"/>
                </a:lnTo>
                <a:lnTo>
                  <a:pt x="6678773" y="274402"/>
                </a:lnTo>
                <a:close/>
                <a:moveTo>
                  <a:pt x="6117097" y="274402"/>
                </a:moveTo>
                <a:lnTo>
                  <a:pt x="6117097" y="541102"/>
                </a:lnTo>
                <a:lnTo>
                  <a:pt x="6388251" y="541102"/>
                </a:lnTo>
                <a:lnTo>
                  <a:pt x="6388251" y="274402"/>
                </a:lnTo>
                <a:close/>
                <a:moveTo>
                  <a:pt x="5826576" y="274402"/>
                </a:moveTo>
                <a:lnTo>
                  <a:pt x="5826576" y="541102"/>
                </a:lnTo>
                <a:lnTo>
                  <a:pt x="6097729" y="541102"/>
                </a:lnTo>
                <a:lnTo>
                  <a:pt x="6097729" y="274402"/>
                </a:lnTo>
                <a:close/>
                <a:moveTo>
                  <a:pt x="5536054" y="274402"/>
                </a:moveTo>
                <a:lnTo>
                  <a:pt x="5536054" y="541102"/>
                </a:lnTo>
                <a:lnTo>
                  <a:pt x="5807208" y="541102"/>
                </a:lnTo>
                <a:lnTo>
                  <a:pt x="5807208" y="274402"/>
                </a:lnTo>
                <a:close/>
                <a:moveTo>
                  <a:pt x="5247147" y="274402"/>
                </a:moveTo>
                <a:lnTo>
                  <a:pt x="5247147" y="541102"/>
                </a:lnTo>
                <a:lnTo>
                  <a:pt x="5516686" y="541102"/>
                </a:lnTo>
                <a:lnTo>
                  <a:pt x="5516686" y="274402"/>
                </a:lnTo>
                <a:close/>
                <a:moveTo>
                  <a:pt x="4956625" y="274402"/>
                </a:moveTo>
                <a:lnTo>
                  <a:pt x="4956625" y="541102"/>
                </a:lnTo>
                <a:lnTo>
                  <a:pt x="5227779" y="541102"/>
                </a:lnTo>
                <a:lnTo>
                  <a:pt x="5227779" y="274402"/>
                </a:lnTo>
                <a:close/>
                <a:moveTo>
                  <a:pt x="4666103" y="274402"/>
                </a:moveTo>
                <a:lnTo>
                  <a:pt x="4666103" y="541102"/>
                </a:lnTo>
                <a:lnTo>
                  <a:pt x="4937257" y="541102"/>
                </a:lnTo>
                <a:lnTo>
                  <a:pt x="4937257" y="274402"/>
                </a:lnTo>
                <a:close/>
                <a:moveTo>
                  <a:pt x="4375581" y="274402"/>
                </a:moveTo>
                <a:lnTo>
                  <a:pt x="4375581" y="541102"/>
                </a:lnTo>
                <a:lnTo>
                  <a:pt x="4646735" y="541102"/>
                </a:lnTo>
                <a:lnTo>
                  <a:pt x="4646735" y="274402"/>
                </a:lnTo>
                <a:close/>
                <a:moveTo>
                  <a:pt x="4085059" y="274402"/>
                </a:moveTo>
                <a:lnTo>
                  <a:pt x="4085059" y="541102"/>
                </a:lnTo>
                <a:lnTo>
                  <a:pt x="4356213" y="541102"/>
                </a:lnTo>
                <a:lnTo>
                  <a:pt x="4356213" y="274402"/>
                </a:lnTo>
                <a:close/>
                <a:moveTo>
                  <a:pt x="3794538" y="274402"/>
                </a:moveTo>
                <a:lnTo>
                  <a:pt x="3794538" y="541102"/>
                </a:lnTo>
                <a:lnTo>
                  <a:pt x="4065691" y="541102"/>
                </a:lnTo>
                <a:lnTo>
                  <a:pt x="4065691" y="274402"/>
                </a:lnTo>
                <a:close/>
                <a:moveTo>
                  <a:pt x="3504016" y="274402"/>
                </a:moveTo>
                <a:lnTo>
                  <a:pt x="3504016" y="541102"/>
                </a:lnTo>
                <a:lnTo>
                  <a:pt x="3775170" y="541102"/>
                </a:lnTo>
                <a:lnTo>
                  <a:pt x="3775170" y="274402"/>
                </a:lnTo>
                <a:close/>
                <a:moveTo>
                  <a:pt x="3213494" y="274402"/>
                </a:moveTo>
                <a:lnTo>
                  <a:pt x="3213494" y="541102"/>
                </a:lnTo>
                <a:lnTo>
                  <a:pt x="3484648" y="541102"/>
                </a:lnTo>
                <a:lnTo>
                  <a:pt x="3484648" y="274402"/>
                </a:lnTo>
                <a:close/>
                <a:moveTo>
                  <a:pt x="2922972" y="274402"/>
                </a:moveTo>
                <a:lnTo>
                  <a:pt x="2922972" y="541102"/>
                </a:lnTo>
                <a:lnTo>
                  <a:pt x="3194126" y="541102"/>
                </a:lnTo>
                <a:lnTo>
                  <a:pt x="3194126" y="274402"/>
                </a:lnTo>
                <a:close/>
                <a:moveTo>
                  <a:pt x="2632451" y="274402"/>
                </a:moveTo>
                <a:lnTo>
                  <a:pt x="2632451" y="541102"/>
                </a:lnTo>
                <a:lnTo>
                  <a:pt x="2903604" y="541102"/>
                </a:lnTo>
                <a:lnTo>
                  <a:pt x="2903604" y="274402"/>
                </a:lnTo>
                <a:close/>
                <a:moveTo>
                  <a:pt x="2341929" y="274402"/>
                </a:moveTo>
                <a:lnTo>
                  <a:pt x="2341929" y="541102"/>
                </a:lnTo>
                <a:lnTo>
                  <a:pt x="2613083" y="541102"/>
                </a:lnTo>
                <a:lnTo>
                  <a:pt x="2613083" y="274402"/>
                </a:lnTo>
                <a:close/>
                <a:moveTo>
                  <a:pt x="2051407" y="274402"/>
                </a:moveTo>
                <a:lnTo>
                  <a:pt x="2051407" y="541102"/>
                </a:lnTo>
                <a:lnTo>
                  <a:pt x="2322561" y="541102"/>
                </a:lnTo>
                <a:lnTo>
                  <a:pt x="2322561" y="274402"/>
                </a:lnTo>
                <a:close/>
                <a:moveTo>
                  <a:pt x="1760886" y="274402"/>
                </a:moveTo>
                <a:lnTo>
                  <a:pt x="1760886" y="541102"/>
                </a:lnTo>
                <a:lnTo>
                  <a:pt x="2032039" y="541102"/>
                </a:lnTo>
                <a:lnTo>
                  <a:pt x="2032039" y="274402"/>
                </a:lnTo>
                <a:close/>
                <a:moveTo>
                  <a:pt x="1471977" y="274402"/>
                </a:moveTo>
                <a:lnTo>
                  <a:pt x="1471977" y="541102"/>
                </a:lnTo>
                <a:lnTo>
                  <a:pt x="1743131" y="541102"/>
                </a:lnTo>
                <a:lnTo>
                  <a:pt x="1743131" y="274402"/>
                </a:lnTo>
                <a:close/>
                <a:moveTo>
                  <a:pt x="1181455" y="274402"/>
                </a:moveTo>
                <a:lnTo>
                  <a:pt x="1181455" y="541102"/>
                </a:lnTo>
                <a:lnTo>
                  <a:pt x="1452609" y="541102"/>
                </a:lnTo>
                <a:lnTo>
                  <a:pt x="1452609" y="274402"/>
                </a:lnTo>
                <a:close/>
                <a:moveTo>
                  <a:pt x="890933" y="274402"/>
                </a:moveTo>
                <a:lnTo>
                  <a:pt x="890933" y="541102"/>
                </a:lnTo>
                <a:lnTo>
                  <a:pt x="1162087" y="541102"/>
                </a:lnTo>
                <a:lnTo>
                  <a:pt x="1162087" y="274402"/>
                </a:lnTo>
                <a:close/>
                <a:moveTo>
                  <a:pt x="600412" y="274402"/>
                </a:moveTo>
                <a:lnTo>
                  <a:pt x="600412" y="541102"/>
                </a:lnTo>
                <a:lnTo>
                  <a:pt x="871565" y="541102"/>
                </a:lnTo>
                <a:lnTo>
                  <a:pt x="871565" y="274402"/>
                </a:lnTo>
                <a:close/>
                <a:moveTo>
                  <a:pt x="309890" y="274402"/>
                </a:moveTo>
                <a:lnTo>
                  <a:pt x="309890" y="541102"/>
                </a:lnTo>
                <a:lnTo>
                  <a:pt x="581044" y="541102"/>
                </a:lnTo>
                <a:lnTo>
                  <a:pt x="581044" y="274402"/>
                </a:lnTo>
                <a:close/>
                <a:moveTo>
                  <a:pt x="19368" y="274402"/>
                </a:moveTo>
                <a:lnTo>
                  <a:pt x="19368" y="541102"/>
                </a:lnTo>
                <a:lnTo>
                  <a:pt x="290522" y="541102"/>
                </a:lnTo>
                <a:lnTo>
                  <a:pt x="290522" y="274402"/>
                </a:lnTo>
                <a:close/>
                <a:moveTo>
                  <a:pt x="0" y="0"/>
                </a:moveTo>
                <a:lnTo>
                  <a:pt x="19368" y="0"/>
                </a:lnTo>
                <a:lnTo>
                  <a:pt x="19368" y="255352"/>
                </a:lnTo>
                <a:lnTo>
                  <a:pt x="290522" y="255352"/>
                </a:lnTo>
                <a:lnTo>
                  <a:pt x="290522" y="0"/>
                </a:lnTo>
                <a:lnTo>
                  <a:pt x="309890" y="0"/>
                </a:lnTo>
                <a:lnTo>
                  <a:pt x="309890" y="255352"/>
                </a:lnTo>
                <a:lnTo>
                  <a:pt x="581044" y="255352"/>
                </a:lnTo>
                <a:lnTo>
                  <a:pt x="581044" y="0"/>
                </a:lnTo>
                <a:lnTo>
                  <a:pt x="600412" y="0"/>
                </a:lnTo>
                <a:lnTo>
                  <a:pt x="600412" y="255352"/>
                </a:lnTo>
                <a:lnTo>
                  <a:pt x="871565" y="255352"/>
                </a:lnTo>
                <a:lnTo>
                  <a:pt x="871565" y="0"/>
                </a:lnTo>
                <a:lnTo>
                  <a:pt x="890933" y="0"/>
                </a:lnTo>
                <a:lnTo>
                  <a:pt x="890933" y="255352"/>
                </a:lnTo>
                <a:lnTo>
                  <a:pt x="1162087" y="255352"/>
                </a:lnTo>
                <a:lnTo>
                  <a:pt x="1162087" y="0"/>
                </a:lnTo>
                <a:lnTo>
                  <a:pt x="1181455" y="0"/>
                </a:lnTo>
                <a:lnTo>
                  <a:pt x="1181455" y="255352"/>
                </a:lnTo>
                <a:lnTo>
                  <a:pt x="1452609" y="255352"/>
                </a:lnTo>
                <a:lnTo>
                  <a:pt x="1452609" y="0"/>
                </a:lnTo>
                <a:lnTo>
                  <a:pt x="1471977" y="0"/>
                </a:lnTo>
                <a:lnTo>
                  <a:pt x="1471977" y="255352"/>
                </a:lnTo>
                <a:lnTo>
                  <a:pt x="1743131" y="255352"/>
                </a:lnTo>
                <a:lnTo>
                  <a:pt x="1743131" y="0"/>
                </a:lnTo>
                <a:lnTo>
                  <a:pt x="1760886" y="0"/>
                </a:lnTo>
                <a:lnTo>
                  <a:pt x="1760886" y="255352"/>
                </a:lnTo>
                <a:lnTo>
                  <a:pt x="2032039" y="255352"/>
                </a:lnTo>
                <a:lnTo>
                  <a:pt x="2032039" y="0"/>
                </a:lnTo>
                <a:lnTo>
                  <a:pt x="2051407" y="0"/>
                </a:lnTo>
                <a:lnTo>
                  <a:pt x="2051407" y="255352"/>
                </a:lnTo>
                <a:lnTo>
                  <a:pt x="2322561" y="255352"/>
                </a:lnTo>
                <a:lnTo>
                  <a:pt x="2322561" y="0"/>
                </a:lnTo>
                <a:lnTo>
                  <a:pt x="2341929" y="0"/>
                </a:lnTo>
                <a:lnTo>
                  <a:pt x="2341929" y="255352"/>
                </a:lnTo>
                <a:lnTo>
                  <a:pt x="2613083" y="255352"/>
                </a:lnTo>
                <a:lnTo>
                  <a:pt x="2613083" y="0"/>
                </a:lnTo>
                <a:lnTo>
                  <a:pt x="2632451" y="0"/>
                </a:lnTo>
                <a:lnTo>
                  <a:pt x="2632451" y="255352"/>
                </a:lnTo>
                <a:lnTo>
                  <a:pt x="2903604" y="255352"/>
                </a:lnTo>
                <a:lnTo>
                  <a:pt x="2903604" y="0"/>
                </a:lnTo>
                <a:lnTo>
                  <a:pt x="2922972" y="0"/>
                </a:lnTo>
                <a:lnTo>
                  <a:pt x="2922972" y="255352"/>
                </a:lnTo>
                <a:lnTo>
                  <a:pt x="3194126" y="255352"/>
                </a:lnTo>
                <a:lnTo>
                  <a:pt x="3194126" y="0"/>
                </a:lnTo>
                <a:lnTo>
                  <a:pt x="3213494" y="0"/>
                </a:lnTo>
                <a:lnTo>
                  <a:pt x="3213494" y="255352"/>
                </a:lnTo>
                <a:lnTo>
                  <a:pt x="3484648" y="255352"/>
                </a:lnTo>
                <a:lnTo>
                  <a:pt x="3484648" y="0"/>
                </a:lnTo>
                <a:lnTo>
                  <a:pt x="3504016" y="0"/>
                </a:lnTo>
                <a:lnTo>
                  <a:pt x="3504016" y="255352"/>
                </a:lnTo>
                <a:lnTo>
                  <a:pt x="3775170" y="255352"/>
                </a:lnTo>
                <a:lnTo>
                  <a:pt x="3775170" y="0"/>
                </a:lnTo>
                <a:lnTo>
                  <a:pt x="3794538" y="0"/>
                </a:lnTo>
                <a:lnTo>
                  <a:pt x="3794538" y="255352"/>
                </a:lnTo>
                <a:lnTo>
                  <a:pt x="4065691" y="255352"/>
                </a:lnTo>
                <a:lnTo>
                  <a:pt x="4065691" y="0"/>
                </a:lnTo>
                <a:lnTo>
                  <a:pt x="4085059" y="0"/>
                </a:lnTo>
                <a:lnTo>
                  <a:pt x="4085059" y="255352"/>
                </a:lnTo>
                <a:lnTo>
                  <a:pt x="4356213" y="255352"/>
                </a:lnTo>
                <a:lnTo>
                  <a:pt x="4356213" y="0"/>
                </a:lnTo>
                <a:lnTo>
                  <a:pt x="4375581" y="0"/>
                </a:lnTo>
                <a:lnTo>
                  <a:pt x="4375581" y="255352"/>
                </a:lnTo>
                <a:lnTo>
                  <a:pt x="4646735" y="255352"/>
                </a:lnTo>
                <a:lnTo>
                  <a:pt x="4646735" y="0"/>
                </a:lnTo>
                <a:lnTo>
                  <a:pt x="4666103" y="0"/>
                </a:lnTo>
                <a:lnTo>
                  <a:pt x="4666103" y="255352"/>
                </a:lnTo>
                <a:lnTo>
                  <a:pt x="4937257" y="255352"/>
                </a:lnTo>
                <a:lnTo>
                  <a:pt x="4937257" y="0"/>
                </a:lnTo>
                <a:lnTo>
                  <a:pt x="4956625" y="0"/>
                </a:lnTo>
                <a:lnTo>
                  <a:pt x="4956625" y="255352"/>
                </a:lnTo>
                <a:lnTo>
                  <a:pt x="5227779" y="255352"/>
                </a:lnTo>
                <a:lnTo>
                  <a:pt x="5227779" y="0"/>
                </a:lnTo>
                <a:lnTo>
                  <a:pt x="5247147" y="0"/>
                </a:lnTo>
                <a:lnTo>
                  <a:pt x="5247147" y="255352"/>
                </a:lnTo>
                <a:lnTo>
                  <a:pt x="5516686" y="255352"/>
                </a:lnTo>
                <a:lnTo>
                  <a:pt x="5516686" y="0"/>
                </a:lnTo>
                <a:lnTo>
                  <a:pt x="5536054" y="0"/>
                </a:lnTo>
                <a:lnTo>
                  <a:pt x="5536054" y="255352"/>
                </a:lnTo>
                <a:lnTo>
                  <a:pt x="5807208" y="255352"/>
                </a:lnTo>
                <a:lnTo>
                  <a:pt x="5807208" y="0"/>
                </a:lnTo>
                <a:lnTo>
                  <a:pt x="5826576" y="0"/>
                </a:lnTo>
                <a:lnTo>
                  <a:pt x="5826576" y="255352"/>
                </a:lnTo>
                <a:lnTo>
                  <a:pt x="6097729" y="255352"/>
                </a:lnTo>
                <a:lnTo>
                  <a:pt x="6097729" y="0"/>
                </a:lnTo>
                <a:lnTo>
                  <a:pt x="6117097" y="0"/>
                </a:lnTo>
                <a:lnTo>
                  <a:pt x="6117097" y="255352"/>
                </a:lnTo>
                <a:lnTo>
                  <a:pt x="6388251" y="255352"/>
                </a:lnTo>
                <a:lnTo>
                  <a:pt x="6388251" y="0"/>
                </a:lnTo>
                <a:lnTo>
                  <a:pt x="6407619" y="0"/>
                </a:lnTo>
                <a:lnTo>
                  <a:pt x="6407619" y="255352"/>
                </a:lnTo>
                <a:lnTo>
                  <a:pt x="6678773" y="255352"/>
                </a:lnTo>
                <a:lnTo>
                  <a:pt x="6678773" y="0"/>
                </a:lnTo>
                <a:lnTo>
                  <a:pt x="6698141" y="0"/>
                </a:lnTo>
                <a:lnTo>
                  <a:pt x="6698141" y="255352"/>
                </a:lnTo>
                <a:lnTo>
                  <a:pt x="6969295" y="255352"/>
                </a:lnTo>
                <a:lnTo>
                  <a:pt x="6969295" y="0"/>
                </a:lnTo>
                <a:lnTo>
                  <a:pt x="6988663" y="0"/>
                </a:lnTo>
                <a:lnTo>
                  <a:pt x="6988663" y="255352"/>
                </a:lnTo>
                <a:lnTo>
                  <a:pt x="7259817" y="255352"/>
                </a:lnTo>
                <a:lnTo>
                  <a:pt x="7259817" y="0"/>
                </a:lnTo>
                <a:lnTo>
                  <a:pt x="7279185" y="0"/>
                </a:lnTo>
                <a:lnTo>
                  <a:pt x="7279185" y="255352"/>
                </a:lnTo>
                <a:lnTo>
                  <a:pt x="7550338" y="255352"/>
                </a:lnTo>
                <a:lnTo>
                  <a:pt x="7550338" y="0"/>
                </a:lnTo>
                <a:lnTo>
                  <a:pt x="7569706" y="0"/>
                </a:lnTo>
                <a:lnTo>
                  <a:pt x="7569706" y="255352"/>
                </a:lnTo>
                <a:lnTo>
                  <a:pt x="7840860" y="255352"/>
                </a:lnTo>
                <a:lnTo>
                  <a:pt x="7840860" y="0"/>
                </a:lnTo>
                <a:lnTo>
                  <a:pt x="7860228" y="0"/>
                </a:lnTo>
                <a:lnTo>
                  <a:pt x="7860228" y="255352"/>
                </a:lnTo>
                <a:lnTo>
                  <a:pt x="8131382" y="255352"/>
                </a:lnTo>
                <a:lnTo>
                  <a:pt x="8131382" y="0"/>
                </a:lnTo>
                <a:lnTo>
                  <a:pt x="8150750" y="0"/>
                </a:lnTo>
                <a:lnTo>
                  <a:pt x="8150750" y="255352"/>
                </a:lnTo>
                <a:lnTo>
                  <a:pt x="8421904" y="255352"/>
                </a:lnTo>
                <a:lnTo>
                  <a:pt x="8421904" y="0"/>
                </a:lnTo>
                <a:lnTo>
                  <a:pt x="8441272" y="0"/>
                </a:lnTo>
                <a:lnTo>
                  <a:pt x="8441272" y="255352"/>
                </a:lnTo>
                <a:lnTo>
                  <a:pt x="8712425" y="255352"/>
                </a:lnTo>
                <a:lnTo>
                  <a:pt x="8712425" y="0"/>
                </a:lnTo>
                <a:lnTo>
                  <a:pt x="8731793" y="0"/>
                </a:lnTo>
                <a:lnTo>
                  <a:pt x="8731793" y="255352"/>
                </a:lnTo>
                <a:lnTo>
                  <a:pt x="9001334" y="255352"/>
                </a:lnTo>
                <a:lnTo>
                  <a:pt x="9001334" y="0"/>
                </a:lnTo>
                <a:lnTo>
                  <a:pt x="9020702" y="0"/>
                </a:lnTo>
                <a:lnTo>
                  <a:pt x="9020702" y="255352"/>
                </a:lnTo>
                <a:lnTo>
                  <a:pt x="9291856" y="255352"/>
                </a:lnTo>
                <a:lnTo>
                  <a:pt x="9291856" y="0"/>
                </a:lnTo>
                <a:lnTo>
                  <a:pt x="9311224" y="0"/>
                </a:lnTo>
                <a:lnTo>
                  <a:pt x="9311224" y="255352"/>
                </a:lnTo>
                <a:lnTo>
                  <a:pt x="9582377" y="255352"/>
                </a:lnTo>
                <a:lnTo>
                  <a:pt x="9582377" y="0"/>
                </a:lnTo>
                <a:lnTo>
                  <a:pt x="9601745" y="0"/>
                </a:lnTo>
                <a:lnTo>
                  <a:pt x="9601745" y="255352"/>
                </a:lnTo>
                <a:lnTo>
                  <a:pt x="9872899" y="255352"/>
                </a:lnTo>
                <a:lnTo>
                  <a:pt x="9872899" y="0"/>
                </a:lnTo>
                <a:lnTo>
                  <a:pt x="9892267" y="0"/>
                </a:lnTo>
                <a:lnTo>
                  <a:pt x="9892267" y="255352"/>
                </a:lnTo>
                <a:lnTo>
                  <a:pt x="10163421" y="255352"/>
                </a:lnTo>
                <a:lnTo>
                  <a:pt x="10163421" y="0"/>
                </a:lnTo>
                <a:lnTo>
                  <a:pt x="10182789" y="0"/>
                </a:lnTo>
                <a:lnTo>
                  <a:pt x="10182789" y="255352"/>
                </a:lnTo>
                <a:lnTo>
                  <a:pt x="10453943" y="255352"/>
                </a:lnTo>
                <a:lnTo>
                  <a:pt x="10453943" y="0"/>
                </a:lnTo>
                <a:lnTo>
                  <a:pt x="10473311" y="0"/>
                </a:lnTo>
                <a:lnTo>
                  <a:pt x="10473311" y="255352"/>
                </a:lnTo>
                <a:lnTo>
                  <a:pt x="10744464" y="255352"/>
                </a:lnTo>
                <a:lnTo>
                  <a:pt x="10744464" y="0"/>
                </a:lnTo>
                <a:lnTo>
                  <a:pt x="10763832" y="0"/>
                </a:lnTo>
                <a:lnTo>
                  <a:pt x="10763832" y="255352"/>
                </a:lnTo>
                <a:lnTo>
                  <a:pt x="11034986" y="255352"/>
                </a:lnTo>
                <a:lnTo>
                  <a:pt x="11034986" y="0"/>
                </a:lnTo>
                <a:lnTo>
                  <a:pt x="11054354" y="0"/>
                </a:lnTo>
                <a:lnTo>
                  <a:pt x="11054354" y="255352"/>
                </a:lnTo>
                <a:lnTo>
                  <a:pt x="11325508" y="255352"/>
                </a:lnTo>
                <a:lnTo>
                  <a:pt x="11325508" y="0"/>
                </a:lnTo>
                <a:lnTo>
                  <a:pt x="11344876" y="0"/>
                </a:lnTo>
                <a:lnTo>
                  <a:pt x="11344876" y="255352"/>
                </a:lnTo>
                <a:lnTo>
                  <a:pt x="11616030" y="255352"/>
                </a:lnTo>
                <a:lnTo>
                  <a:pt x="11616030" y="0"/>
                </a:lnTo>
                <a:lnTo>
                  <a:pt x="11635398" y="0"/>
                </a:lnTo>
                <a:lnTo>
                  <a:pt x="11635398" y="255352"/>
                </a:lnTo>
                <a:lnTo>
                  <a:pt x="11906552" y="255352"/>
                </a:lnTo>
                <a:lnTo>
                  <a:pt x="11906552" y="0"/>
                </a:lnTo>
                <a:lnTo>
                  <a:pt x="11925920" y="0"/>
                </a:lnTo>
                <a:lnTo>
                  <a:pt x="11925920" y="255352"/>
                </a:lnTo>
                <a:lnTo>
                  <a:pt x="12197073" y="255352"/>
                </a:lnTo>
                <a:lnTo>
                  <a:pt x="12197073" y="0"/>
                </a:lnTo>
                <a:lnTo>
                  <a:pt x="12207051" y="0"/>
                </a:lnTo>
                <a:lnTo>
                  <a:pt x="12207051" y="5398852"/>
                </a:lnTo>
                <a:lnTo>
                  <a:pt x="12197073" y="5398852"/>
                </a:lnTo>
                <a:lnTo>
                  <a:pt x="11925920" y="5398852"/>
                </a:lnTo>
                <a:lnTo>
                  <a:pt x="11906552" y="5398852"/>
                </a:lnTo>
                <a:lnTo>
                  <a:pt x="11635398" y="5398852"/>
                </a:lnTo>
                <a:lnTo>
                  <a:pt x="11616030" y="5398852"/>
                </a:lnTo>
                <a:lnTo>
                  <a:pt x="11344876" y="5398852"/>
                </a:lnTo>
                <a:lnTo>
                  <a:pt x="11325508" y="5398852"/>
                </a:lnTo>
                <a:lnTo>
                  <a:pt x="11054354" y="5398852"/>
                </a:lnTo>
                <a:lnTo>
                  <a:pt x="11034986" y="5398852"/>
                </a:lnTo>
                <a:lnTo>
                  <a:pt x="10763832" y="5398852"/>
                </a:lnTo>
                <a:lnTo>
                  <a:pt x="10744464" y="5398852"/>
                </a:lnTo>
                <a:lnTo>
                  <a:pt x="10473311" y="5398852"/>
                </a:lnTo>
                <a:lnTo>
                  <a:pt x="10453943" y="5398852"/>
                </a:lnTo>
                <a:lnTo>
                  <a:pt x="10182789" y="5398852"/>
                </a:lnTo>
                <a:lnTo>
                  <a:pt x="10163421" y="5398852"/>
                </a:lnTo>
                <a:lnTo>
                  <a:pt x="9892267" y="5398852"/>
                </a:lnTo>
                <a:lnTo>
                  <a:pt x="9872899" y="5398852"/>
                </a:lnTo>
                <a:lnTo>
                  <a:pt x="9601745" y="5398852"/>
                </a:lnTo>
                <a:lnTo>
                  <a:pt x="9582377" y="5398852"/>
                </a:lnTo>
                <a:lnTo>
                  <a:pt x="9311224" y="5398852"/>
                </a:lnTo>
                <a:lnTo>
                  <a:pt x="9291856" y="5398852"/>
                </a:lnTo>
                <a:lnTo>
                  <a:pt x="9020702" y="5398852"/>
                </a:lnTo>
                <a:lnTo>
                  <a:pt x="9001334" y="5398852"/>
                </a:lnTo>
                <a:lnTo>
                  <a:pt x="8731793" y="5398852"/>
                </a:lnTo>
                <a:lnTo>
                  <a:pt x="8712425" y="5398852"/>
                </a:lnTo>
                <a:lnTo>
                  <a:pt x="8441272" y="5398852"/>
                </a:lnTo>
                <a:lnTo>
                  <a:pt x="8421904" y="5398852"/>
                </a:lnTo>
                <a:lnTo>
                  <a:pt x="8150750" y="5398852"/>
                </a:lnTo>
                <a:lnTo>
                  <a:pt x="8131382" y="5398852"/>
                </a:lnTo>
                <a:lnTo>
                  <a:pt x="7860228" y="5398852"/>
                </a:lnTo>
                <a:lnTo>
                  <a:pt x="7840860" y="5398852"/>
                </a:lnTo>
                <a:lnTo>
                  <a:pt x="7569706" y="5398852"/>
                </a:lnTo>
                <a:lnTo>
                  <a:pt x="7550338" y="5398852"/>
                </a:lnTo>
                <a:lnTo>
                  <a:pt x="7279185" y="5398852"/>
                </a:lnTo>
                <a:lnTo>
                  <a:pt x="7259817" y="5398852"/>
                </a:lnTo>
                <a:lnTo>
                  <a:pt x="6988663" y="5398852"/>
                </a:lnTo>
                <a:lnTo>
                  <a:pt x="6969295" y="5398852"/>
                </a:lnTo>
                <a:lnTo>
                  <a:pt x="6698141" y="5398852"/>
                </a:lnTo>
                <a:lnTo>
                  <a:pt x="6678773" y="5398852"/>
                </a:lnTo>
                <a:lnTo>
                  <a:pt x="6407619" y="5398852"/>
                </a:lnTo>
                <a:lnTo>
                  <a:pt x="6388251" y="5398852"/>
                </a:lnTo>
                <a:lnTo>
                  <a:pt x="6117097" y="5398852"/>
                </a:lnTo>
                <a:lnTo>
                  <a:pt x="6097729" y="5398852"/>
                </a:lnTo>
                <a:lnTo>
                  <a:pt x="5826576" y="5398852"/>
                </a:lnTo>
                <a:lnTo>
                  <a:pt x="5807208" y="5398852"/>
                </a:lnTo>
                <a:lnTo>
                  <a:pt x="5536054" y="5398852"/>
                </a:lnTo>
                <a:lnTo>
                  <a:pt x="5516686" y="5398852"/>
                </a:lnTo>
                <a:lnTo>
                  <a:pt x="5247147" y="5398852"/>
                </a:lnTo>
                <a:lnTo>
                  <a:pt x="5227779" y="5398852"/>
                </a:lnTo>
                <a:lnTo>
                  <a:pt x="4956625" y="5398852"/>
                </a:lnTo>
                <a:lnTo>
                  <a:pt x="4937257" y="5398852"/>
                </a:lnTo>
                <a:lnTo>
                  <a:pt x="4666103" y="5398852"/>
                </a:lnTo>
                <a:lnTo>
                  <a:pt x="4646735" y="5398852"/>
                </a:lnTo>
                <a:lnTo>
                  <a:pt x="4375581" y="5398852"/>
                </a:lnTo>
                <a:lnTo>
                  <a:pt x="4356213" y="5398852"/>
                </a:lnTo>
                <a:lnTo>
                  <a:pt x="4085059" y="5398852"/>
                </a:lnTo>
                <a:lnTo>
                  <a:pt x="4065691" y="5398852"/>
                </a:lnTo>
                <a:lnTo>
                  <a:pt x="3794538" y="5398852"/>
                </a:lnTo>
                <a:lnTo>
                  <a:pt x="3775170" y="5398852"/>
                </a:lnTo>
                <a:lnTo>
                  <a:pt x="3504016" y="5398852"/>
                </a:lnTo>
                <a:lnTo>
                  <a:pt x="3484648" y="5398852"/>
                </a:lnTo>
                <a:lnTo>
                  <a:pt x="3213494" y="5398852"/>
                </a:lnTo>
                <a:lnTo>
                  <a:pt x="3194126" y="5398852"/>
                </a:lnTo>
                <a:lnTo>
                  <a:pt x="2922972" y="5398852"/>
                </a:lnTo>
                <a:lnTo>
                  <a:pt x="2903604" y="5398852"/>
                </a:lnTo>
                <a:lnTo>
                  <a:pt x="2632451" y="5398852"/>
                </a:lnTo>
                <a:lnTo>
                  <a:pt x="2613083" y="5398852"/>
                </a:lnTo>
                <a:lnTo>
                  <a:pt x="2341929" y="5398852"/>
                </a:lnTo>
                <a:lnTo>
                  <a:pt x="2322561" y="5398852"/>
                </a:lnTo>
                <a:lnTo>
                  <a:pt x="2051407" y="5398852"/>
                </a:lnTo>
                <a:lnTo>
                  <a:pt x="2032039" y="5398852"/>
                </a:lnTo>
                <a:lnTo>
                  <a:pt x="1760886" y="5398852"/>
                </a:lnTo>
                <a:lnTo>
                  <a:pt x="1743131" y="5398852"/>
                </a:lnTo>
                <a:lnTo>
                  <a:pt x="1471977" y="5398852"/>
                </a:lnTo>
                <a:lnTo>
                  <a:pt x="1452609" y="5398852"/>
                </a:lnTo>
                <a:lnTo>
                  <a:pt x="1181455" y="5398852"/>
                </a:lnTo>
                <a:lnTo>
                  <a:pt x="1162087" y="5398852"/>
                </a:lnTo>
                <a:lnTo>
                  <a:pt x="890933" y="5398852"/>
                </a:lnTo>
                <a:lnTo>
                  <a:pt x="871565" y="5398852"/>
                </a:lnTo>
                <a:lnTo>
                  <a:pt x="600412" y="5398852"/>
                </a:lnTo>
                <a:lnTo>
                  <a:pt x="581044" y="5398852"/>
                </a:lnTo>
                <a:lnTo>
                  <a:pt x="309890" y="5398852"/>
                </a:lnTo>
                <a:lnTo>
                  <a:pt x="290522" y="5398852"/>
                </a:lnTo>
                <a:lnTo>
                  <a:pt x="19368" y="5398852"/>
                </a:lnTo>
                <a:lnTo>
                  <a:pt x="0" y="5398852"/>
                </a:lnTo>
                <a:lnTo>
                  <a:pt x="0" y="5379802"/>
                </a:lnTo>
                <a:lnTo>
                  <a:pt x="0" y="5132152"/>
                </a:lnTo>
                <a:lnTo>
                  <a:pt x="0" y="5113102"/>
                </a:lnTo>
                <a:lnTo>
                  <a:pt x="0" y="4846402"/>
                </a:lnTo>
                <a:lnTo>
                  <a:pt x="0" y="4827352"/>
                </a:lnTo>
                <a:lnTo>
                  <a:pt x="0" y="4560652"/>
                </a:lnTo>
                <a:lnTo>
                  <a:pt x="0" y="4541602"/>
                </a:lnTo>
                <a:lnTo>
                  <a:pt x="0" y="4274902"/>
                </a:lnTo>
                <a:lnTo>
                  <a:pt x="0" y="4255852"/>
                </a:lnTo>
                <a:lnTo>
                  <a:pt x="0" y="3989152"/>
                </a:lnTo>
                <a:lnTo>
                  <a:pt x="0" y="3970102"/>
                </a:lnTo>
                <a:lnTo>
                  <a:pt x="0" y="3703402"/>
                </a:lnTo>
                <a:lnTo>
                  <a:pt x="0" y="3684352"/>
                </a:lnTo>
                <a:lnTo>
                  <a:pt x="0" y="3417652"/>
                </a:lnTo>
                <a:lnTo>
                  <a:pt x="0" y="3398602"/>
                </a:lnTo>
                <a:lnTo>
                  <a:pt x="0" y="3131902"/>
                </a:lnTo>
                <a:lnTo>
                  <a:pt x="0" y="3112852"/>
                </a:lnTo>
                <a:lnTo>
                  <a:pt x="0" y="2846152"/>
                </a:lnTo>
                <a:lnTo>
                  <a:pt x="0" y="2827102"/>
                </a:lnTo>
                <a:lnTo>
                  <a:pt x="0" y="2560402"/>
                </a:lnTo>
                <a:lnTo>
                  <a:pt x="0" y="2541352"/>
                </a:lnTo>
                <a:lnTo>
                  <a:pt x="0" y="2274652"/>
                </a:lnTo>
                <a:lnTo>
                  <a:pt x="0" y="2255602"/>
                </a:lnTo>
                <a:lnTo>
                  <a:pt x="0" y="1988902"/>
                </a:lnTo>
                <a:lnTo>
                  <a:pt x="0" y="1969852"/>
                </a:lnTo>
                <a:lnTo>
                  <a:pt x="0" y="1703152"/>
                </a:lnTo>
                <a:lnTo>
                  <a:pt x="0" y="1684102"/>
                </a:lnTo>
                <a:lnTo>
                  <a:pt x="0" y="1417402"/>
                </a:lnTo>
                <a:lnTo>
                  <a:pt x="0" y="1398352"/>
                </a:lnTo>
                <a:lnTo>
                  <a:pt x="0" y="1131652"/>
                </a:lnTo>
                <a:lnTo>
                  <a:pt x="0" y="1112602"/>
                </a:lnTo>
                <a:lnTo>
                  <a:pt x="0" y="845902"/>
                </a:lnTo>
                <a:lnTo>
                  <a:pt x="0" y="826852"/>
                </a:lnTo>
                <a:lnTo>
                  <a:pt x="0" y="560152"/>
                </a:lnTo>
                <a:lnTo>
                  <a:pt x="0" y="541102"/>
                </a:lnTo>
                <a:lnTo>
                  <a:pt x="0" y="274402"/>
                </a:lnTo>
                <a:lnTo>
                  <a:pt x="0" y="255352"/>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112"/>
          <p:cNvSpPr>
            <a:spLocks noChangeArrowheads="1"/>
          </p:cNvSpPr>
          <p:nvPr/>
        </p:nvSpPr>
        <p:spPr bwMode="auto">
          <a:xfrm>
            <a:off x="429841" y="1441283"/>
            <a:ext cx="11243349" cy="78125"/>
          </a:xfrm>
          <a:prstGeom prst="rect">
            <a:avLst/>
          </a:pr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Rectangle 113"/>
          <p:cNvSpPr>
            <a:spLocks noChangeArrowheads="1"/>
          </p:cNvSpPr>
          <p:nvPr/>
        </p:nvSpPr>
        <p:spPr bwMode="auto">
          <a:xfrm>
            <a:off x="293317" y="1353645"/>
            <a:ext cx="271463" cy="2730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Rectangle 113"/>
          <p:cNvSpPr>
            <a:spLocks noChangeArrowheads="1"/>
          </p:cNvSpPr>
          <p:nvPr/>
        </p:nvSpPr>
        <p:spPr bwMode="auto">
          <a:xfrm>
            <a:off x="11632526" y="1366033"/>
            <a:ext cx="271463" cy="2730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74"/>
          <p:cNvSpPr/>
          <p:nvPr/>
        </p:nvSpPr>
        <p:spPr>
          <a:xfrm>
            <a:off x="30747" y="1828800"/>
            <a:ext cx="1524516" cy="4912468"/>
          </a:xfrm>
          <a:custGeom>
            <a:avLst/>
            <a:gdLst>
              <a:gd name="connsiteX0" fmla="*/ 0 w 4273685"/>
              <a:gd name="connsiteY0" fmla="*/ 0 h 4912468"/>
              <a:gd name="connsiteX1" fmla="*/ 4273685 w 4273685"/>
              <a:gd name="connsiteY1" fmla="*/ 0 h 4912468"/>
              <a:gd name="connsiteX2" fmla="*/ 4273685 w 4273685"/>
              <a:gd name="connsiteY2" fmla="*/ 4912468 h 4912468"/>
              <a:gd name="connsiteX3" fmla="*/ 0 w 4273685"/>
              <a:gd name="connsiteY3" fmla="*/ 4912468 h 4912468"/>
              <a:gd name="connsiteX4" fmla="*/ 0 w 4273685"/>
              <a:gd name="connsiteY4" fmla="*/ 0 h 4912468"/>
              <a:gd name="connsiteX0" fmla="*/ 0 w 4283413"/>
              <a:gd name="connsiteY0" fmla="*/ 1108953 h 4912468"/>
              <a:gd name="connsiteX1" fmla="*/ 4283413 w 4283413"/>
              <a:gd name="connsiteY1" fmla="*/ 0 h 4912468"/>
              <a:gd name="connsiteX2" fmla="*/ 4283413 w 4283413"/>
              <a:gd name="connsiteY2" fmla="*/ 4912468 h 4912468"/>
              <a:gd name="connsiteX3" fmla="*/ 9728 w 4283413"/>
              <a:gd name="connsiteY3" fmla="*/ 4912468 h 4912468"/>
              <a:gd name="connsiteX4" fmla="*/ 0 w 4283413"/>
              <a:gd name="connsiteY4" fmla="*/ 1108953 h 4912468"/>
              <a:gd name="connsiteX0" fmla="*/ 0 w 4283413"/>
              <a:gd name="connsiteY0" fmla="*/ 1108953 h 4912468"/>
              <a:gd name="connsiteX1" fmla="*/ 4283413 w 4283413"/>
              <a:gd name="connsiteY1" fmla="*/ 0 h 4912468"/>
              <a:gd name="connsiteX2" fmla="*/ 4283413 w 4283413"/>
              <a:gd name="connsiteY2" fmla="*/ 4912468 h 4912468"/>
              <a:gd name="connsiteX3" fmla="*/ 9728 w 4283413"/>
              <a:gd name="connsiteY3" fmla="*/ 3608962 h 4912468"/>
              <a:gd name="connsiteX4" fmla="*/ 0 w 4283413"/>
              <a:gd name="connsiteY4" fmla="*/ 1108953 h 491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3413" h="4912468">
                <a:moveTo>
                  <a:pt x="0" y="1108953"/>
                </a:moveTo>
                <a:lnTo>
                  <a:pt x="4283413" y="0"/>
                </a:lnTo>
                <a:lnTo>
                  <a:pt x="4283413" y="4912468"/>
                </a:lnTo>
                <a:lnTo>
                  <a:pt x="9728" y="3608962"/>
                </a:lnTo>
                <a:cubicBezTo>
                  <a:pt x="6485" y="2341124"/>
                  <a:pt x="3243" y="2376791"/>
                  <a:pt x="0" y="1108953"/>
                </a:cubicBezTo>
                <a:close/>
              </a:path>
            </a:pathLst>
          </a:custGeom>
          <a:gradFill>
            <a:gsLst>
              <a:gs pos="19000">
                <a:schemeClr val="bg1">
                  <a:lumMod val="95000"/>
                  <a:alpha val="0"/>
                </a:schemeClr>
              </a:gs>
              <a:gs pos="100000">
                <a:schemeClr val="bg1">
                  <a:lumMod val="95000"/>
                  <a:alpha val="1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1516186" y="1743026"/>
            <a:ext cx="10157004" cy="4912468"/>
          </a:xfrm>
          <a:prstGeom prst="roundRect">
            <a:avLst>
              <a:gd name="adj" fmla="val 5689"/>
            </a:avLst>
          </a:prstGeom>
          <a:solidFill>
            <a:schemeClr val="accent6">
              <a:lumMod val="75000"/>
            </a:schemeClr>
          </a:solidFill>
          <a:ln w="41275">
            <a:solidFill>
              <a:schemeClr val="bg1">
                <a:lumMod val="85000"/>
              </a:schemeClr>
            </a:solidFill>
          </a:ln>
        </p:spPr>
        <p:txBody>
          <a:bodyPr vert="horz" wrap="square" lIns="91440" tIns="45720" rIns="91440" bIns="45720" numCol="1" anchor="t" anchorCtr="0" compatLnSpc="1">
            <a:prstTxWarp prst="textNoShape">
              <a:avLst/>
            </a:prstTxWarp>
            <a:noAutofit/>
          </a:bodyPr>
          <a:lstStyle/>
          <a:p>
            <a:pPr marL="342900" lvl="0" indent="-342900">
              <a:buFont typeface="Arial" panose="020B0604020202020204" pitchFamily="34" charset="0"/>
              <a:buChar char="•"/>
            </a:pPr>
            <a:r>
              <a:rPr lang="en-US" sz="3200" b="1" dirty="0">
                <a:solidFill>
                  <a:schemeClr val="bg1"/>
                </a:solidFill>
              </a:rPr>
              <a:t>Historical precedent </a:t>
            </a:r>
            <a:r>
              <a:rPr lang="en-US" sz="3200" dirty="0">
                <a:solidFill>
                  <a:schemeClr val="bg1"/>
                </a:solidFill>
              </a:rPr>
              <a:t>– Every time it has been done before, it has ended poorly… very poorly</a:t>
            </a:r>
          </a:p>
          <a:p>
            <a:pPr marL="342900" lvl="0" indent="-342900">
              <a:buFont typeface="Arial" panose="020B0604020202020204" pitchFamily="34" charset="0"/>
              <a:buChar char="•"/>
            </a:pPr>
            <a:r>
              <a:rPr lang="en-US" sz="3200" b="1" dirty="0">
                <a:solidFill>
                  <a:schemeClr val="bg1"/>
                </a:solidFill>
              </a:rPr>
              <a:t>Codifying value</a:t>
            </a:r>
            <a:r>
              <a:rPr lang="en-US" sz="3200" dirty="0">
                <a:solidFill>
                  <a:schemeClr val="bg1"/>
                </a:solidFill>
              </a:rPr>
              <a:t> – Values change over time, engineering could limit or channel how these values could change. (And some groups may make awful choices)</a:t>
            </a:r>
          </a:p>
          <a:p>
            <a:pPr marL="342900" lvl="0" indent="-342900">
              <a:buFont typeface="Arial" panose="020B0604020202020204" pitchFamily="34" charset="0"/>
              <a:buChar char="•"/>
            </a:pPr>
            <a:r>
              <a:rPr lang="en-US" sz="3200" b="1" dirty="0">
                <a:solidFill>
                  <a:schemeClr val="bg1"/>
                </a:solidFill>
              </a:rPr>
              <a:t>Ratchet </a:t>
            </a:r>
            <a:r>
              <a:rPr lang="en-US" sz="3200" dirty="0">
                <a:solidFill>
                  <a:schemeClr val="bg1"/>
                </a:solidFill>
              </a:rPr>
              <a:t>– Genetic modification may lead to progressively more modification, pre-empting other, better solutions</a:t>
            </a:r>
          </a:p>
        </p:txBody>
      </p:sp>
      <p:sp>
        <p:nvSpPr>
          <p:cNvPr id="94" name="Title 1">
            <a:extLst>
              <a:ext uri="{FF2B5EF4-FFF2-40B4-BE49-F238E27FC236}">
                <a16:creationId xmlns:a16="http://schemas.microsoft.com/office/drawing/2014/main" id="{3CE46ED0-02E4-44A6-8BA2-61E50C8ADE6A}"/>
              </a:ext>
            </a:extLst>
          </p:cNvPr>
          <p:cNvSpPr>
            <a:spLocks noGrp="1"/>
          </p:cNvSpPr>
          <p:nvPr>
            <p:ph type="title"/>
          </p:nvPr>
        </p:nvSpPr>
        <p:spPr>
          <a:xfrm>
            <a:off x="2172005" y="403176"/>
            <a:ext cx="7969142" cy="1178161"/>
          </a:xfrm>
        </p:spPr>
        <p:txBody>
          <a:bodyPr vert="horz" lIns="91440" tIns="45720" rIns="91440" bIns="45720" rtlCol="0" anchor="ctr">
            <a:normAutofit/>
          </a:bodyPr>
          <a:lstStyle/>
          <a:p>
            <a:pPr algn="ctr" fontAlgn="auto"/>
            <a:r>
              <a:rPr lang="en-US" b="1" dirty="0">
                <a:solidFill>
                  <a:srgbClr val="FFFFFF"/>
                </a:solidFill>
              </a:rPr>
              <a:t>Human Modification – Problems</a:t>
            </a:r>
          </a:p>
        </p:txBody>
      </p:sp>
      <p:grpSp>
        <p:nvGrpSpPr>
          <p:cNvPr id="12" name="Group 11"/>
          <p:cNvGrpSpPr/>
          <p:nvPr/>
        </p:nvGrpSpPr>
        <p:grpSpPr>
          <a:xfrm>
            <a:off x="1438154" y="921621"/>
            <a:ext cx="382722" cy="507106"/>
            <a:chOff x="6259513" y="1910661"/>
            <a:chExt cx="825500" cy="1093787"/>
          </a:xfrm>
        </p:grpSpPr>
        <p:sp>
          <p:nvSpPr>
            <p:cNvPr id="17" name="Rectangle 121"/>
            <p:cNvSpPr>
              <a:spLocks noChangeArrowheads="1"/>
            </p:cNvSpPr>
            <p:nvPr/>
          </p:nvSpPr>
          <p:spPr bwMode="auto">
            <a:xfrm>
              <a:off x="6497638" y="1910661"/>
              <a:ext cx="352425" cy="52388"/>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22"/>
            <p:cNvSpPr>
              <a:spLocks/>
            </p:cNvSpPr>
            <p:nvPr/>
          </p:nvSpPr>
          <p:spPr bwMode="auto">
            <a:xfrm>
              <a:off x="6259513" y="1994798"/>
              <a:ext cx="825500" cy="1009650"/>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Oval 123"/>
            <p:cNvSpPr>
              <a:spLocks noChangeArrowheads="1"/>
            </p:cNvSpPr>
            <p:nvPr/>
          </p:nvSpPr>
          <p:spPr bwMode="auto">
            <a:xfrm>
              <a:off x="6707188" y="2553598"/>
              <a:ext cx="80963" cy="84138"/>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Oval 124"/>
            <p:cNvSpPr>
              <a:spLocks noChangeArrowheads="1"/>
            </p:cNvSpPr>
            <p:nvPr/>
          </p:nvSpPr>
          <p:spPr bwMode="auto">
            <a:xfrm>
              <a:off x="6591300" y="2437711"/>
              <a:ext cx="68263" cy="6826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Oval 125"/>
            <p:cNvSpPr>
              <a:spLocks noChangeArrowheads="1"/>
            </p:cNvSpPr>
            <p:nvPr/>
          </p:nvSpPr>
          <p:spPr bwMode="auto">
            <a:xfrm>
              <a:off x="6553200" y="2577411"/>
              <a:ext cx="61913" cy="61913"/>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126"/>
            <p:cNvSpPr>
              <a:spLocks noChangeArrowheads="1"/>
            </p:cNvSpPr>
            <p:nvPr/>
          </p:nvSpPr>
          <p:spPr bwMode="auto">
            <a:xfrm>
              <a:off x="6610350" y="2658373"/>
              <a:ext cx="153988" cy="155575"/>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 name="Group 22"/>
          <p:cNvGrpSpPr/>
          <p:nvPr/>
        </p:nvGrpSpPr>
        <p:grpSpPr>
          <a:xfrm>
            <a:off x="995001" y="892180"/>
            <a:ext cx="356226" cy="536547"/>
            <a:chOff x="3694113" y="1828111"/>
            <a:chExt cx="768350" cy="1157287"/>
          </a:xfrm>
        </p:grpSpPr>
        <p:sp>
          <p:nvSpPr>
            <p:cNvPr id="26" name="Rectangle 132"/>
            <p:cNvSpPr>
              <a:spLocks noChangeArrowheads="1"/>
            </p:cNvSpPr>
            <p:nvPr/>
          </p:nvSpPr>
          <p:spPr bwMode="auto">
            <a:xfrm>
              <a:off x="3929063" y="1942411"/>
              <a:ext cx="298450" cy="4921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33"/>
            <p:cNvSpPr>
              <a:spLocks/>
            </p:cNvSpPr>
            <p:nvPr/>
          </p:nvSpPr>
          <p:spPr bwMode="auto">
            <a:xfrm>
              <a:off x="3694113" y="2013848"/>
              <a:ext cx="768350" cy="971550"/>
            </a:xfrm>
            <a:custGeom>
              <a:avLst/>
              <a:gdLst>
                <a:gd name="T0" fmla="*/ 323 w 323"/>
                <a:gd name="T1" fmla="*/ 408 h 408"/>
                <a:gd name="T2" fmla="*/ 213 w 323"/>
                <a:gd name="T3" fmla="*/ 175 h 408"/>
                <a:gd name="T4" fmla="*/ 213 w 323"/>
                <a:gd name="T5" fmla="*/ 0 h 408"/>
                <a:gd name="T6" fmla="*/ 111 w 323"/>
                <a:gd name="T7" fmla="*/ 0 h 408"/>
                <a:gd name="T8" fmla="*/ 111 w 323"/>
                <a:gd name="T9" fmla="*/ 175 h 408"/>
                <a:gd name="T10" fmla="*/ 0 w 323"/>
                <a:gd name="T11" fmla="*/ 408 h 408"/>
                <a:gd name="T12" fmla="*/ 323 w 323"/>
                <a:gd name="T13" fmla="*/ 408 h 408"/>
              </a:gdLst>
              <a:ahLst/>
              <a:cxnLst>
                <a:cxn ang="0">
                  <a:pos x="T0" y="T1"/>
                </a:cxn>
                <a:cxn ang="0">
                  <a:pos x="T2" y="T3"/>
                </a:cxn>
                <a:cxn ang="0">
                  <a:pos x="T4" y="T5"/>
                </a:cxn>
                <a:cxn ang="0">
                  <a:pos x="T6" y="T7"/>
                </a:cxn>
                <a:cxn ang="0">
                  <a:pos x="T8" y="T9"/>
                </a:cxn>
                <a:cxn ang="0">
                  <a:pos x="T10" y="T11"/>
                </a:cxn>
                <a:cxn ang="0">
                  <a:pos x="T12" y="T13"/>
                </a:cxn>
              </a:cxnLst>
              <a:rect l="0" t="0" r="r" b="b"/>
              <a:pathLst>
                <a:path w="323" h="408">
                  <a:moveTo>
                    <a:pt x="323" y="408"/>
                  </a:moveTo>
                  <a:cubicBezTo>
                    <a:pt x="323" y="257"/>
                    <a:pt x="277" y="196"/>
                    <a:pt x="213" y="175"/>
                  </a:cubicBezTo>
                  <a:cubicBezTo>
                    <a:pt x="213" y="0"/>
                    <a:pt x="213" y="0"/>
                    <a:pt x="213" y="0"/>
                  </a:cubicBezTo>
                  <a:cubicBezTo>
                    <a:pt x="111" y="0"/>
                    <a:pt x="111" y="0"/>
                    <a:pt x="111" y="0"/>
                  </a:cubicBezTo>
                  <a:cubicBezTo>
                    <a:pt x="111" y="175"/>
                    <a:pt x="111" y="175"/>
                    <a:pt x="111" y="175"/>
                  </a:cubicBezTo>
                  <a:cubicBezTo>
                    <a:pt x="46" y="196"/>
                    <a:pt x="0" y="257"/>
                    <a:pt x="0" y="408"/>
                  </a:cubicBezTo>
                  <a:lnTo>
                    <a:pt x="323" y="40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Oval 134"/>
            <p:cNvSpPr>
              <a:spLocks noChangeArrowheads="1"/>
            </p:cNvSpPr>
            <p:nvPr/>
          </p:nvSpPr>
          <p:spPr bwMode="auto">
            <a:xfrm>
              <a:off x="4032250" y="2809186"/>
              <a:ext cx="52388" cy="5238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Oval 135"/>
            <p:cNvSpPr>
              <a:spLocks noChangeArrowheads="1"/>
            </p:cNvSpPr>
            <p:nvPr/>
          </p:nvSpPr>
          <p:spPr bwMode="auto">
            <a:xfrm>
              <a:off x="4105275" y="2710761"/>
              <a:ext cx="117475" cy="11747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Oval 136"/>
            <p:cNvSpPr>
              <a:spLocks noChangeArrowheads="1"/>
            </p:cNvSpPr>
            <p:nvPr/>
          </p:nvSpPr>
          <p:spPr bwMode="auto">
            <a:xfrm>
              <a:off x="4079875" y="2496448"/>
              <a:ext cx="163513" cy="1651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Oval 137"/>
            <p:cNvSpPr>
              <a:spLocks noChangeArrowheads="1"/>
            </p:cNvSpPr>
            <p:nvPr/>
          </p:nvSpPr>
          <p:spPr bwMode="auto">
            <a:xfrm>
              <a:off x="3986213" y="2685361"/>
              <a:ext cx="76200" cy="76200"/>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Oval 138"/>
            <p:cNvSpPr>
              <a:spLocks noChangeArrowheads="1"/>
            </p:cNvSpPr>
            <p:nvPr/>
          </p:nvSpPr>
          <p:spPr bwMode="auto">
            <a:xfrm>
              <a:off x="3941763" y="2547248"/>
              <a:ext cx="111125" cy="1111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Oval 139"/>
            <p:cNvSpPr>
              <a:spLocks noChangeArrowheads="1"/>
            </p:cNvSpPr>
            <p:nvPr/>
          </p:nvSpPr>
          <p:spPr bwMode="auto">
            <a:xfrm>
              <a:off x="4251325" y="2671073"/>
              <a:ext cx="47625" cy="47625"/>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40"/>
            <p:cNvSpPr>
              <a:spLocks/>
            </p:cNvSpPr>
            <p:nvPr/>
          </p:nvSpPr>
          <p:spPr bwMode="auto">
            <a:xfrm>
              <a:off x="3975100" y="1828111"/>
              <a:ext cx="209550" cy="139700"/>
            </a:xfrm>
            <a:custGeom>
              <a:avLst/>
              <a:gdLst>
                <a:gd name="T0" fmla="*/ 132 w 132"/>
                <a:gd name="T1" fmla="*/ 0 h 88"/>
                <a:gd name="T2" fmla="*/ 0 w 132"/>
                <a:gd name="T3" fmla="*/ 0 h 88"/>
                <a:gd name="T4" fmla="*/ 15 w 132"/>
                <a:gd name="T5" fmla="*/ 88 h 88"/>
                <a:gd name="T6" fmla="*/ 117 w 132"/>
                <a:gd name="T7" fmla="*/ 88 h 88"/>
                <a:gd name="T8" fmla="*/ 132 w 132"/>
                <a:gd name="T9" fmla="*/ 0 h 88"/>
              </a:gdLst>
              <a:ahLst/>
              <a:cxnLst>
                <a:cxn ang="0">
                  <a:pos x="T0" y="T1"/>
                </a:cxn>
                <a:cxn ang="0">
                  <a:pos x="T2" y="T3"/>
                </a:cxn>
                <a:cxn ang="0">
                  <a:pos x="T4" y="T5"/>
                </a:cxn>
                <a:cxn ang="0">
                  <a:pos x="T6" y="T7"/>
                </a:cxn>
                <a:cxn ang="0">
                  <a:pos x="T8" y="T9"/>
                </a:cxn>
              </a:cxnLst>
              <a:rect l="0" t="0" r="r" b="b"/>
              <a:pathLst>
                <a:path w="132" h="88">
                  <a:moveTo>
                    <a:pt x="132" y="0"/>
                  </a:moveTo>
                  <a:lnTo>
                    <a:pt x="0" y="0"/>
                  </a:lnTo>
                  <a:lnTo>
                    <a:pt x="15" y="88"/>
                  </a:lnTo>
                  <a:lnTo>
                    <a:pt x="117" y="88"/>
                  </a:lnTo>
                  <a:lnTo>
                    <a:pt x="13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34"/>
          <p:cNvGrpSpPr/>
          <p:nvPr/>
        </p:nvGrpSpPr>
        <p:grpSpPr>
          <a:xfrm>
            <a:off x="564780" y="854643"/>
            <a:ext cx="356962" cy="574083"/>
            <a:chOff x="577850" y="1880498"/>
            <a:chExt cx="769938" cy="1238250"/>
          </a:xfrm>
        </p:grpSpPr>
        <p:sp>
          <p:nvSpPr>
            <p:cNvPr id="36" name="Rectangle 149"/>
            <p:cNvSpPr>
              <a:spLocks noChangeArrowheads="1"/>
            </p:cNvSpPr>
            <p:nvPr/>
          </p:nvSpPr>
          <p:spPr bwMode="auto">
            <a:xfrm>
              <a:off x="814388" y="1880498"/>
              <a:ext cx="300038" cy="492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50"/>
            <p:cNvSpPr>
              <a:spLocks/>
            </p:cNvSpPr>
            <p:nvPr/>
          </p:nvSpPr>
          <p:spPr bwMode="auto">
            <a:xfrm>
              <a:off x="577850" y="1953523"/>
              <a:ext cx="769938" cy="1165225"/>
            </a:xfrm>
            <a:custGeom>
              <a:avLst/>
              <a:gdLst>
                <a:gd name="T0" fmla="*/ 213 w 323"/>
                <a:gd name="T1" fmla="*/ 175 h 489"/>
                <a:gd name="T2" fmla="*/ 213 w 323"/>
                <a:gd name="T3" fmla="*/ 0 h 489"/>
                <a:gd name="T4" fmla="*/ 111 w 323"/>
                <a:gd name="T5" fmla="*/ 0 h 489"/>
                <a:gd name="T6" fmla="*/ 111 w 323"/>
                <a:gd name="T7" fmla="*/ 175 h 489"/>
                <a:gd name="T8" fmla="*/ 0 w 323"/>
                <a:gd name="T9" fmla="*/ 328 h 489"/>
                <a:gd name="T10" fmla="*/ 162 w 323"/>
                <a:gd name="T11" fmla="*/ 489 h 489"/>
                <a:gd name="T12" fmla="*/ 323 w 323"/>
                <a:gd name="T13" fmla="*/ 328 h 489"/>
                <a:gd name="T14" fmla="*/ 213 w 323"/>
                <a:gd name="T15" fmla="*/ 175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489">
                  <a:moveTo>
                    <a:pt x="213" y="175"/>
                  </a:moveTo>
                  <a:cubicBezTo>
                    <a:pt x="213" y="0"/>
                    <a:pt x="213" y="0"/>
                    <a:pt x="213" y="0"/>
                  </a:cubicBezTo>
                  <a:cubicBezTo>
                    <a:pt x="111" y="0"/>
                    <a:pt x="111" y="0"/>
                    <a:pt x="111" y="0"/>
                  </a:cubicBezTo>
                  <a:cubicBezTo>
                    <a:pt x="111" y="175"/>
                    <a:pt x="111" y="175"/>
                    <a:pt x="111" y="175"/>
                  </a:cubicBezTo>
                  <a:cubicBezTo>
                    <a:pt x="47" y="196"/>
                    <a:pt x="0" y="256"/>
                    <a:pt x="0" y="328"/>
                  </a:cubicBezTo>
                  <a:cubicBezTo>
                    <a:pt x="0" y="417"/>
                    <a:pt x="73" y="489"/>
                    <a:pt x="162" y="489"/>
                  </a:cubicBezTo>
                  <a:cubicBezTo>
                    <a:pt x="251" y="489"/>
                    <a:pt x="323" y="417"/>
                    <a:pt x="323" y="328"/>
                  </a:cubicBezTo>
                  <a:cubicBezTo>
                    <a:pt x="323" y="256"/>
                    <a:pt x="277" y="196"/>
                    <a:pt x="213" y="1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Oval 151"/>
            <p:cNvSpPr>
              <a:spLocks noChangeArrowheads="1"/>
            </p:cNvSpPr>
            <p:nvPr/>
          </p:nvSpPr>
          <p:spPr bwMode="auto">
            <a:xfrm>
              <a:off x="854075" y="2920311"/>
              <a:ext cx="84138" cy="84138"/>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Oval 152"/>
            <p:cNvSpPr>
              <a:spLocks noChangeArrowheads="1"/>
            </p:cNvSpPr>
            <p:nvPr/>
          </p:nvSpPr>
          <p:spPr bwMode="auto">
            <a:xfrm>
              <a:off x="896938" y="2390086"/>
              <a:ext cx="69850" cy="68263"/>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Oval 153"/>
            <p:cNvSpPr>
              <a:spLocks noChangeArrowheads="1"/>
            </p:cNvSpPr>
            <p:nvPr/>
          </p:nvSpPr>
          <p:spPr bwMode="auto">
            <a:xfrm>
              <a:off x="814388" y="2505973"/>
              <a:ext cx="58738" cy="6032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Oval 154"/>
            <p:cNvSpPr>
              <a:spLocks noChangeArrowheads="1"/>
            </p:cNvSpPr>
            <p:nvPr/>
          </p:nvSpPr>
          <p:spPr bwMode="auto">
            <a:xfrm>
              <a:off x="915988" y="2501211"/>
              <a:ext cx="155575" cy="155575"/>
            </a:xfrm>
            <a:prstGeom prst="ellipse">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10404129" y="1039957"/>
            <a:ext cx="333409" cy="379042"/>
            <a:chOff x="10834688" y="2158311"/>
            <a:chExt cx="719137" cy="817563"/>
          </a:xfrm>
        </p:grpSpPr>
        <p:sp>
          <p:nvSpPr>
            <p:cNvPr id="43" name="Freeform 155"/>
            <p:cNvSpPr>
              <a:spLocks/>
            </p:cNvSpPr>
            <p:nvPr/>
          </p:nvSpPr>
          <p:spPr bwMode="auto">
            <a:xfrm>
              <a:off x="10855325" y="2266261"/>
              <a:ext cx="669925" cy="709613"/>
            </a:xfrm>
            <a:custGeom>
              <a:avLst/>
              <a:gdLst>
                <a:gd name="T0" fmla="*/ 0 w 281"/>
                <a:gd name="T1" fmla="*/ 0 h 298"/>
                <a:gd name="T2" fmla="*/ 0 w 281"/>
                <a:gd name="T3" fmla="*/ 6 h 298"/>
                <a:gd name="T4" fmla="*/ 0 w 281"/>
                <a:gd name="T5" fmla="*/ 214 h 298"/>
                <a:gd name="T6" fmla="*/ 120 w 281"/>
                <a:gd name="T7" fmla="*/ 298 h 298"/>
                <a:gd name="T8" fmla="*/ 161 w 281"/>
                <a:gd name="T9" fmla="*/ 298 h 298"/>
                <a:gd name="T10" fmla="*/ 281 w 281"/>
                <a:gd name="T11" fmla="*/ 214 h 298"/>
                <a:gd name="T12" fmla="*/ 281 w 281"/>
                <a:gd name="T13" fmla="*/ 6 h 298"/>
                <a:gd name="T14" fmla="*/ 281 w 281"/>
                <a:gd name="T15" fmla="*/ 0 h 298"/>
                <a:gd name="T16" fmla="*/ 0 w 281"/>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298">
                  <a:moveTo>
                    <a:pt x="0" y="0"/>
                  </a:moveTo>
                  <a:cubicBezTo>
                    <a:pt x="0" y="2"/>
                    <a:pt x="0" y="4"/>
                    <a:pt x="0" y="6"/>
                  </a:cubicBezTo>
                  <a:cubicBezTo>
                    <a:pt x="0" y="214"/>
                    <a:pt x="0" y="214"/>
                    <a:pt x="0" y="214"/>
                  </a:cubicBezTo>
                  <a:cubicBezTo>
                    <a:pt x="0" y="280"/>
                    <a:pt x="54" y="298"/>
                    <a:pt x="120" y="298"/>
                  </a:cubicBezTo>
                  <a:cubicBezTo>
                    <a:pt x="161" y="298"/>
                    <a:pt x="161" y="298"/>
                    <a:pt x="161" y="298"/>
                  </a:cubicBezTo>
                  <a:cubicBezTo>
                    <a:pt x="227" y="298"/>
                    <a:pt x="281" y="280"/>
                    <a:pt x="281" y="214"/>
                  </a:cubicBezTo>
                  <a:cubicBezTo>
                    <a:pt x="281" y="6"/>
                    <a:pt x="281" y="6"/>
                    <a:pt x="281" y="6"/>
                  </a:cubicBezTo>
                  <a:cubicBezTo>
                    <a:pt x="281" y="4"/>
                    <a:pt x="281" y="2"/>
                    <a:pt x="281" y="0"/>
                  </a:cubicBezTo>
                  <a:lnTo>
                    <a:pt x="0"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56"/>
            <p:cNvSpPr>
              <a:spLocks/>
            </p:cNvSpPr>
            <p:nvPr/>
          </p:nvSpPr>
          <p:spPr bwMode="auto">
            <a:xfrm>
              <a:off x="10834688" y="2158311"/>
              <a:ext cx="352425" cy="79375"/>
            </a:xfrm>
            <a:custGeom>
              <a:avLst/>
              <a:gdLst>
                <a:gd name="T0" fmla="*/ 0 w 222"/>
                <a:gd name="T1" fmla="*/ 0 h 50"/>
                <a:gd name="T2" fmla="*/ 0 w 222"/>
                <a:gd name="T3" fmla="*/ 50 h 50"/>
                <a:gd name="T4" fmla="*/ 222 w 222"/>
                <a:gd name="T5" fmla="*/ 50 h 50"/>
                <a:gd name="T6" fmla="*/ 175 w 222"/>
                <a:gd name="T7" fmla="*/ 0 h 50"/>
                <a:gd name="T8" fmla="*/ 0 w 222"/>
                <a:gd name="T9" fmla="*/ 0 h 50"/>
              </a:gdLst>
              <a:ahLst/>
              <a:cxnLst>
                <a:cxn ang="0">
                  <a:pos x="T0" y="T1"/>
                </a:cxn>
                <a:cxn ang="0">
                  <a:pos x="T2" y="T3"/>
                </a:cxn>
                <a:cxn ang="0">
                  <a:pos x="T4" y="T5"/>
                </a:cxn>
                <a:cxn ang="0">
                  <a:pos x="T6" y="T7"/>
                </a:cxn>
                <a:cxn ang="0">
                  <a:pos x="T8" y="T9"/>
                </a:cxn>
              </a:cxnLst>
              <a:rect l="0" t="0" r="r" b="b"/>
              <a:pathLst>
                <a:path w="222" h="50">
                  <a:moveTo>
                    <a:pt x="0" y="0"/>
                  </a:moveTo>
                  <a:lnTo>
                    <a:pt x="0" y="50"/>
                  </a:lnTo>
                  <a:lnTo>
                    <a:pt x="222" y="50"/>
                  </a:lnTo>
                  <a:lnTo>
                    <a:pt x="175" y="0"/>
                  </a:lnTo>
                  <a:lnTo>
                    <a:pt x="0"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57"/>
            <p:cNvSpPr>
              <a:spLocks/>
            </p:cNvSpPr>
            <p:nvPr/>
          </p:nvSpPr>
          <p:spPr bwMode="auto">
            <a:xfrm>
              <a:off x="11217275" y="2158311"/>
              <a:ext cx="336550" cy="79375"/>
            </a:xfrm>
            <a:custGeom>
              <a:avLst/>
              <a:gdLst>
                <a:gd name="T0" fmla="*/ 47 w 212"/>
                <a:gd name="T1" fmla="*/ 0 h 50"/>
                <a:gd name="T2" fmla="*/ 0 w 212"/>
                <a:gd name="T3" fmla="*/ 50 h 50"/>
                <a:gd name="T4" fmla="*/ 212 w 212"/>
                <a:gd name="T5" fmla="*/ 50 h 50"/>
                <a:gd name="T6" fmla="*/ 212 w 212"/>
                <a:gd name="T7" fmla="*/ 0 h 50"/>
                <a:gd name="T8" fmla="*/ 47 w 212"/>
                <a:gd name="T9" fmla="*/ 0 h 50"/>
              </a:gdLst>
              <a:ahLst/>
              <a:cxnLst>
                <a:cxn ang="0">
                  <a:pos x="T0" y="T1"/>
                </a:cxn>
                <a:cxn ang="0">
                  <a:pos x="T2" y="T3"/>
                </a:cxn>
                <a:cxn ang="0">
                  <a:pos x="T4" y="T5"/>
                </a:cxn>
                <a:cxn ang="0">
                  <a:pos x="T6" y="T7"/>
                </a:cxn>
                <a:cxn ang="0">
                  <a:pos x="T8" y="T9"/>
                </a:cxn>
              </a:cxnLst>
              <a:rect l="0" t="0" r="r" b="b"/>
              <a:pathLst>
                <a:path w="212" h="50">
                  <a:moveTo>
                    <a:pt x="47" y="0"/>
                  </a:moveTo>
                  <a:lnTo>
                    <a:pt x="0" y="50"/>
                  </a:lnTo>
                  <a:lnTo>
                    <a:pt x="212" y="50"/>
                  </a:lnTo>
                  <a:lnTo>
                    <a:pt x="212" y="0"/>
                  </a:lnTo>
                  <a:lnTo>
                    <a:pt x="47"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Oval 158"/>
            <p:cNvSpPr>
              <a:spLocks noChangeArrowheads="1"/>
            </p:cNvSpPr>
            <p:nvPr/>
          </p:nvSpPr>
          <p:spPr bwMode="auto">
            <a:xfrm>
              <a:off x="11131550" y="2867923"/>
              <a:ext cx="52388" cy="52388"/>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Oval 159"/>
            <p:cNvSpPr>
              <a:spLocks noChangeArrowheads="1"/>
            </p:cNvSpPr>
            <p:nvPr/>
          </p:nvSpPr>
          <p:spPr bwMode="auto">
            <a:xfrm>
              <a:off x="11202988" y="2875861"/>
              <a:ext cx="76200" cy="76200"/>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Oval 160"/>
            <p:cNvSpPr>
              <a:spLocks noChangeArrowheads="1"/>
            </p:cNvSpPr>
            <p:nvPr/>
          </p:nvSpPr>
          <p:spPr bwMode="auto">
            <a:xfrm>
              <a:off x="11122025" y="2739336"/>
              <a:ext cx="112713" cy="112713"/>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Oval 161"/>
            <p:cNvSpPr>
              <a:spLocks noChangeArrowheads="1"/>
            </p:cNvSpPr>
            <p:nvPr/>
          </p:nvSpPr>
          <p:spPr bwMode="auto">
            <a:xfrm>
              <a:off x="11236325" y="2696473"/>
              <a:ext cx="47625" cy="47625"/>
            </a:xfrm>
            <a:prstGeom prst="ellipse">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5" name="Group 54"/>
          <p:cNvGrpSpPr/>
          <p:nvPr/>
        </p:nvGrpSpPr>
        <p:grpSpPr>
          <a:xfrm flipH="1">
            <a:off x="11234336" y="854643"/>
            <a:ext cx="620609" cy="574083"/>
            <a:chOff x="2670175" y="5505450"/>
            <a:chExt cx="1249363" cy="1155700"/>
          </a:xfrm>
        </p:grpSpPr>
        <p:sp>
          <p:nvSpPr>
            <p:cNvPr id="56" name="Freeform 98"/>
            <p:cNvSpPr>
              <a:spLocks/>
            </p:cNvSpPr>
            <p:nvPr/>
          </p:nvSpPr>
          <p:spPr bwMode="auto">
            <a:xfrm>
              <a:off x="3387725" y="5634038"/>
              <a:ext cx="296863" cy="60325"/>
            </a:xfrm>
            <a:custGeom>
              <a:avLst/>
              <a:gdLst>
                <a:gd name="T0" fmla="*/ 170 w 187"/>
                <a:gd name="T1" fmla="*/ 38 h 38"/>
                <a:gd name="T2" fmla="*/ 187 w 187"/>
                <a:gd name="T3" fmla="*/ 38 h 38"/>
                <a:gd name="T4" fmla="*/ 187 w 187"/>
                <a:gd name="T5" fmla="*/ 0 h 38"/>
                <a:gd name="T6" fmla="*/ 0 w 187"/>
                <a:gd name="T7" fmla="*/ 0 h 38"/>
                <a:gd name="T8" fmla="*/ 0 w 187"/>
                <a:gd name="T9" fmla="*/ 38 h 38"/>
                <a:gd name="T10" fmla="*/ 18 w 187"/>
                <a:gd name="T11" fmla="*/ 38 h 38"/>
                <a:gd name="T12" fmla="*/ 170 w 187"/>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87" h="38">
                  <a:moveTo>
                    <a:pt x="170" y="38"/>
                  </a:moveTo>
                  <a:lnTo>
                    <a:pt x="187" y="38"/>
                  </a:lnTo>
                  <a:lnTo>
                    <a:pt x="187" y="0"/>
                  </a:lnTo>
                  <a:lnTo>
                    <a:pt x="0" y="0"/>
                  </a:lnTo>
                  <a:lnTo>
                    <a:pt x="0" y="38"/>
                  </a:lnTo>
                  <a:lnTo>
                    <a:pt x="18" y="38"/>
                  </a:lnTo>
                  <a:lnTo>
                    <a:pt x="170" y="3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9"/>
            <p:cNvSpPr>
              <a:spLocks/>
            </p:cNvSpPr>
            <p:nvPr/>
          </p:nvSpPr>
          <p:spPr bwMode="auto">
            <a:xfrm>
              <a:off x="3013075" y="5705475"/>
              <a:ext cx="906463" cy="955675"/>
            </a:xfrm>
            <a:custGeom>
              <a:avLst/>
              <a:gdLst>
                <a:gd name="T0" fmla="*/ 271 w 381"/>
                <a:gd name="T1" fmla="*/ 130 h 401"/>
                <a:gd name="T2" fmla="*/ 271 w 381"/>
                <a:gd name="T3" fmla="*/ 0 h 401"/>
                <a:gd name="T4" fmla="*/ 169 w 381"/>
                <a:gd name="T5" fmla="*/ 0 h 401"/>
                <a:gd name="T6" fmla="*/ 169 w 381"/>
                <a:gd name="T7" fmla="*/ 130 h 401"/>
                <a:gd name="T8" fmla="*/ 111 w 381"/>
                <a:gd name="T9" fmla="*/ 164 h 401"/>
                <a:gd name="T10" fmla="*/ 45 w 381"/>
                <a:gd name="T11" fmla="*/ 102 h 401"/>
                <a:gd name="T12" fmla="*/ 0 w 381"/>
                <a:gd name="T13" fmla="*/ 150 h 401"/>
                <a:gd name="T14" fmla="*/ 72 w 381"/>
                <a:gd name="T15" fmla="*/ 217 h 401"/>
                <a:gd name="T16" fmla="*/ 58 w 381"/>
                <a:gd name="T17" fmla="*/ 283 h 401"/>
                <a:gd name="T18" fmla="*/ 109 w 381"/>
                <a:gd name="T19" fmla="*/ 401 h 401"/>
                <a:gd name="T20" fmla="*/ 330 w 381"/>
                <a:gd name="T21" fmla="*/ 401 h 401"/>
                <a:gd name="T22" fmla="*/ 381 w 381"/>
                <a:gd name="T23" fmla="*/ 283 h 401"/>
                <a:gd name="T24" fmla="*/ 271 w 381"/>
                <a:gd name="T25" fmla="*/ 1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1" h="401">
                  <a:moveTo>
                    <a:pt x="271" y="130"/>
                  </a:moveTo>
                  <a:cubicBezTo>
                    <a:pt x="271" y="0"/>
                    <a:pt x="271" y="0"/>
                    <a:pt x="271" y="0"/>
                  </a:cubicBezTo>
                  <a:cubicBezTo>
                    <a:pt x="169" y="0"/>
                    <a:pt x="169" y="0"/>
                    <a:pt x="169" y="0"/>
                  </a:cubicBezTo>
                  <a:cubicBezTo>
                    <a:pt x="169" y="130"/>
                    <a:pt x="169" y="130"/>
                    <a:pt x="169" y="130"/>
                  </a:cubicBezTo>
                  <a:cubicBezTo>
                    <a:pt x="147" y="137"/>
                    <a:pt x="127" y="149"/>
                    <a:pt x="111" y="164"/>
                  </a:cubicBezTo>
                  <a:cubicBezTo>
                    <a:pt x="45" y="102"/>
                    <a:pt x="45" y="102"/>
                    <a:pt x="45" y="102"/>
                  </a:cubicBezTo>
                  <a:cubicBezTo>
                    <a:pt x="0" y="150"/>
                    <a:pt x="0" y="150"/>
                    <a:pt x="0" y="150"/>
                  </a:cubicBezTo>
                  <a:cubicBezTo>
                    <a:pt x="72" y="217"/>
                    <a:pt x="72" y="217"/>
                    <a:pt x="72" y="217"/>
                  </a:cubicBezTo>
                  <a:cubicBezTo>
                    <a:pt x="63" y="237"/>
                    <a:pt x="58" y="260"/>
                    <a:pt x="58" y="283"/>
                  </a:cubicBezTo>
                  <a:cubicBezTo>
                    <a:pt x="58" y="329"/>
                    <a:pt x="78" y="371"/>
                    <a:pt x="109" y="401"/>
                  </a:cubicBezTo>
                  <a:cubicBezTo>
                    <a:pt x="330" y="401"/>
                    <a:pt x="330" y="401"/>
                    <a:pt x="330" y="401"/>
                  </a:cubicBezTo>
                  <a:cubicBezTo>
                    <a:pt x="362" y="371"/>
                    <a:pt x="381" y="329"/>
                    <a:pt x="381" y="283"/>
                  </a:cubicBezTo>
                  <a:cubicBezTo>
                    <a:pt x="381" y="212"/>
                    <a:pt x="335" y="151"/>
                    <a:pt x="271" y="13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100"/>
            <p:cNvSpPr>
              <a:spLocks noChangeArrowheads="1"/>
            </p:cNvSpPr>
            <p:nvPr/>
          </p:nvSpPr>
          <p:spPr bwMode="auto">
            <a:xfrm>
              <a:off x="3608388" y="6238875"/>
              <a:ext cx="58738"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101"/>
            <p:cNvSpPr>
              <a:spLocks noChangeArrowheads="1"/>
            </p:cNvSpPr>
            <p:nvPr/>
          </p:nvSpPr>
          <p:spPr bwMode="auto">
            <a:xfrm>
              <a:off x="3505200" y="6327775"/>
              <a:ext cx="122238" cy="1206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102"/>
            <p:cNvSpPr>
              <a:spLocks noChangeArrowheads="1"/>
            </p:cNvSpPr>
            <p:nvPr/>
          </p:nvSpPr>
          <p:spPr bwMode="auto">
            <a:xfrm>
              <a:off x="3435350" y="6224588"/>
              <a:ext cx="60325" cy="619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103"/>
            <p:cNvSpPr>
              <a:spLocks noChangeArrowheads="1"/>
            </p:cNvSpPr>
            <p:nvPr/>
          </p:nvSpPr>
          <p:spPr bwMode="auto">
            <a:xfrm>
              <a:off x="3282950" y="6337300"/>
              <a:ext cx="215900" cy="215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104"/>
            <p:cNvSpPr>
              <a:spLocks noChangeArrowheads="1"/>
            </p:cNvSpPr>
            <p:nvPr/>
          </p:nvSpPr>
          <p:spPr bwMode="auto">
            <a:xfrm>
              <a:off x="3524250" y="6489700"/>
              <a:ext cx="74613"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105"/>
            <p:cNvSpPr>
              <a:spLocks noChangeArrowheads="1"/>
            </p:cNvSpPr>
            <p:nvPr/>
          </p:nvSpPr>
          <p:spPr bwMode="auto">
            <a:xfrm>
              <a:off x="3646488" y="6391275"/>
              <a:ext cx="104775" cy="1047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143"/>
            <p:cNvSpPr>
              <a:spLocks noChangeArrowheads="1"/>
            </p:cNvSpPr>
            <p:nvPr/>
          </p:nvSpPr>
          <p:spPr bwMode="auto">
            <a:xfrm>
              <a:off x="2941638" y="5829300"/>
              <a:ext cx="60325" cy="60325"/>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144"/>
            <p:cNvSpPr>
              <a:spLocks noChangeArrowheads="1"/>
            </p:cNvSpPr>
            <p:nvPr/>
          </p:nvSpPr>
          <p:spPr bwMode="auto">
            <a:xfrm>
              <a:off x="2825750" y="5751513"/>
              <a:ext cx="77788" cy="77788"/>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145"/>
            <p:cNvSpPr>
              <a:spLocks noChangeArrowheads="1"/>
            </p:cNvSpPr>
            <p:nvPr/>
          </p:nvSpPr>
          <p:spPr bwMode="auto">
            <a:xfrm>
              <a:off x="2878138" y="5638800"/>
              <a:ext cx="101600" cy="103188"/>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146"/>
            <p:cNvSpPr>
              <a:spLocks noChangeArrowheads="1"/>
            </p:cNvSpPr>
            <p:nvPr/>
          </p:nvSpPr>
          <p:spPr bwMode="auto">
            <a:xfrm>
              <a:off x="2835275" y="5876925"/>
              <a:ext cx="49213" cy="50800"/>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147"/>
            <p:cNvSpPr>
              <a:spLocks noChangeArrowheads="1"/>
            </p:cNvSpPr>
            <p:nvPr/>
          </p:nvSpPr>
          <p:spPr bwMode="auto">
            <a:xfrm>
              <a:off x="2930525" y="5932488"/>
              <a:ext cx="33338" cy="34925"/>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148"/>
            <p:cNvSpPr>
              <a:spLocks noChangeArrowheads="1"/>
            </p:cNvSpPr>
            <p:nvPr/>
          </p:nvSpPr>
          <p:spPr bwMode="auto">
            <a:xfrm>
              <a:off x="2670175" y="5505450"/>
              <a:ext cx="171450" cy="171450"/>
            </a:xfrm>
            <a:prstGeom prst="ellipse">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p:cNvGrpSpPr/>
          <p:nvPr/>
        </p:nvGrpSpPr>
        <p:grpSpPr>
          <a:xfrm>
            <a:off x="10748463" y="932136"/>
            <a:ext cx="505353" cy="496591"/>
            <a:chOff x="7718006" y="1011502"/>
            <a:chExt cx="920663" cy="904701"/>
          </a:xfrm>
        </p:grpSpPr>
        <p:grpSp>
          <p:nvGrpSpPr>
            <p:cNvPr id="50" name="Group 49"/>
            <p:cNvGrpSpPr/>
            <p:nvPr/>
          </p:nvGrpSpPr>
          <p:grpSpPr>
            <a:xfrm>
              <a:off x="7718006" y="1011502"/>
              <a:ext cx="920663" cy="904701"/>
              <a:chOff x="443000" y="1162224"/>
              <a:chExt cx="920663" cy="904701"/>
            </a:xfrm>
            <a:solidFill>
              <a:schemeClr val="accent5"/>
            </a:solidFill>
          </p:grpSpPr>
          <p:sp>
            <p:nvSpPr>
              <p:cNvPr id="51" name="Freeform 125"/>
              <p:cNvSpPr>
                <a:spLocks/>
              </p:cNvSpPr>
              <p:nvPr/>
            </p:nvSpPr>
            <p:spPr bwMode="auto">
              <a:xfrm>
                <a:off x="795338" y="1162224"/>
                <a:ext cx="209550" cy="47625"/>
              </a:xfrm>
              <a:custGeom>
                <a:avLst/>
                <a:gdLst>
                  <a:gd name="T0" fmla="*/ 10 w 88"/>
                  <a:gd name="T1" fmla="*/ 20 h 20"/>
                  <a:gd name="T2" fmla="*/ 78 w 88"/>
                  <a:gd name="T3" fmla="*/ 20 h 20"/>
                  <a:gd name="T4" fmla="*/ 88 w 88"/>
                  <a:gd name="T5" fmla="*/ 10 h 20"/>
                  <a:gd name="T6" fmla="*/ 78 w 88"/>
                  <a:gd name="T7" fmla="*/ 0 h 20"/>
                  <a:gd name="T8" fmla="*/ 10 w 88"/>
                  <a:gd name="T9" fmla="*/ 0 h 20"/>
                  <a:gd name="T10" fmla="*/ 0 w 88"/>
                  <a:gd name="T11" fmla="*/ 10 h 20"/>
                  <a:gd name="T12" fmla="*/ 10 w 8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88" h="20">
                    <a:moveTo>
                      <a:pt x="10" y="20"/>
                    </a:moveTo>
                    <a:cubicBezTo>
                      <a:pt x="78" y="20"/>
                      <a:pt x="78" y="20"/>
                      <a:pt x="78" y="20"/>
                    </a:cubicBezTo>
                    <a:cubicBezTo>
                      <a:pt x="84" y="20"/>
                      <a:pt x="88" y="15"/>
                      <a:pt x="88" y="10"/>
                    </a:cubicBezTo>
                    <a:cubicBezTo>
                      <a:pt x="88" y="4"/>
                      <a:pt x="84" y="0"/>
                      <a:pt x="78" y="0"/>
                    </a:cubicBezTo>
                    <a:cubicBezTo>
                      <a:pt x="10" y="0"/>
                      <a:pt x="10" y="0"/>
                      <a:pt x="10" y="0"/>
                    </a:cubicBezTo>
                    <a:cubicBezTo>
                      <a:pt x="5" y="0"/>
                      <a:pt x="0" y="4"/>
                      <a:pt x="0" y="10"/>
                    </a:cubicBezTo>
                    <a:cubicBezTo>
                      <a:pt x="0" y="15"/>
                      <a:pt x="5"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26"/>
              <p:cNvSpPr>
                <a:spLocks/>
              </p:cNvSpPr>
              <p:nvPr/>
            </p:nvSpPr>
            <p:spPr bwMode="auto">
              <a:xfrm>
                <a:off x="443000" y="1282787"/>
                <a:ext cx="207963" cy="120650"/>
              </a:xfrm>
              <a:custGeom>
                <a:avLst/>
                <a:gdLst>
                  <a:gd name="T0" fmla="*/ 77 w 87"/>
                  <a:gd name="T1" fmla="*/ 1 h 51"/>
                  <a:gd name="T2" fmla="*/ 72 w 87"/>
                  <a:gd name="T3" fmla="*/ 1 h 51"/>
                  <a:gd name="T4" fmla="*/ 6 w 87"/>
                  <a:gd name="T5" fmla="*/ 31 h 51"/>
                  <a:gd name="T6" fmla="*/ 3 w 87"/>
                  <a:gd name="T7" fmla="*/ 34 h 51"/>
                  <a:gd name="T8" fmla="*/ 17 w 87"/>
                  <a:gd name="T9" fmla="*/ 48 h 51"/>
                  <a:gd name="T10" fmla="*/ 78 w 87"/>
                  <a:gd name="T11" fmla="*/ 20 h 51"/>
                  <a:gd name="T12" fmla="*/ 77 w 87"/>
                  <a:gd name="T13" fmla="*/ 1 h 51"/>
                </a:gdLst>
                <a:ahLst/>
                <a:cxnLst>
                  <a:cxn ang="0">
                    <a:pos x="T0" y="T1"/>
                  </a:cxn>
                  <a:cxn ang="0">
                    <a:pos x="T2" y="T3"/>
                  </a:cxn>
                  <a:cxn ang="0">
                    <a:pos x="T4" y="T5"/>
                  </a:cxn>
                  <a:cxn ang="0">
                    <a:pos x="T6" y="T7"/>
                  </a:cxn>
                  <a:cxn ang="0">
                    <a:pos x="T8" y="T9"/>
                  </a:cxn>
                  <a:cxn ang="0">
                    <a:pos x="T10" y="T11"/>
                  </a:cxn>
                  <a:cxn ang="0">
                    <a:pos x="T12" y="T13"/>
                  </a:cxn>
                </a:cxnLst>
                <a:rect l="0" t="0" r="r" b="b"/>
                <a:pathLst>
                  <a:path w="87" h="51">
                    <a:moveTo>
                      <a:pt x="77" y="1"/>
                    </a:moveTo>
                    <a:cubicBezTo>
                      <a:pt x="76" y="0"/>
                      <a:pt x="74" y="0"/>
                      <a:pt x="72" y="1"/>
                    </a:cubicBezTo>
                    <a:cubicBezTo>
                      <a:pt x="6" y="31"/>
                      <a:pt x="6" y="31"/>
                      <a:pt x="6" y="31"/>
                    </a:cubicBezTo>
                    <a:cubicBezTo>
                      <a:pt x="5" y="31"/>
                      <a:pt x="4" y="32"/>
                      <a:pt x="3" y="34"/>
                    </a:cubicBezTo>
                    <a:cubicBezTo>
                      <a:pt x="0" y="45"/>
                      <a:pt x="9" y="51"/>
                      <a:pt x="17" y="48"/>
                    </a:cubicBezTo>
                    <a:cubicBezTo>
                      <a:pt x="78" y="20"/>
                      <a:pt x="78" y="20"/>
                      <a:pt x="78" y="20"/>
                    </a:cubicBezTo>
                    <a:cubicBezTo>
                      <a:pt x="86" y="17"/>
                      <a:pt x="87" y="6"/>
                      <a:pt x="7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27"/>
              <p:cNvSpPr>
                <a:spLocks/>
              </p:cNvSpPr>
              <p:nvPr/>
            </p:nvSpPr>
            <p:spPr bwMode="auto">
              <a:xfrm>
                <a:off x="496888" y="1241425"/>
                <a:ext cx="819150" cy="825500"/>
              </a:xfrm>
              <a:custGeom>
                <a:avLst/>
                <a:gdLst>
                  <a:gd name="T0" fmla="*/ 282 w 344"/>
                  <a:gd name="T1" fmla="*/ 41 h 347"/>
                  <a:gd name="T2" fmla="*/ 238 w 344"/>
                  <a:gd name="T3" fmla="*/ 134 h 347"/>
                  <a:gd name="T4" fmla="*/ 203 w 344"/>
                  <a:gd name="T5" fmla="*/ 117 h 347"/>
                  <a:gd name="T6" fmla="*/ 203 w 344"/>
                  <a:gd name="T7" fmla="*/ 0 h 347"/>
                  <a:gd name="T8" fmla="*/ 135 w 344"/>
                  <a:gd name="T9" fmla="*/ 0 h 347"/>
                  <a:gd name="T10" fmla="*/ 135 w 344"/>
                  <a:gd name="T11" fmla="*/ 117 h 347"/>
                  <a:gd name="T12" fmla="*/ 101 w 344"/>
                  <a:gd name="T13" fmla="*/ 134 h 347"/>
                  <a:gd name="T14" fmla="*/ 62 w 344"/>
                  <a:gd name="T15" fmla="*/ 48 h 347"/>
                  <a:gd name="T16" fmla="*/ 0 w 344"/>
                  <a:gd name="T17" fmla="*/ 76 h 347"/>
                  <a:gd name="T18" fmla="*/ 56 w 344"/>
                  <a:gd name="T19" fmla="*/ 199 h 347"/>
                  <a:gd name="T20" fmla="*/ 52 w 344"/>
                  <a:gd name="T21" fmla="*/ 230 h 347"/>
                  <a:gd name="T22" fmla="*/ 169 w 344"/>
                  <a:gd name="T23" fmla="*/ 347 h 347"/>
                  <a:gd name="T24" fmla="*/ 287 w 344"/>
                  <a:gd name="T25" fmla="*/ 230 h 347"/>
                  <a:gd name="T26" fmla="*/ 283 w 344"/>
                  <a:gd name="T27" fmla="*/ 199 h 347"/>
                  <a:gd name="T28" fmla="*/ 344 w 344"/>
                  <a:gd name="T29" fmla="*/ 68 h 347"/>
                  <a:gd name="T30" fmla="*/ 282 w 344"/>
                  <a:gd name="T31" fmla="*/ 4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347">
                    <a:moveTo>
                      <a:pt x="282" y="41"/>
                    </a:moveTo>
                    <a:cubicBezTo>
                      <a:pt x="238" y="134"/>
                      <a:pt x="238" y="134"/>
                      <a:pt x="238" y="134"/>
                    </a:cubicBezTo>
                    <a:cubicBezTo>
                      <a:pt x="228" y="127"/>
                      <a:pt x="216" y="121"/>
                      <a:pt x="203" y="117"/>
                    </a:cubicBezTo>
                    <a:cubicBezTo>
                      <a:pt x="203" y="0"/>
                      <a:pt x="203" y="0"/>
                      <a:pt x="203" y="0"/>
                    </a:cubicBezTo>
                    <a:cubicBezTo>
                      <a:pt x="135" y="0"/>
                      <a:pt x="135" y="0"/>
                      <a:pt x="135" y="0"/>
                    </a:cubicBezTo>
                    <a:cubicBezTo>
                      <a:pt x="135" y="117"/>
                      <a:pt x="135" y="117"/>
                      <a:pt x="135" y="117"/>
                    </a:cubicBezTo>
                    <a:cubicBezTo>
                      <a:pt x="123" y="121"/>
                      <a:pt x="111" y="127"/>
                      <a:pt x="101" y="134"/>
                    </a:cubicBezTo>
                    <a:cubicBezTo>
                      <a:pt x="62" y="48"/>
                      <a:pt x="62" y="48"/>
                      <a:pt x="62" y="48"/>
                    </a:cubicBezTo>
                    <a:cubicBezTo>
                      <a:pt x="0" y="76"/>
                      <a:pt x="0" y="76"/>
                      <a:pt x="0" y="76"/>
                    </a:cubicBezTo>
                    <a:cubicBezTo>
                      <a:pt x="56" y="199"/>
                      <a:pt x="56" y="199"/>
                      <a:pt x="56" y="199"/>
                    </a:cubicBezTo>
                    <a:cubicBezTo>
                      <a:pt x="53" y="209"/>
                      <a:pt x="52" y="219"/>
                      <a:pt x="52" y="230"/>
                    </a:cubicBezTo>
                    <a:cubicBezTo>
                      <a:pt x="52" y="295"/>
                      <a:pt x="104" y="347"/>
                      <a:pt x="169" y="347"/>
                    </a:cubicBezTo>
                    <a:cubicBezTo>
                      <a:pt x="234" y="347"/>
                      <a:pt x="287" y="295"/>
                      <a:pt x="287" y="230"/>
                    </a:cubicBezTo>
                    <a:cubicBezTo>
                      <a:pt x="287" y="219"/>
                      <a:pt x="286" y="209"/>
                      <a:pt x="283" y="199"/>
                    </a:cubicBezTo>
                    <a:cubicBezTo>
                      <a:pt x="344" y="68"/>
                      <a:pt x="344" y="68"/>
                      <a:pt x="344" y="68"/>
                    </a:cubicBezTo>
                    <a:lnTo>
                      <a:pt x="282"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28"/>
              <p:cNvSpPr>
                <a:spLocks/>
              </p:cNvSpPr>
              <p:nvPr/>
            </p:nvSpPr>
            <p:spPr bwMode="auto">
              <a:xfrm>
                <a:off x="1162050" y="1265238"/>
                <a:ext cx="201613" cy="119063"/>
              </a:xfrm>
              <a:custGeom>
                <a:avLst/>
                <a:gdLst>
                  <a:gd name="T0" fmla="*/ 78 w 85"/>
                  <a:gd name="T1" fmla="*/ 30 h 50"/>
                  <a:gd name="T2" fmla="*/ 16 w 85"/>
                  <a:gd name="T3" fmla="*/ 2 h 50"/>
                  <a:gd name="T4" fmla="*/ 3 w 85"/>
                  <a:gd name="T5" fmla="*/ 7 h 50"/>
                  <a:gd name="T6" fmla="*/ 8 w 85"/>
                  <a:gd name="T7" fmla="*/ 20 h 50"/>
                  <a:gd name="T8" fmla="*/ 69 w 85"/>
                  <a:gd name="T9" fmla="*/ 48 h 50"/>
                  <a:gd name="T10" fmla="*/ 83 w 85"/>
                  <a:gd name="T11" fmla="*/ 43 h 50"/>
                  <a:gd name="T12" fmla="*/ 78 w 85"/>
                  <a:gd name="T13" fmla="*/ 3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78" y="30"/>
                    </a:moveTo>
                    <a:cubicBezTo>
                      <a:pt x="16" y="2"/>
                      <a:pt x="16" y="2"/>
                      <a:pt x="16" y="2"/>
                    </a:cubicBezTo>
                    <a:cubicBezTo>
                      <a:pt x="11" y="0"/>
                      <a:pt x="5" y="2"/>
                      <a:pt x="3" y="7"/>
                    </a:cubicBezTo>
                    <a:cubicBezTo>
                      <a:pt x="0" y="12"/>
                      <a:pt x="3" y="18"/>
                      <a:pt x="8" y="20"/>
                    </a:cubicBezTo>
                    <a:cubicBezTo>
                      <a:pt x="69" y="48"/>
                      <a:pt x="69" y="48"/>
                      <a:pt x="69" y="48"/>
                    </a:cubicBezTo>
                    <a:cubicBezTo>
                      <a:pt x="74" y="50"/>
                      <a:pt x="80" y="48"/>
                      <a:pt x="83" y="43"/>
                    </a:cubicBezTo>
                    <a:cubicBezTo>
                      <a:pt x="85" y="38"/>
                      <a:pt x="83" y="32"/>
                      <a:pt x="7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7983405" y="1585608"/>
              <a:ext cx="404938" cy="203155"/>
              <a:chOff x="7973677" y="1553814"/>
              <a:chExt cx="468313" cy="234950"/>
            </a:xfrm>
            <a:solidFill>
              <a:schemeClr val="accent5">
                <a:lumMod val="20000"/>
                <a:lumOff val="80000"/>
              </a:schemeClr>
            </a:solidFill>
          </p:grpSpPr>
          <p:sp>
            <p:nvSpPr>
              <p:cNvPr id="70" name="Oval 101"/>
              <p:cNvSpPr>
                <a:spLocks noChangeArrowheads="1"/>
              </p:cNvSpPr>
              <p:nvPr/>
            </p:nvSpPr>
            <p:spPr bwMode="auto">
              <a:xfrm>
                <a:off x="8195927" y="1553814"/>
                <a:ext cx="122238"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103"/>
              <p:cNvSpPr>
                <a:spLocks noChangeArrowheads="1"/>
              </p:cNvSpPr>
              <p:nvPr/>
            </p:nvSpPr>
            <p:spPr bwMode="auto">
              <a:xfrm>
                <a:off x="7973677" y="1563339"/>
                <a:ext cx="215900" cy="215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104"/>
              <p:cNvSpPr>
                <a:spLocks noChangeArrowheads="1"/>
              </p:cNvSpPr>
              <p:nvPr/>
            </p:nvSpPr>
            <p:spPr bwMode="auto">
              <a:xfrm>
                <a:off x="8214977" y="1715739"/>
                <a:ext cx="74613"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105"/>
              <p:cNvSpPr>
                <a:spLocks noChangeArrowheads="1"/>
              </p:cNvSpPr>
              <p:nvPr/>
            </p:nvSpPr>
            <p:spPr bwMode="auto">
              <a:xfrm>
                <a:off x="8337215" y="1617314"/>
                <a:ext cx="10477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681674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750"/>
                                        <p:tgtEl>
                                          <p:spTgt spid="7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05">
                                            <p:bg/>
                                          </p:spTgt>
                                        </p:tgtEl>
                                        <p:attrNameLst>
                                          <p:attrName>style.visibility</p:attrName>
                                        </p:attrNameLst>
                                      </p:cBhvr>
                                      <p:to>
                                        <p:strVal val="visible"/>
                                      </p:to>
                                    </p:set>
                                    <p:animEffect transition="in" filter="fade">
                                      <p:cBhvr>
                                        <p:cTn id="11" dur="1000"/>
                                        <p:tgtEl>
                                          <p:spTgt spid="105">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5">
                                            <p:txEl>
                                              <p:pRg st="0" end="0"/>
                                            </p:txEl>
                                          </p:spTgt>
                                        </p:tgtEl>
                                        <p:attrNameLst>
                                          <p:attrName>style.visibility</p:attrName>
                                        </p:attrNameLst>
                                      </p:cBhvr>
                                      <p:to>
                                        <p:strVal val="visible"/>
                                      </p:to>
                                    </p:set>
                                    <p:animEffect transition="in" filter="fade">
                                      <p:cBhvr>
                                        <p:cTn id="16" dur="1000"/>
                                        <p:tgtEl>
                                          <p:spTgt spid="10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5">
                                            <p:txEl>
                                              <p:pRg st="1" end="1"/>
                                            </p:txEl>
                                          </p:spTgt>
                                        </p:tgtEl>
                                        <p:attrNameLst>
                                          <p:attrName>style.visibility</p:attrName>
                                        </p:attrNameLst>
                                      </p:cBhvr>
                                      <p:to>
                                        <p:strVal val="visible"/>
                                      </p:to>
                                    </p:set>
                                    <p:animEffect transition="in" filter="fade">
                                      <p:cBhvr>
                                        <p:cTn id="21" dur="1000"/>
                                        <p:tgtEl>
                                          <p:spTgt spid="10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5">
                                            <p:txEl>
                                              <p:pRg st="2" end="2"/>
                                            </p:txEl>
                                          </p:spTgt>
                                        </p:tgtEl>
                                        <p:attrNameLst>
                                          <p:attrName>style.visibility</p:attrName>
                                        </p:attrNameLst>
                                      </p:cBhvr>
                                      <p:to>
                                        <p:strVal val="visible"/>
                                      </p:to>
                                    </p:set>
                                    <p:animEffect transition="in" filter="fade">
                                      <p:cBhvr>
                                        <p:cTn id="26" dur="1000"/>
                                        <p:tgtEl>
                                          <p:spTgt spid="105">
                                            <p:txEl>
                                              <p:pRg st="2" end="2"/>
                                            </p:txEl>
                                          </p:spTgt>
                                        </p:tgtEl>
                                      </p:cBhvr>
                                    </p:animEffect>
                                  </p:childTnLst>
                                </p:cTn>
                              </p:par>
                              <p:par>
                                <p:cTn id="27" presetID="1" presetClass="entr" presetSubtype="0" fill="hold" nodeType="withEffect">
                                  <p:stCondLst>
                                    <p:cond delay="0"/>
                                  </p:stCondLst>
                                  <p:childTnLst>
                                    <p:set>
                                      <p:cBhvr>
                                        <p:cTn id="28" dur="1" fill="hold">
                                          <p:stCondLst>
                                            <p:cond delay="0"/>
                                          </p:stCondLst>
                                        </p:cTn>
                                        <p:tgtEl>
                                          <p:spTgt spid="105">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05"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6197205" y="930169"/>
            <a:ext cx="3037076" cy="1130300"/>
          </a:xfrm>
          <a:prstGeom prst="rect">
            <a:avLst/>
          </a:prstGeom>
        </p:spPr>
        <p:txBody>
          <a:bodyPr vert="horz" lIns="68580" tIns="34290" rIns="68580" bIns="34290" numCol="1" rtlCol="0" anchor="ctr">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endParaRPr lang="en-US" sz="2400" b="1" cap="none" dirty="0">
              <a:solidFill>
                <a:schemeClr val="accent1"/>
              </a:solidFill>
            </a:endParaRPr>
          </a:p>
        </p:txBody>
      </p:sp>
      <p:grpSp>
        <p:nvGrpSpPr>
          <p:cNvPr id="58" name="Group 1">
            <a:extLst>
              <a:ext uri="{FF2B5EF4-FFF2-40B4-BE49-F238E27FC236}">
                <a16:creationId xmlns:a16="http://schemas.microsoft.com/office/drawing/2014/main" id="{B29D2950-DDA0-4D17-973D-8E096C806959}"/>
              </a:ext>
            </a:extLst>
          </p:cNvPr>
          <p:cNvGrpSpPr>
            <a:grpSpLocks/>
          </p:cNvGrpSpPr>
          <p:nvPr/>
        </p:nvGrpSpPr>
        <p:grpSpPr bwMode="auto">
          <a:xfrm>
            <a:off x="-180157" y="-68152"/>
            <a:ext cx="4165891" cy="6926152"/>
            <a:chOff x="3263258" y="1208088"/>
            <a:chExt cx="3242856" cy="5389562"/>
          </a:xfrm>
        </p:grpSpPr>
        <p:pic>
          <p:nvPicPr>
            <p:cNvPr id="59" name="Picture 2" descr="vanderOostSci2013Fig1.jpg">
              <a:extLst>
                <a:ext uri="{FF2B5EF4-FFF2-40B4-BE49-F238E27FC236}">
                  <a16:creationId xmlns:a16="http://schemas.microsoft.com/office/drawing/2014/main" id="{23F9DEBE-881A-49A1-B54D-C36C42ADAD80}"/>
                </a:ext>
              </a:extLst>
            </p:cNvPr>
            <p:cNvPicPr>
              <a:picLocks noChangeAspect="1"/>
            </p:cNvPicPr>
            <p:nvPr/>
          </p:nvPicPr>
          <p:blipFill>
            <a:blip r:embed="rId3">
              <a:extLst>
                <a:ext uri="{28A0092B-C50C-407E-A947-70E740481C1C}">
                  <a14:useLocalDpi xmlns:a14="http://schemas.microsoft.com/office/drawing/2010/main" val="0"/>
                </a:ext>
              </a:extLst>
            </a:blip>
            <a:srcRect l="1216" r="65971"/>
            <a:stretch>
              <a:fillRect/>
            </a:stretch>
          </p:blipFill>
          <p:spPr bwMode="auto">
            <a:xfrm>
              <a:off x="3263258" y="1208088"/>
              <a:ext cx="3242856" cy="191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vanderOostSci2013Fig1.jpg">
              <a:extLst>
                <a:ext uri="{FF2B5EF4-FFF2-40B4-BE49-F238E27FC236}">
                  <a16:creationId xmlns:a16="http://schemas.microsoft.com/office/drawing/2014/main" id="{1E5D9093-2941-43FB-89C0-DC87C5C1A013}"/>
                </a:ext>
              </a:extLst>
            </p:cNvPr>
            <p:cNvPicPr>
              <a:picLocks noChangeAspect="1"/>
            </p:cNvPicPr>
            <p:nvPr/>
          </p:nvPicPr>
          <p:blipFill>
            <a:blip r:embed="rId3">
              <a:extLst>
                <a:ext uri="{28A0092B-C50C-407E-A947-70E740481C1C}">
                  <a14:useLocalDpi xmlns:a14="http://schemas.microsoft.com/office/drawing/2010/main" val="0"/>
                </a:ext>
              </a:extLst>
            </a:blip>
            <a:srcRect l="34132" r="34097"/>
            <a:stretch>
              <a:fillRect/>
            </a:stretch>
          </p:blipFill>
          <p:spPr bwMode="auto">
            <a:xfrm>
              <a:off x="3306762" y="2946559"/>
              <a:ext cx="3139973" cy="191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 descr="vanderOostSci2013Fig1.jpg">
              <a:extLst>
                <a:ext uri="{FF2B5EF4-FFF2-40B4-BE49-F238E27FC236}">
                  <a16:creationId xmlns:a16="http://schemas.microsoft.com/office/drawing/2014/main" id="{CDA49EA9-8886-4466-9102-3ACF408FF65D}"/>
                </a:ext>
              </a:extLst>
            </p:cNvPr>
            <p:cNvPicPr>
              <a:picLocks noChangeAspect="1"/>
            </p:cNvPicPr>
            <p:nvPr/>
          </p:nvPicPr>
          <p:blipFill>
            <a:blip r:embed="rId3">
              <a:extLst>
                <a:ext uri="{28A0092B-C50C-407E-A947-70E740481C1C}">
                  <a14:useLocalDpi xmlns:a14="http://schemas.microsoft.com/office/drawing/2010/main" val="0"/>
                </a:ext>
              </a:extLst>
            </a:blip>
            <a:srcRect l="66736" r="1653"/>
            <a:stretch>
              <a:fillRect/>
            </a:stretch>
          </p:blipFill>
          <p:spPr bwMode="auto">
            <a:xfrm>
              <a:off x="3322637" y="4685030"/>
              <a:ext cx="3124098" cy="191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5">
            <a:extLst>
              <a:ext uri="{FF2B5EF4-FFF2-40B4-BE49-F238E27FC236}">
                <a16:creationId xmlns:a16="http://schemas.microsoft.com/office/drawing/2014/main" id="{291E834B-6415-4CF6-9EDC-B0923B82A557}"/>
              </a:ext>
            </a:extLst>
          </p:cNvPr>
          <p:cNvSpPr txBox="1">
            <a:spLocks noChangeArrowheads="1"/>
          </p:cNvSpPr>
          <p:nvPr/>
        </p:nvSpPr>
        <p:spPr bwMode="auto">
          <a:xfrm>
            <a:off x="6388023" y="8745142"/>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x-none" sz="1200" dirty="0">
                <a:solidFill>
                  <a:schemeClr val="bg1"/>
                </a:solidFill>
                <a:latin typeface="Arial" charset="0"/>
              </a:rPr>
              <a:t>van der Oost. Science (2013) 339:768.</a:t>
            </a:r>
          </a:p>
        </p:txBody>
      </p:sp>
      <p:pic>
        <p:nvPicPr>
          <p:cNvPr id="10" name="Picture 1" descr="FA_Cas9_Fig2_Cas9forGenomeEditing.png">
            <a:extLst>
              <a:ext uri="{FF2B5EF4-FFF2-40B4-BE49-F238E27FC236}">
                <a16:creationId xmlns:a16="http://schemas.microsoft.com/office/drawing/2014/main" id="{FFC40354-DE93-4314-8585-8583B3291A62}"/>
              </a:ext>
            </a:extLst>
          </p:cNvPr>
          <p:cNvPicPr>
            <a:picLocks noChangeAspect="1"/>
          </p:cNvPicPr>
          <p:nvPr/>
        </p:nvPicPr>
        <p:blipFill>
          <a:blip r:embed="rId4">
            <a:extLst>
              <a:ext uri="{28A0092B-C50C-407E-A947-70E740481C1C}">
                <a14:useLocalDpi xmlns:a14="http://schemas.microsoft.com/office/drawing/2010/main" val="0"/>
              </a:ext>
            </a:extLst>
          </a:blip>
          <a:srcRect t="8704" r="66502"/>
          <a:stretch>
            <a:fillRect/>
          </a:stretch>
        </p:blipFill>
        <p:spPr bwMode="auto">
          <a:xfrm>
            <a:off x="7467600" y="10636"/>
            <a:ext cx="4724400" cy="690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a:extLst>
              <a:ext uri="{FF2B5EF4-FFF2-40B4-BE49-F238E27FC236}">
                <a16:creationId xmlns:a16="http://schemas.microsoft.com/office/drawing/2014/main" id="{0BB8B198-FEBB-4EE5-A9B6-0C5FD9DB3AFA}"/>
              </a:ext>
            </a:extLst>
          </p:cNvPr>
          <p:cNvSpPr txBox="1">
            <a:spLocks noChangeArrowheads="1"/>
          </p:cNvSpPr>
          <p:nvPr/>
        </p:nvSpPr>
        <p:spPr bwMode="auto">
          <a:xfrm>
            <a:off x="7265034" y="4469285"/>
            <a:ext cx="1227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dirty="0">
                <a:latin typeface="Arial" charset="0"/>
              </a:rPr>
              <a:t>“</a:t>
            </a:r>
            <a:r>
              <a:rPr lang="en-US" altLang="x-none" dirty="0">
                <a:latin typeface="Arial" charset="0"/>
              </a:rPr>
              <a:t>delete</a:t>
            </a:r>
            <a:r>
              <a:rPr lang="en-US" altLang="en-US" dirty="0">
                <a:latin typeface="Arial" charset="0"/>
              </a:rPr>
              <a:t>”</a:t>
            </a:r>
            <a:endParaRPr lang="en-US" altLang="x-none" dirty="0">
              <a:latin typeface="Arial" charset="0"/>
            </a:endParaRPr>
          </a:p>
        </p:txBody>
      </p:sp>
      <p:sp>
        <p:nvSpPr>
          <p:cNvPr id="12" name="TextBox 11">
            <a:extLst>
              <a:ext uri="{FF2B5EF4-FFF2-40B4-BE49-F238E27FC236}">
                <a16:creationId xmlns:a16="http://schemas.microsoft.com/office/drawing/2014/main" id="{6AFA3935-C5F5-458A-B9BC-090B46BA1F63}"/>
              </a:ext>
            </a:extLst>
          </p:cNvPr>
          <p:cNvSpPr txBox="1">
            <a:spLocks noChangeArrowheads="1"/>
          </p:cNvSpPr>
          <p:nvPr/>
        </p:nvSpPr>
        <p:spPr bwMode="auto">
          <a:xfrm>
            <a:off x="10975786" y="4400083"/>
            <a:ext cx="1294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dirty="0">
                <a:latin typeface="Arial" charset="0"/>
              </a:rPr>
              <a:t>“</a:t>
            </a:r>
            <a:r>
              <a:rPr lang="en-US" altLang="x-none" dirty="0">
                <a:latin typeface="Arial" charset="0"/>
              </a:rPr>
              <a:t>copy &amp; paste</a:t>
            </a:r>
            <a:r>
              <a:rPr lang="en-US" altLang="en-US" dirty="0">
                <a:latin typeface="Arial" charset="0"/>
              </a:rPr>
              <a:t>”</a:t>
            </a:r>
            <a:endParaRPr lang="en-US" altLang="x-none" dirty="0">
              <a:latin typeface="Arial" charset="0"/>
            </a:endParaRPr>
          </a:p>
        </p:txBody>
      </p:sp>
      <p:sp>
        <p:nvSpPr>
          <p:cNvPr id="2" name="Title 1">
            <a:extLst>
              <a:ext uri="{FF2B5EF4-FFF2-40B4-BE49-F238E27FC236}">
                <a16:creationId xmlns:a16="http://schemas.microsoft.com/office/drawing/2014/main" id="{7B165706-82D2-4F89-87D9-25551D61B8E5}"/>
              </a:ext>
            </a:extLst>
          </p:cNvPr>
          <p:cNvSpPr>
            <a:spLocks noGrp="1"/>
          </p:cNvSpPr>
          <p:nvPr>
            <p:ph type="title"/>
          </p:nvPr>
        </p:nvSpPr>
        <p:spPr>
          <a:xfrm>
            <a:off x="4351576" y="-381000"/>
            <a:ext cx="5666626" cy="2895600"/>
          </a:xfrm>
        </p:spPr>
        <p:txBody>
          <a:bodyPr/>
          <a:lstStyle/>
          <a:p>
            <a:r>
              <a:rPr lang="en-US" sz="3000" dirty="0"/>
              <a:t>Gene Editing</a:t>
            </a:r>
          </a:p>
        </p:txBody>
      </p:sp>
      <p:sp>
        <p:nvSpPr>
          <p:cNvPr id="3" name="Text Placeholder 2">
            <a:extLst>
              <a:ext uri="{FF2B5EF4-FFF2-40B4-BE49-F238E27FC236}">
                <a16:creationId xmlns:a16="http://schemas.microsoft.com/office/drawing/2014/main" id="{142F85BF-221C-49C9-8F0B-3326028AB488}"/>
              </a:ext>
            </a:extLst>
          </p:cNvPr>
          <p:cNvSpPr>
            <a:spLocks noGrp="1"/>
          </p:cNvSpPr>
          <p:nvPr>
            <p:ph type="body" idx="1"/>
          </p:nvPr>
        </p:nvSpPr>
        <p:spPr>
          <a:xfrm>
            <a:off x="4351576" y="1828799"/>
            <a:ext cx="2870200" cy="4551903"/>
          </a:xfrm>
        </p:spPr>
        <p:txBody>
          <a:bodyPr>
            <a:normAutofit/>
          </a:bodyPr>
          <a:lstStyle/>
          <a:p>
            <a:r>
              <a:rPr lang="en-US" sz="2400" dirty="0">
                <a:solidFill>
                  <a:schemeClr val="tx1"/>
                </a:solidFill>
              </a:rPr>
              <a:t>Genome editing tools have two features:</a:t>
            </a:r>
          </a:p>
          <a:p>
            <a:endParaRPr lang="en-US" sz="2400" dirty="0">
              <a:solidFill>
                <a:schemeClr val="tx1"/>
              </a:solidFill>
            </a:endParaRPr>
          </a:p>
          <a:p>
            <a:pPr marL="407194" indent="-385763">
              <a:buFont typeface="+mj-lt"/>
              <a:buAutoNum type="arabicPeriod"/>
            </a:pPr>
            <a:r>
              <a:rPr lang="en-US" sz="2400" dirty="0">
                <a:solidFill>
                  <a:schemeClr val="tx1"/>
                </a:solidFill>
              </a:rPr>
              <a:t>Recognize specific DNA sequences (i.e. specific genes or non-coding elements)</a:t>
            </a:r>
          </a:p>
          <a:p>
            <a:pPr marL="407194" indent="-385763">
              <a:buFont typeface="+mj-lt"/>
              <a:buAutoNum type="arabicPeriod"/>
            </a:pPr>
            <a:r>
              <a:rPr lang="en-US" sz="2400" dirty="0">
                <a:solidFill>
                  <a:schemeClr val="tx1"/>
                </a:solidFill>
              </a:rPr>
              <a:t>Cut DNA (“nuclease”), which leaves a broken sequence</a:t>
            </a:r>
          </a:p>
          <a:p>
            <a:pPr marL="407194" indent="-385763">
              <a:buFont typeface="+mj-lt"/>
              <a:buAutoNum type="arabicPeriod"/>
            </a:pPr>
            <a:endParaRPr lang="en-US"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858750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32" name="Picture 52231" descr="Many question marks on black background">
            <a:extLst>
              <a:ext uri="{FF2B5EF4-FFF2-40B4-BE49-F238E27FC236}">
                <a16:creationId xmlns:a16="http://schemas.microsoft.com/office/drawing/2014/main" id="{4887DDCF-AF8B-4977-BF92-FD663B449D1C}"/>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25000"/>
                    </a14:imgEffect>
                  </a14:imgLayer>
                </a14:imgProps>
              </a:ext>
            </a:extLst>
          </a:blip>
          <a:srcRect t="7787"/>
          <a:stretch/>
        </p:blipFill>
        <p:spPr>
          <a:xfrm>
            <a:off x="13050" y="0"/>
            <a:ext cx="12175902" cy="6858000"/>
          </a:xfrm>
          <a:prstGeom prst="rect">
            <a:avLst/>
          </a:prstGeom>
        </p:spPr>
      </p:pic>
      <p:sp>
        <p:nvSpPr>
          <p:cNvPr id="78" name="Rectangle 7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EC6F6-2262-48FD-86E1-DB3ABEAFFC74}"/>
              </a:ext>
            </a:extLst>
          </p:cNvPr>
          <p:cNvSpPr>
            <a:spLocks noGrp="1"/>
          </p:cNvSpPr>
          <p:nvPr>
            <p:ph type="title"/>
          </p:nvPr>
        </p:nvSpPr>
        <p:spPr>
          <a:xfrm>
            <a:off x="350266" y="407026"/>
            <a:ext cx="6335014" cy="1965961"/>
          </a:xfrm>
          <a:effectLst>
            <a:outerShdw blurRad="50800" dist="38100" dir="2700000" algn="tl" rotWithShape="0">
              <a:prstClr val="black">
                <a:alpha val="40000"/>
              </a:prstClr>
            </a:outerShdw>
          </a:effectLst>
        </p:spPr>
        <p:txBody>
          <a:bodyPr vert="horz" lIns="91440" tIns="45720" rIns="91440" bIns="45720" rtlCol="0" anchor="t">
            <a:normAutofit/>
          </a:bodyPr>
          <a:lstStyle/>
          <a:p>
            <a:pPr>
              <a:buClrTx/>
            </a:pPr>
            <a:r>
              <a:rPr lang="en-US" altLang="en-US" sz="5200" b="1" dirty="0">
                <a:ln w="3175">
                  <a:noFill/>
                  <a:prstDash val="solid"/>
                </a:ln>
                <a:solidFill>
                  <a:schemeClr val="bg1"/>
                </a:solidFill>
                <a:latin typeface="+mn-lt"/>
              </a:rPr>
              <a:t>Guiding Question:</a:t>
            </a:r>
            <a:br>
              <a:rPr lang="en-US" altLang="en-US" sz="5200" b="1" dirty="0">
                <a:ln w="3175">
                  <a:noFill/>
                  <a:prstDash val="solid"/>
                </a:ln>
                <a:solidFill>
                  <a:schemeClr val="bg1"/>
                </a:solidFill>
                <a:latin typeface="+mn-lt"/>
              </a:rPr>
            </a:br>
            <a:r>
              <a:rPr lang="en-US" altLang="en-US" sz="2800" b="1" dirty="0">
                <a:ln w="3175">
                  <a:noFill/>
                  <a:prstDash val="solid"/>
                </a:ln>
                <a:solidFill>
                  <a:schemeClr val="bg1"/>
                </a:solidFill>
                <a:latin typeface="Cambria" panose="02040503050406030204" pitchFamily="18" charset="0"/>
              </a:rPr>
              <a:t>What limits should we impose on human genetic modification?</a:t>
            </a:r>
            <a:endParaRPr lang="en-US" altLang="en-US" sz="5200" b="1" dirty="0">
              <a:ln w="3175">
                <a:noFill/>
                <a:prstDash val="solid"/>
              </a:ln>
              <a:solidFill>
                <a:schemeClr val="bg1"/>
              </a:solidFill>
              <a:latin typeface="Cambria" panose="02040503050406030204" pitchFamily="18" charset="0"/>
            </a:endParaRPr>
          </a:p>
        </p:txBody>
      </p:sp>
      <p:grpSp>
        <p:nvGrpSpPr>
          <p:cNvPr id="3" name="Group 2">
            <a:extLst>
              <a:ext uri="{FF2B5EF4-FFF2-40B4-BE49-F238E27FC236}">
                <a16:creationId xmlns:a16="http://schemas.microsoft.com/office/drawing/2014/main" id="{9864F7AC-1259-C84F-8671-23BD6A6BCC6A}"/>
              </a:ext>
            </a:extLst>
          </p:cNvPr>
          <p:cNvGrpSpPr/>
          <p:nvPr/>
        </p:nvGrpSpPr>
        <p:grpSpPr>
          <a:xfrm>
            <a:off x="5371294" y="7506856"/>
            <a:ext cx="8490721" cy="5086774"/>
            <a:chOff x="2057400" y="339997"/>
            <a:chExt cx="10809165" cy="6475749"/>
          </a:xfrm>
        </p:grpSpPr>
        <p:sp>
          <p:nvSpPr>
            <p:cNvPr id="52230" name="Rectangle 6"/>
            <p:cNvSpPr>
              <a:spLocks noChangeArrowheads="1"/>
            </p:cNvSpPr>
            <p:nvPr/>
          </p:nvSpPr>
          <p:spPr bwMode="auto">
            <a:xfrm>
              <a:off x="3359150" y="1557338"/>
              <a:ext cx="67691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spcBef>
                  <a:spcPct val="20000"/>
                </a:spcBef>
                <a:buClr>
                  <a:schemeClr val="accent1"/>
                </a:buClr>
                <a:defRPr/>
              </a:pPr>
              <a:r>
                <a:rPr lang="en-US" sz="3200">
                  <a:ea typeface="ＭＳ Ｐゴシック" charset="0"/>
                </a:rPr>
                <a:t> </a:t>
              </a:r>
            </a:p>
          </p:txBody>
        </p:sp>
        <p:sp>
          <p:nvSpPr>
            <p:cNvPr id="7" name="Content Placeholder 1">
              <a:extLst>
                <a:ext uri="{FF2B5EF4-FFF2-40B4-BE49-F238E27FC236}">
                  <a16:creationId xmlns:a16="http://schemas.microsoft.com/office/drawing/2014/main" id="{D0131346-68D2-9849-B299-47AC6E3C7C84}"/>
                </a:ext>
              </a:extLst>
            </p:cNvPr>
            <p:cNvSpPr txBox="1">
              <a:spLocks/>
            </p:cNvSpPr>
            <p:nvPr/>
          </p:nvSpPr>
          <p:spPr>
            <a:xfrm>
              <a:off x="2057400" y="5825146"/>
              <a:ext cx="8229600" cy="990600"/>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r>
                <a:rPr lang="en-US" sz="4800" b="1" dirty="0">
                  <a:solidFill>
                    <a:schemeClr val="bg1"/>
                  </a:solidFill>
                </a:rPr>
                <a:t>Time</a:t>
              </a:r>
            </a:p>
          </p:txBody>
        </p:sp>
        <p:cxnSp>
          <p:nvCxnSpPr>
            <p:cNvPr id="8" name="Straight Arrow Connector 7">
              <a:extLst>
                <a:ext uri="{FF2B5EF4-FFF2-40B4-BE49-F238E27FC236}">
                  <a16:creationId xmlns:a16="http://schemas.microsoft.com/office/drawing/2014/main" id="{C401E0F3-7696-D947-975B-7AB19089D34B}"/>
                </a:ext>
              </a:extLst>
            </p:cNvPr>
            <p:cNvCxnSpPr/>
            <p:nvPr/>
          </p:nvCxnSpPr>
          <p:spPr>
            <a:xfrm flipV="1">
              <a:off x="2317437" y="912930"/>
              <a:ext cx="7543833" cy="4781043"/>
            </a:xfrm>
            <a:prstGeom prst="straightConnector1">
              <a:avLst/>
            </a:prstGeom>
            <a:ln w="127000" cap="sq">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A2FEBCB0-AEA4-2244-9AD6-6D5BC13C9EBE}"/>
                </a:ext>
              </a:extLst>
            </p:cNvPr>
            <p:cNvSpPr txBox="1">
              <a:spLocks/>
            </p:cNvSpPr>
            <p:nvPr/>
          </p:nvSpPr>
          <p:spPr>
            <a:xfrm rot="2055876">
              <a:off x="6570779" y="3826274"/>
              <a:ext cx="3773522" cy="990599"/>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r>
                <a:rPr lang="en-US" sz="4800" b="1" dirty="0"/>
                <a:t>Power</a:t>
              </a:r>
            </a:p>
          </p:txBody>
        </p:sp>
        <p:sp>
          <p:nvSpPr>
            <p:cNvPr id="10" name="Content Placeholder 1">
              <a:extLst>
                <a:ext uri="{FF2B5EF4-FFF2-40B4-BE49-F238E27FC236}">
                  <a16:creationId xmlns:a16="http://schemas.microsoft.com/office/drawing/2014/main" id="{7203AC5F-F39E-754F-A29D-266D87C36967}"/>
                </a:ext>
              </a:extLst>
            </p:cNvPr>
            <p:cNvSpPr txBox="1">
              <a:spLocks/>
            </p:cNvSpPr>
            <p:nvPr/>
          </p:nvSpPr>
          <p:spPr>
            <a:xfrm rot="19613727">
              <a:off x="5308291" y="339997"/>
              <a:ext cx="7558274" cy="990599"/>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r>
                <a:rPr lang="en-US" sz="4800" b="1" dirty="0">
                  <a:solidFill>
                    <a:schemeClr val="accent5"/>
                  </a:solidFill>
                </a:rPr>
                <a:t>Information</a:t>
              </a:r>
            </a:p>
          </p:txBody>
        </p:sp>
        <p:cxnSp>
          <p:nvCxnSpPr>
            <p:cNvPr id="13" name="Straight Arrow Connector 12">
              <a:extLst>
                <a:ext uri="{FF2B5EF4-FFF2-40B4-BE49-F238E27FC236}">
                  <a16:creationId xmlns:a16="http://schemas.microsoft.com/office/drawing/2014/main" id="{E2A5BED2-A9AD-B549-8BA5-2C5DA7C3DBAE}"/>
                </a:ext>
              </a:extLst>
            </p:cNvPr>
            <p:cNvCxnSpPr>
              <a:cxnSpLocks/>
              <a:endCxn id="12" idx="0"/>
            </p:cNvCxnSpPr>
            <p:nvPr/>
          </p:nvCxnSpPr>
          <p:spPr>
            <a:xfrm>
              <a:off x="2303791" y="586047"/>
              <a:ext cx="7583965" cy="5175183"/>
            </a:xfrm>
            <a:prstGeom prst="straightConnector1">
              <a:avLst/>
            </a:prstGeom>
            <a:ln w="127000" cap="sq">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Half Frame 11">
              <a:extLst>
                <a:ext uri="{FF2B5EF4-FFF2-40B4-BE49-F238E27FC236}">
                  <a16:creationId xmlns:a16="http://schemas.microsoft.com/office/drawing/2014/main" id="{6909C84C-75A4-0042-9B8D-2CBA2397AAC8}"/>
                </a:ext>
              </a:extLst>
            </p:cNvPr>
            <p:cNvSpPr/>
            <p:nvPr/>
          </p:nvSpPr>
          <p:spPr>
            <a:xfrm flipV="1">
              <a:off x="2144491" y="618004"/>
              <a:ext cx="7855879" cy="5218027"/>
            </a:xfrm>
            <a:prstGeom prst="halfFrame">
              <a:avLst>
                <a:gd name="adj1" fmla="val 2867"/>
                <a:gd name="adj2" fmla="val 307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Triangle 3">
            <a:extLst>
              <a:ext uri="{FF2B5EF4-FFF2-40B4-BE49-F238E27FC236}">
                <a16:creationId xmlns:a16="http://schemas.microsoft.com/office/drawing/2014/main" id="{D5B70FF9-471B-7C41-9B43-6AF6C0C0757F}"/>
              </a:ext>
            </a:extLst>
          </p:cNvPr>
          <p:cNvSpPr/>
          <p:nvPr/>
        </p:nvSpPr>
        <p:spPr>
          <a:xfrm rot="16200000">
            <a:off x="2949702" y="-176664"/>
            <a:ext cx="1133094" cy="6338061"/>
          </a:xfrm>
          <a:prstGeom prst="triangl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437540-A2A5-AB44-8EB4-2DF0B5A446C8}"/>
              </a:ext>
            </a:extLst>
          </p:cNvPr>
          <p:cNvSpPr txBox="1"/>
          <p:nvPr/>
        </p:nvSpPr>
        <p:spPr>
          <a:xfrm>
            <a:off x="203200" y="3558914"/>
            <a:ext cx="6482080" cy="369332"/>
          </a:xfrm>
          <a:prstGeom prst="rect">
            <a:avLst/>
          </a:prstGeom>
          <a:noFill/>
        </p:spPr>
        <p:txBody>
          <a:bodyPr wrap="square" rtlCol="0">
            <a:spAutoFit/>
          </a:bodyPr>
          <a:lstStyle/>
          <a:p>
            <a:r>
              <a:rPr lang="en-US" b="1" dirty="0">
                <a:solidFill>
                  <a:schemeClr val="bg1"/>
                </a:solidFill>
              </a:rPr>
              <a:t>Ban it	Delay it	Ban parts	 of it		  Allow everything</a:t>
            </a:r>
          </a:p>
        </p:txBody>
      </p:sp>
      <p:cxnSp>
        <p:nvCxnSpPr>
          <p:cNvPr id="11" name="Straight Arrow Connector 10">
            <a:extLst>
              <a:ext uri="{FF2B5EF4-FFF2-40B4-BE49-F238E27FC236}">
                <a16:creationId xmlns:a16="http://schemas.microsoft.com/office/drawing/2014/main" id="{308803F4-7A4A-B34A-9315-50C29A806EB1}"/>
              </a:ext>
            </a:extLst>
          </p:cNvPr>
          <p:cNvCxnSpPr>
            <a:cxnSpLocks/>
          </p:cNvCxnSpPr>
          <p:nvPr/>
        </p:nvCxnSpPr>
        <p:spPr>
          <a:xfrm flipV="1">
            <a:off x="369316" y="2954363"/>
            <a:ext cx="0" cy="604551"/>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E4C1F1C-B514-7644-B2B8-DA5F4DB12E39}"/>
              </a:ext>
            </a:extLst>
          </p:cNvPr>
          <p:cNvCxnSpPr>
            <a:cxnSpLocks/>
          </p:cNvCxnSpPr>
          <p:nvPr/>
        </p:nvCxnSpPr>
        <p:spPr>
          <a:xfrm flipV="1">
            <a:off x="1527556" y="2954363"/>
            <a:ext cx="0" cy="604551"/>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F785F60-8838-E940-BB35-D68AA60C356D}"/>
              </a:ext>
            </a:extLst>
          </p:cNvPr>
          <p:cNvCxnSpPr>
            <a:cxnSpLocks/>
          </p:cNvCxnSpPr>
          <p:nvPr/>
        </p:nvCxnSpPr>
        <p:spPr>
          <a:xfrm flipV="1">
            <a:off x="2828036" y="2954363"/>
            <a:ext cx="0" cy="604551"/>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E3A0BEC-308B-834A-9FD3-7E42D610587E}"/>
              </a:ext>
            </a:extLst>
          </p:cNvPr>
          <p:cNvCxnSpPr>
            <a:cxnSpLocks/>
          </p:cNvCxnSpPr>
          <p:nvPr/>
        </p:nvCxnSpPr>
        <p:spPr>
          <a:xfrm flipV="1">
            <a:off x="6688836" y="2954363"/>
            <a:ext cx="0" cy="604551"/>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497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ontent Placeholder 1"/>
          <p:cNvSpPr txBox="1">
            <a:spLocks/>
          </p:cNvSpPr>
          <p:nvPr/>
        </p:nvSpPr>
        <p:spPr>
          <a:xfrm>
            <a:off x="863029" y="1012004"/>
            <a:ext cx="3416158" cy="4795408"/>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defTabSz="914400" fontAlgn="auto">
              <a:lnSpc>
                <a:spcPct val="90000"/>
              </a:lnSpc>
              <a:spcBef>
                <a:spcPct val="0"/>
              </a:spcBef>
            </a:pPr>
            <a:r>
              <a:rPr lang="en-US" sz="4400" b="1">
                <a:solidFill>
                  <a:srgbClr val="FFFFFF"/>
                </a:solidFill>
                <a:latin typeface="+mj-lt"/>
                <a:ea typeface="+mj-ea"/>
                <a:cs typeface="+mj-cs"/>
              </a:rPr>
              <a:t>Inevitable Human  Modification</a:t>
            </a:r>
          </a:p>
        </p:txBody>
      </p:sp>
      <p:graphicFrame>
        <p:nvGraphicFramePr>
          <p:cNvPr id="24" name="Content Placeholder 1">
            <a:extLst>
              <a:ext uri="{FF2B5EF4-FFF2-40B4-BE49-F238E27FC236}">
                <a16:creationId xmlns:a16="http://schemas.microsoft.com/office/drawing/2014/main" id="{64DD14A1-9267-41E1-A7FE-56EFA6ADE710}"/>
              </a:ext>
            </a:extLst>
          </p:cNvPr>
          <p:cNvGraphicFramePr/>
          <p:nvPr>
            <p:extLst>
              <p:ext uri="{D42A27DB-BD31-4B8C-83A1-F6EECF244321}">
                <p14:modId xmlns:p14="http://schemas.microsoft.com/office/powerpoint/2010/main" val="239005067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2467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ontent Placeholder 1"/>
          <p:cNvSpPr txBox="1">
            <a:spLocks/>
          </p:cNvSpPr>
          <p:nvPr/>
        </p:nvSpPr>
        <p:spPr>
          <a:xfrm>
            <a:off x="863029" y="1012004"/>
            <a:ext cx="3416158" cy="4795408"/>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defTabSz="914400" fontAlgn="auto">
              <a:lnSpc>
                <a:spcPct val="90000"/>
              </a:lnSpc>
              <a:spcBef>
                <a:spcPct val="0"/>
              </a:spcBef>
            </a:pPr>
            <a:r>
              <a:rPr lang="en-US" sz="4400" b="1">
                <a:solidFill>
                  <a:srgbClr val="FFFFFF"/>
                </a:solidFill>
                <a:latin typeface="+mj-lt"/>
                <a:ea typeface="+mj-ea"/>
                <a:cs typeface="+mj-cs"/>
              </a:rPr>
              <a:t>Inevitable Change</a:t>
            </a:r>
          </a:p>
        </p:txBody>
      </p:sp>
      <p:graphicFrame>
        <p:nvGraphicFramePr>
          <p:cNvPr id="24" name="Content Placeholder 1">
            <a:extLst>
              <a:ext uri="{FF2B5EF4-FFF2-40B4-BE49-F238E27FC236}">
                <a16:creationId xmlns:a16="http://schemas.microsoft.com/office/drawing/2014/main" id="{1612931E-EA05-4EF7-ADCC-159FBFDC264F}"/>
              </a:ext>
            </a:extLst>
          </p:cNvPr>
          <p:cNvGraphicFramePr/>
          <p:nvPr>
            <p:extLst>
              <p:ext uri="{D42A27DB-BD31-4B8C-83A1-F6EECF244321}">
                <p14:modId xmlns:p14="http://schemas.microsoft.com/office/powerpoint/2010/main" val="95602127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9964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6" name="Rectangle 45">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6" name="Title 5">
            <a:extLst>
              <a:ext uri="{FF2B5EF4-FFF2-40B4-BE49-F238E27FC236}">
                <a16:creationId xmlns:a16="http://schemas.microsoft.com/office/drawing/2014/main" id="{83F70C0C-EF04-4441-A82C-14C325014B85}"/>
              </a:ext>
            </a:extLst>
          </p:cNvPr>
          <p:cNvSpPr>
            <a:spLocks noGrp="1"/>
          </p:cNvSpPr>
          <p:nvPr>
            <p:ph type="title"/>
          </p:nvPr>
        </p:nvSpPr>
        <p:spPr>
          <a:xfrm>
            <a:off x="8016641" y="662400"/>
            <a:ext cx="3989155" cy="1044480"/>
          </a:xfrm>
        </p:spPr>
        <p:txBody>
          <a:bodyPr vert="horz" lIns="91440" tIns="45720" rIns="91440" bIns="45720" rtlCol="0" anchor="t">
            <a:normAutofit/>
          </a:bodyPr>
          <a:lstStyle/>
          <a:p>
            <a:r>
              <a:rPr lang="en-US" sz="3100" b="1" kern="1200" dirty="0">
                <a:solidFill>
                  <a:schemeClr val="tx1"/>
                </a:solidFill>
                <a:latin typeface="+mj-lt"/>
                <a:ea typeface="+mj-ea"/>
                <a:cs typeface="+mj-cs"/>
              </a:rPr>
              <a:t>The Power/Information Trade-Off</a:t>
            </a:r>
          </a:p>
        </p:txBody>
      </p:sp>
      <p:sp>
        <p:nvSpPr>
          <p:cNvPr id="50" name="Freeform: Shape 49">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5A2B349-ADCC-344A-B043-FDA48AE40811}"/>
              </a:ext>
            </a:extLst>
          </p:cNvPr>
          <p:cNvGrpSpPr/>
          <p:nvPr/>
        </p:nvGrpSpPr>
        <p:grpSpPr>
          <a:xfrm>
            <a:off x="765050" y="1228246"/>
            <a:ext cx="6015897" cy="4401504"/>
            <a:chOff x="1816043" y="618004"/>
            <a:chExt cx="8470957" cy="6197742"/>
          </a:xfrm>
        </p:grpSpPr>
        <p:sp>
          <p:nvSpPr>
            <p:cNvPr id="21" name="Content Placeholder 1"/>
            <p:cNvSpPr txBox="1">
              <a:spLocks/>
            </p:cNvSpPr>
            <p:nvPr/>
          </p:nvSpPr>
          <p:spPr>
            <a:xfrm>
              <a:off x="2057400" y="5825146"/>
              <a:ext cx="8229600" cy="99060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lnSpc>
                  <a:spcPct val="90000"/>
                </a:lnSpc>
              </a:pPr>
              <a:r>
                <a:rPr lang="en-US" sz="4300" b="1"/>
                <a:t>Time</a:t>
              </a:r>
            </a:p>
          </p:txBody>
        </p:sp>
        <p:cxnSp>
          <p:nvCxnSpPr>
            <p:cNvPr id="3" name="Straight Arrow Connector 2"/>
            <p:cNvCxnSpPr/>
            <p:nvPr/>
          </p:nvCxnSpPr>
          <p:spPr>
            <a:xfrm flipV="1">
              <a:off x="2237611" y="969058"/>
              <a:ext cx="7543833" cy="4781042"/>
            </a:xfrm>
            <a:prstGeom prst="straightConnector1">
              <a:avLst/>
            </a:prstGeom>
            <a:ln w="127000" cap="sq">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1"/>
            <p:cNvSpPr txBox="1">
              <a:spLocks/>
            </p:cNvSpPr>
            <p:nvPr/>
          </p:nvSpPr>
          <p:spPr>
            <a:xfrm rot="2055876">
              <a:off x="3513595" y="1766845"/>
              <a:ext cx="3773522" cy="99060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lnSpc>
                  <a:spcPct val="90000"/>
                </a:lnSpc>
              </a:pPr>
              <a:r>
                <a:rPr lang="en-US" sz="4300" b="1"/>
                <a:t>Power</a:t>
              </a:r>
            </a:p>
          </p:txBody>
        </p:sp>
        <p:sp>
          <p:nvSpPr>
            <p:cNvPr id="37" name="Content Placeholder 1"/>
            <p:cNvSpPr txBox="1">
              <a:spLocks/>
            </p:cNvSpPr>
            <p:nvPr/>
          </p:nvSpPr>
          <p:spPr>
            <a:xfrm rot="19613727">
              <a:off x="1816043" y="2721032"/>
              <a:ext cx="7558274" cy="99060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lnSpc>
                  <a:spcPct val="90000"/>
                </a:lnSpc>
              </a:pPr>
              <a:r>
                <a:rPr lang="en-US" sz="4300" b="1">
                  <a:solidFill>
                    <a:schemeClr val="accent6">
                      <a:lumMod val="75000"/>
                    </a:schemeClr>
                  </a:solidFill>
                </a:rPr>
                <a:t>Information</a:t>
              </a:r>
            </a:p>
          </p:txBody>
        </p:sp>
        <p:cxnSp>
          <p:nvCxnSpPr>
            <p:cNvPr id="39" name="Straight Arrow Connector 38"/>
            <p:cNvCxnSpPr/>
            <p:nvPr/>
          </p:nvCxnSpPr>
          <p:spPr>
            <a:xfrm flipV="1">
              <a:off x="2242563" y="5814374"/>
              <a:ext cx="7706875" cy="21545"/>
            </a:xfrm>
            <a:prstGeom prst="straightConnector1">
              <a:avLst/>
            </a:prstGeom>
            <a:ln w="127000" cap="sq">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Half Frame 1">
              <a:extLst>
                <a:ext uri="{FF2B5EF4-FFF2-40B4-BE49-F238E27FC236}">
                  <a16:creationId xmlns:a16="http://schemas.microsoft.com/office/drawing/2014/main" id="{03B23E12-9C63-46BA-A764-D562B97A1E09}"/>
                </a:ext>
              </a:extLst>
            </p:cNvPr>
            <p:cNvSpPr/>
            <p:nvPr/>
          </p:nvSpPr>
          <p:spPr>
            <a:xfrm flipV="1">
              <a:off x="2144491" y="618004"/>
              <a:ext cx="7855879" cy="5218027"/>
            </a:xfrm>
            <a:prstGeom prst="halfFrame">
              <a:avLst>
                <a:gd name="adj1" fmla="val 2867"/>
                <a:gd name="adj2" fmla="val 307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Arrow Connector 37"/>
            <p:cNvCxnSpPr>
              <a:cxnSpLocks/>
              <a:stCxn id="2" idx="1"/>
              <a:endCxn id="2" idx="0"/>
            </p:cNvCxnSpPr>
            <p:nvPr/>
          </p:nvCxnSpPr>
          <p:spPr>
            <a:xfrm>
              <a:off x="2224744" y="671310"/>
              <a:ext cx="7663012" cy="5089921"/>
            </a:xfrm>
            <a:prstGeom prst="straightConnector1">
              <a:avLst/>
            </a:prstGeom>
            <a:ln w="127000" cap="sq">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DD735AE0-ECA7-484D-B20F-5E4B318C2E38}"/>
              </a:ext>
            </a:extLst>
          </p:cNvPr>
          <p:cNvSpPr txBox="1"/>
          <p:nvPr/>
        </p:nvSpPr>
        <p:spPr>
          <a:xfrm>
            <a:off x="8030208" y="2461097"/>
            <a:ext cx="3552192" cy="1938992"/>
          </a:xfrm>
          <a:prstGeom prst="rect">
            <a:avLst/>
          </a:prstGeom>
          <a:noFill/>
        </p:spPr>
        <p:txBody>
          <a:bodyPr wrap="square" rtlCol="0">
            <a:spAutoFit/>
          </a:bodyPr>
          <a:lstStyle/>
          <a:p>
            <a:pPr algn="just"/>
            <a:r>
              <a:rPr lang="en-US" sz="2400" dirty="0"/>
              <a:t>As our understanding of a revolutionary technology increases, </a:t>
            </a:r>
            <a:r>
              <a:rPr lang="en-US" sz="2400" b="1" dirty="0"/>
              <a:t>entrenched</a:t>
            </a:r>
            <a:r>
              <a:rPr lang="en-US" sz="2400" dirty="0"/>
              <a:t> interests and practices make it harder to change.</a:t>
            </a:r>
          </a:p>
        </p:txBody>
      </p:sp>
    </p:spTree>
    <p:extLst>
      <p:ext uri="{BB962C8B-B14F-4D97-AF65-F5344CB8AC3E}">
        <p14:creationId xmlns:p14="http://schemas.microsoft.com/office/powerpoint/2010/main" val="1785129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32" name="Picture 52231" descr="Many question marks on black background">
            <a:extLst>
              <a:ext uri="{FF2B5EF4-FFF2-40B4-BE49-F238E27FC236}">
                <a16:creationId xmlns:a16="http://schemas.microsoft.com/office/drawing/2014/main" id="{4887DDCF-AF8B-4977-BF92-FD663B449D1C}"/>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25000"/>
                    </a14:imgEffect>
                  </a14:imgLayer>
                </a14:imgProps>
              </a:ext>
            </a:extLst>
          </a:blip>
          <a:srcRect t="7787"/>
          <a:stretch/>
        </p:blipFill>
        <p:spPr>
          <a:xfrm>
            <a:off x="13050" y="0"/>
            <a:ext cx="12175902" cy="6858000"/>
          </a:xfrm>
          <a:prstGeom prst="rect">
            <a:avLst/>
          </a:prstGeom>
        </p:spPr>
      </p:pic>
      <p:sp>
        <p:nvSpPr>
          <p:cNvPr id="78" name="Rectangle 7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EC6F6-2262-48FD-86E1-DB3ABEAFFC74}"/>
              </a:ext>
            </a:extLst>
          </p:cNvPr>
          <p:cNvSpPr>
            <a:spLocks noGrp="1"/>
          </p:cNvSpPr>
          <p:nvPr>
            <p:ph type="title"/>
          </p:nvPr>
        </p:nvSpPr>
        <p:spPr>
          <a:xfrm>
            <a:off x="350266" y="407027"/>
            <a:ext cx="6335014" cy="933342"/>
          </a:xfrm>
          <a:effectLst>
            <a:outerShdw blurRad="50800" dist="38100" dir="2700000" algn="tl" rotWithShape="0">
              <a:prstClr val="black">
                <a:alpha val="40000"/>
              </a:prstClr>
            </a:outerShdw>
          </a:effectLst>
        </p:spPr>
        <p:txBody>
          <a:bodyPr vert="horz" lIns="91440" tIns="45720" rIns="91440" bIns="45720" rtlCol="0" anchor="t">
            <a:normAutofit/>
          </a:bodyPr>
          <a:lstStyle/>
          <a:p>
            <a:pPr>
              <a:buClrTx/>
            </a:pPr>
            <a:r>
              <a:rPr lang="en-US" altLang="en-US" sz="5200" b="1" dirty="0">
                <a:ln w="3175">
                  <a:noFill/>
                  <a:prstDash val="solid"/>
                </a:ln>
                <a:solidFill>
                  <a:schemeClr val="bg1"/>
                </a:solidFill>
                <a:latin typeface="+mn-lt"/>
              </a:rPr>
              <a:t>A Dynamic Approach</a:t>
            </a:r>
            <a:endParaRPr lang="en-US" altLang="en-US" sz="5200" b="1" dirty="0">
              <a:ln w="3175">
                <a:noFill/>
                <a:prstDash val="solid"/>
              </a:ln>
              <a:solidFill>
                <a:schemeClr val="bg1"/>
              </a:solidFill>
              <a:latin typeface="Cambria" panose="02040503050406030204" pitchFamily="18" charset="0"/>
            </a:endParaRPr>
          </a:p>
        </p:txBody>
      </p:sp>
      <p:grpSp>
        <p:nvGrpSpPr>
          <p:cNvPr id="3" name="Group 2">
            <a:extLst>
              <a:ext uri="{FF2B5EF4-FFF2-40B4-BE49-F238E27FC236}">
                <a16:creationId xmlns:a16="http://schemas.microsoft.com/office/drawing/2014/main" id="{9864F7AC-1259-C84F-8671-23BD6A6BCC6A}"/>
              </a:ext>
            </a:extLst>
          </p:cNvPr>
          <p:cNvGrpSpPr/>
          <p:nvPr/>
        </p:nvGrpSpPr>
        <p:grpSpPr>
          <a:xfrm>
            <a:off x="5371294" y="7506856"/>
            <a:ext cx="8490721" cy="5086774"/>
            <a:chOff x="2057400" y="339997"/>
            <a:chExt cx="10809165" cy="6475749"/>
          </a:xfrm>
        </p:grpSpPr>
        <p:sp>
          <p:nvSpPr>
            <p:cNvPr id="52230" name="Rectangle 6"/>
            <p:cNvSpPr>
              <a:spLocks noChangeArrowheads="1"/>
            </p:cNvSpPr>
            <p:nvPr/>
          </p:nvSpPr>
          <p:spPr bwMode="auto">
            <a:xfrm>
              <a:off x="3359150" y="1557338"/>
              <a:ext cx="67691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spcBef>
                  <a:spcPct val="20000"/>
                </a:spcBef>
                <a:buClr>
                  <a:schemeClr val="accent1"/>
                </a:buClr>
                <a:defRPr/>
              </a:pPr>
              <a:r>
                <a:rPr lang="en-US" sz="3200">
                  <a:ea typeface="ＭＳ Ｐゴシック" charset="0"/>
                </a:rPr>
                <a:t> </a:t>
              </a:r>
            </a:p>
          </p:txBody>
        </p:sp>
        <p:sp>
          <p:nvSpPr>
            <p:cNvPr id="7" name="Content Placeholder 1">
              <a:extLst>
                <a:ext uri="{FF2B5EF4-FFF2-40B4-BE49-F238E27FC236}">
                  <a16:creationId xmlns:a16="http://schemas.microsoft.com/office/drawing/2014/main" id="{D0131346-68D2-9849-B299-47AC6E3C7C84}"/>
                </a:ext>
              </a:extLst>
            </p:cNvPr>
            <p:cNvSpPr txBox="1">
              <a:spLocks/>
            </p:cNvSpPr>
            <p:nvPr/>
          </p:nvSpPr>
          <p:spPr>
            <a:xfrm>
              <a:off x="2057400" y="5825146"/>
              <a:ext cx="8229600" cy="990600"/>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r>
                <a:rPr lang="en-US" sz="4800" b="1" dirty="0">
                  <a:solidFill>
                    <a:schemeClr val="bg1"/>
                  </a:solidFill>
                </a:rPr>
                <a:t>Time</a:t>
              </a:r>
            </a:p>
          </p:txBody>
        </p:sp>
        <p:cxnSp>
          <p:nvCxnSpPr>
            <p:cNvPr id="8" name="Straight Arrow Connector 7">
              <a:extLst>
                <a:ext uri="{FF2B5EF4-FFF2-40B4-BE49-F238E27FC236}">
                  <a16:creationId xmlns:a16="http://schemas.microsoft.com/office/drawing/2014/main" id="{C401E0F3-7696-D947-975B-7AB19089D34B}"/>
                </a:ext>
              </a:extLst>
            </p:cNvPr>
            <p:cNvCxnSpPr/>
            <p:nvPr/>
          </p:nvCxnSpPr>
          <p:spPr>
            <a:xfrm flipV="1">
              <a:off x="2317437" y="912930"/>
              <a:ext cx="7543833" cy="4781043"/>
            </a:xfrm>
            <a:prstGeom prst="straightConnector1">
              <a:avLst/>
            </a:prstGeom>
            <a:ln w="127000" cap="sq">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A2FEBCB0-AEA4-2244-9AD6-6D5BC13C9EBE}"/>
                </a:ext>
              </a:extLst>
            </p:cNvPr>
            <p:cNvSpPr txBox="1">
              <a:spLocks/>
            </p:cNvSpPr>
            <p:nvPr/>
          </p:nvSpPr>
          <p:spPr>
            <a:xfrm rot="2055876">
              <a:off x="6570779" y="3826274"/>
              <a:ext cx="3773522" cy="990599"/>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r>
                <a:rPr lang="en-US" sz="4800" b="1" dirty="0"/>
                <a:t>Power</a:t>
              </a:r>
            </a:p>
          </p:txBody>
        </p:sp>
        <p:sp>
          <p:nvSpPr>
            <p:cNvPr id="10" name="Content Placeholder 1">
              <a:extLst>
                <a:ext uri="{FF2B5EF4-FFF2-40B4-BE49-F238E27FC236}">
                  <a16:creationId xmlns:a16="http://schemas.microsoft.com/office/drawing/2014/main" id="{7203AC5F-F39E-754F-A29D-266D87C36967}"/>
                </a:ext>
              </a:extLst>
            </p:cNvPr>
            <p:cNvSpPr txBox="1">
              <a:spLocks/>
            </p:cNvSpPr>
            <p:nvPr/>
          </p:nvSpPr>
          <p:spPr>
            <a:xfrm rot="19613727">
              <a:off x="5308291" y="339997"/>
              <a:ext cx="7558274" cy="990599"/>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r>
                <a:rPr lang="en-US" sz="4800" b="1" dirty="0">
                  <a:solidFill>
                    <a:schemeClr val="accent5"/>
                  </a:solidFill>
                </a:rPr>
                <a:t>Information</a:t>
              </a:r>
            </a:p>
          </p:txBody>
        </p:sp>
        <p:cxnSp>
          <p:nvCxnSpPr>
            <p:cNvPr id="13" name="Straight Arrow Connector 12">
              <a:extLst>
                <a:ext uri="{FF2B5EF4-FFF2-40B4-BE49-F238E27FC236}">
                  <a16:creationId xmlns:a16="http://schemas.microsoft.com/office/drawing/2014/main" id="{E2A5BED2-A9AD-B549-8BA5-2C5DA7C3DBAE}"/>
                </a:ext>
              </a:extLst>
            </p:cNvPr>
            <p:cNvCxnSpPr>
              <a:cxnSpLocks/>
              <a:endCxn id="12" idx="0"/>
            </p:cNvCxnSpPr>
            <p:nvPr/>
          </p:nvCxnSpPr>
          <p:spPr>
            <a:xfrm>
              <a:off x="2303791" y="586047"/>
              <a:ext cx="7583965" cy="5175183"/>
            </a:xfrm>
            <a:prstGeom prst="straightConnector1">
              <a:avLst/>
            </a:prstGeom>
            <a:ln w="127000" cap="sq">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Half Frame 11">
              <a:extLst>
                <a:ext uri="{FF2B5EF4-FFF2-40B4-BE49-F238E27FC236}">
                  <a16:creationId xmlns:a16="http://schemas.microsoft.com/office/drawing/2014/main" id="{6909C84C-75A4-0042-9B8D-2CBA2397AAC8}"/>
                </a:ext>
              </a:extLst>
            </p:cNvPr>
            <p:cNvSpPr/>
            <p:nvPr/>
          </p:nvSpPr>
          <p:spPr>
            <a:xfrm flipV="1">
              <a:off x="2144491" y="618004"/>
              <a:ext cx="7855879" cy="5218027"/>
            </a:xfrm>
            <a:prstGeom prst="halfFrame">
              <a:avLst>
                <a:gd name="adj1" fmla="val 2867"/>
                <a:gd name="adj2" fmla="val 307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3">
            <a:extLst>
              <a:ext uri="{FF2B5EF4-FFF2-40B4-BE49-F238E27FC236}">
                <a16:creationId xmlns:a16="http://schemas.microsoft.com/office/drawing/2014/main" id="{01B6EBF0-F91E-414F-9D8F-6F4B78E5DEBF}"/>
              </a:ext>
            </a:extLst>
          </p:cNvPr>
          <p:cNvGrpSpPr/>
          <p:nvPr/>
        </p:nvGrpSpPr>
        <p:grpSpPr>
          <a:xfrm>
            <a:off x="347218" y="1365471"/>
            <a:ext cx="6341618" cy="2018958"/>
            <a:chOff x="347218" y="1944884"/>
            <a:chExt cx="6341618" cy="2018958"/>
          </a:xfrm>
        </p:grpSpPr>
        <p:sp>
          <p:nvSpPr>
            <p:cNvPr id="4" name="Triangle 3">
              <a:extLst>
                <a:ext uri="{FF2B5EF4-FFF2-40B4-BE49-F238E27FC236}">
                  <a16:creationId xmlns:a16="http://schemas.microsoft.com/office/drawing/2014/main" id="{D5B70FF9-471B-7C41-9B43-6AF6C0C0757F}"/>
                </a:ext>
              </a:extLst>
            </p:cNvPr>
            <p:cNvSpPr/>
            <p:nvPr/>
          </p:nvSpPr>
          <p:spPr>
            <a:xfrm rot="16200000">
              <a:off x="2949702" y="-176664"/>
              <a:ext cx="1133094" cy="6338061"/>
            </a:xfrm>
            <a:prstGeom prst="triangl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308803F4-7A4A-B34A-9315-50C29A806EB1}"/>
                </a:ext>
              </a:extLst>
            </p:cNvPr>
            <p:cNvCxnSpPr>
              <a:cxnSpLocks/>
            </p:cNvCxnSpPr>
            <p:nvPr/>
          </p:nvCxnSpPr>
          <p:spPr>
            <a:xfrm flipV="1">
              <a:off x="369316" y="2954363"/>
              <a:ext cx="0" cy="604551"/>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E4C1F1C-B514-7644-B2B8-DA5F4DB12E39}"/>
                </a:ext>
              </a:extLst>
            </p:cNvPr>
            <p:cNvCxnSpPr>
              <a:cxnSpLocks/>
            </p:cNvCxnSpPr>
            <p:nvPr/>
          </p:nvCxnSpPr>
          <p:spPr>
            <a:xfrm flipV="1">
              <a:off x="1527556" y="2954363"/>
              <a:ext cx="0" cy="604551"/>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F785F60-8838-E940-BB35-D68AA60C356D}"/>
                </a:ext>
              </a:extLst>
            </p:cNvPr>
            <p:cNvCxnSpPr>
              <a:cxnSpLocks/>
            </p:cNvCxnSpPr>
            <p:nvPr/>
          </p:nvCxnSpPr>
          <p:spPr>
            <a:xfrm flipV="1">
              <a:off x="2828036" y="2954363"/>
              <a:ext cx="0" cy="604551"/>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E3A0BEC-308B-834A-9FD3-7E42D610587E}"/>
                </a:ext>
              </a:extLst>
            </p:cNvPr>
            <p:cNvCxnSpPr>
              <a:cxnSpLocks/>
            </p:cNvCxnSpPr>
            <p:nvPr/>
          </p:nvCxnSpPr>
          <p:spPr>
            <a:xfrm flipV="1">
              <a:off x="6688836" y="2954363"/>
              <a:ext cx="0" cy="604551"/>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 name="Donut 5">
              <a:extLst>
                <a:ext uri="{FF2B5EF4-FFF2-40B4-BE49-F238E27FC236}">
                  <a16:creationId xmlns:a16="http://schemas.microsoft.com/office/drawing/2014/main" id="{C19A6396-DD4F-DB40-8F52-9DA86D2DA558}"/>
                </a:ext>
              </a:extLst>
            </p:cNvPr>
            <p:cNvSpPr/>
            <p:nvPr/>
          </p:nvSpPr>
          <p:spPr>
            <a:xfrm>
              <a:off x="3029458" y="1944884"/>
              <a:ext cx="3454400" cy="2018958"/>
            </a:xfrm>
            <a:prstGeom prst="donut">
              <a:avLst>
                <a:gd name="adj" fmla="val 3710"/>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Content Placeholder 2">
            <a:extLst>
              <a:ext uri="{FF2B5EF4-FFF2-40B4-BE49-F238E27FC236}">
                <a16:creationId xmlns:a16="http://schemas.microsoft.com/office/drawing/2014/main" id="{3331DA3A-8D88-DA44-B35F-B2980FBEB3DA}"/>
              </a:ext>
            </a:extLst>
          </p:cNvPr>
          <p:cNvSpPr>
            <a:spLocks noGrp="1"/>
          </p:cNvSpPr>
          <p:nvPr>
            <p:ph idx="1"/>
          </p:nvPr>
        </p:nvSpPr>
        <p:spPr>
          <a:xfrm>
            <a:off x="347215" y="3814064"/>
            <a:ext cx="6443378" cy="2459605"/>
          </a:xfrm>
        </p:spPr>
        <p:txBody>
          <a:bodyPr>
            <a:normAutofit/>
          </a:bodyPr>
          <a:lstStyle/>
          <a:p>
            <a:pPr marL="0" indent="0">
              <a:buNone/>
            </a:pPr>
            <a:r>
              <a:rPr lang="en-US" dirty="0">
                <a:solidFill>
                  <a:schemeClr val="bg1"/>
                </a:solidFill>
              </a:rPr>
              <a:t>The lesson from revolutionary technologies is that we don’t know, ahead of time, what will be a problem and what won’t.</a:t>
            </a:r>
          </a:p>
          <a:p>
            <a:pPr marL="0" indent="0">
              <a:buNone/>
            </a:pPr>
            <a:r>
              <a:rPr lang="en-US" dirty="0">
                <a:solidFill>
                  <a:schemeClr val="bg1"/>
                </a:solidFill>
              </a:rPr>
              <a:t>A dynamic approach is the only way to address this issue.</a:t>
            </a:r>
          </a:p>
        </p:txBody>
      </p:sp>
    </p:spTree>
    <p:extLst>
      <p:ext uri="{BB962C8B-B14F-4D97-AF65-F5344CB8AC3E}">
        <p14:creationId xmlns:p14="http://schemas.microsoft.com/office/powerpoint/2010/main" val="456744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142" name="Rectangle 14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43" name="Rectangle 14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0F2EC6F6-2262-48FD-86E1-DB3ABEAFFC74}"/>
              </a:ext>
            </a:extLst>
          </p:cNvPr>
          <p:cNvSpPr>
            <a:spLocks noGrp="1"/>
          </p:cNvSpPr>
          <p:nvPr>
            <p:ph type="title"/>
          </p:nvPr>
        </p:nvSpPr>
        <p:spPr>
          <a:xfrm>
            <a:off x="765051" y="662400"/>
            <a:ext cx="4516505" cy="1492132"/>
          </a:xfrm>
        </p:spPr>
        <p:txBody>
          <a:bodyPr vert="horz" lIns="91440" tIns="45720" rIns="91440" bIns="45720" rtlCol="0" anchor="t">
            <a:normAutofit/>
          </a:bodyPr>
          <a:lstStyle/>
          <a:p>
            <a:pPr algn="ctr">
              <a:buClrTx/>
            </a:pPr>
            <a:r>
              <a:rPr lang="en-US" altLang="en-US" sz="4100" b="1" dirty="0">
                <a:ln w="3175">
                  <a:noFill/>
                  <a:prstDash val="solid"/>
                </a:ln>
                <a:latin typeface="+mn-lt"/>
              </a:rPr>
              <a:t>An Imagined Dynamic Approach</a:t>
            </a:r>
            <a:endParaRPr lang="en-US" altLang="en-US" sz="4100" b="1" dirty="0">
              <a:ln w="3175">
                <a:noFill/>
                <a:prstDash val="solid"/>
              </a:ln>
              <a:latin typeface="Cambria" panose="02040503050406030204" pitchFamily="18" charset="0"/>
            </a:endParaRPr>
          </a:p>
        </p:txBody>
      </p:sp>
      <p:sp>
        <p:nvSpPr>
          <p:cNvPr id="23" name="Content Placeholder 2">
            <a:extLst>
              <a:ext uri="{FF2B5EF4-FFF2-40B4-BE49-F238E27FC236}">
                <a16:creationId xmlns:a16="http://schemas.microsoft.com/office/drawing/2014/main" id="{3331DA3A-8D88-DA44-B35F-B2980FBEB3DA}"/>
              </a:ext>
            </a:extLst>
          </p:cNvPr>
          <p:cNvSpPr>
            <a:spLocks noGrp="1"/>
          </p:cNvSpPr>
          <p:nvPr>
            <p:ph idx="1"/>
          </p:nvPr>
        </p:nvSpPr>
        <p:spPr>
          <a:xfrm>
            <a:off x="765052" y="2286000"/>
            <a:ext cx="4974690" cy="4571999"/>
          </a:xfrm>
        </p:spPr>
        <p:txBody>
          <a:bodyPr>
            <a:normAutofit fontScale="85000" lnSpcReduction="20000"/>
          </a:bodyPr>
          <a:lstStyle/>
          <a:p>
            <a:pPr algn="just">
              <a:lnSpc>
                <a:spcPct val="120000"/>
              </a:lnSpc>
            </a:pPr>
            <a:r>
              <a:rPr lang="en-US" sz="3200" b="1" dirty="0">
                <a:solidFill>
                  <a:schemeClr val="tx1">
                    <a:alpha val="60000"/>
                  </a:schemeClr>
                </a:solidFill>
              </a:rPr>
              <a:t>Possible Problems Averted:</a:t>
            </a:r>
            <a:r>
              <a:rPr lang="en-US" sz="3200" dirty="0">
                <a:solidFill>
                  <a:schemeClr val="tx1">
                    <a:alpha val="60000"/>
                  </a:schemeClr>
                </a:solidFill>
              </a:rPr>
              <a:t> City Planning, collisions, car safety, moving and parking infractions, toxicity of lead in gasoline</a:t>
            </a:r>
          </a:p>
          <a:p>
            <a:pPr algn="just">
              <a:lnSpc>
                <a:spcPct val="120000"/>
              </a:lnSpc>
            </a:pPr>
            <a:r>
              <a:rPr lang="en-US" sz="3200" b="1" dirty="0">
                <a:solidFill>
                  <a:schemeClr val="tx1">
                    <a:alpha val="60000"/>
                  </a:schemeClr>
                </a:solidFill>
              </a:rPr>
              <a:t>Possible Problems Missed: </a:t>
            </a:r>
            <a:r>
              <a:rPr lang="en-US" sz="3200" dirty="0">
                <a:solidFill>
                  <a:schemeClr val="tx1">
                    <a:alpha val="60000"/>
                  </a:schemeClr>
                </a:solidFill>
              </a:rPr>
              <a:t>air pollution, climate change, oil demand and geopolitical strife</a:t>
            </a:r>
          </a:p>
          <a:p>
            <a:pPr algn="just">
              <a:lnSpc>
                <a:spcPct val="120000"/>
              </a:lnSpc>
            </a:pPr>
            <a:r>
              <a:rPr lang="en-US" sz="3200" b="1" dirty="0">
                <a:solidFill>
                  <a:schemeClr val="tx1">
                    <a:alpha val="60000"/>
                  </a:schemeClr>
                </a:solidFill>
              </a:rPr>
              <a:t>(Now) Useless concerns: </a:t>
            </a:r>
            <a:r>
              <a:rPr lang="en-US" sz="3200" dirty="0">
                <a:solidFill>
                  <a:schemeClr val="tx1">
                    <a:alpha val="60000"/>
                  </a:schemeClr>
                </a:solidFill>
              </a:rPr>
              <a:t>the fate of the horse industry, shift away from railroads  </a:t>
            </a:r>
          </a:p>
        </p:txBody>
      </p:sp>
      <p:sp>
        <p:nvSpPr>
          <p:cNvPr id="145" name="Freeform: Shape 144">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Diagram&#10;&#10;Description automatically generated with low confidence">
            <a:extLst>
              <a:ext uri="{FF2B5EF4-FFF2-40B4-BE49-F238E27FC236}">
                <a16:creationId xmlns:a16="http://schemas.microsoft.com/office/drawing/2014/main" id="{5C63C13F-4F14-4946-A1C4-39C15BC8AE62}"/>
              </a:ext>
            </a:extLst>
          </p:cNvPr>
          <p:cNvPicPr>
            <a:picLocks noChangeAspect="1"/>
          </p:cNvPicPr>
          <p:nvPr/>
        </p:nvPicPr>
        <p:blipFill rotWithShape="1">
          <a:blip r:embed="rId3">
            <a:extLst>
              <a:ext uri="{28A0092B-C50C-407E-A947-70E740481C1C}">
                <a14:useLocalDpi xmlns:a14="http://schemas.microsoft.com/office/drawing/2010/main" val="0"/>
              </a:ext>
            </a:extLst>
          </a:blip>
          <a:srcRect l="-22124" b="-21954"/>
          <a:stretch/>
        </p:blipFill>
        <p:spPr>
          <a:xfrm>
            <a:off x="6096001" y="9"/>
            <a:ext cx="6096000" cy="6087587"/>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
        <p:nvSpPr>
          <p:cNvPr id="16" name="TextBox 15">
            <a:extLst>
              <a:ext uri="{FF2B5EF4-FFF2-40B4-BE49-F238E27FC236}">
                <a16:creationId xmlns:a16="http://schemas.microsoft.com/office/drawing/2014/main" id="{A88AB54B-0631-AB4F-ADC8-B07247830830}"/>
              </a:ext>
            </a:extLst>
          </p:cNvPr>
          <p:cNvSpPr txBox="1"/>
          <p:nvPr/>
        </p:nvSpPr>
        <p:spPr>
          <a:xfrm>
            <a:off x="7787107" y="5221323"/>
            <a:ext cx="4048631" cy="508678"/>
          </a:xfrm>
          <a:prstGeom prst="rect">
            <a:avLst/>
          </a:prstGeom>
          <a:solidFill>
            <a:srgbClr val="000000">
              <a:alpha val="50000"/>
            </a:srgbClr>
          </a:solidFill>
          <a:ln>
            <a:noFill/>
          </a:ln>
        </p:spPr>
        <p:txBody>
          <a:bodyPr wrap="square" rtlCol="0">
            <a:noAutofit/>
          </a:bodyPr>
          <a:lstStyle/>
          <a:p>
            <a:pPr algn="ctr">
              <a:spcAft>
                <a:spcPts val="600"/>
              </a:spcAft>
            </a:pPr>
            <a:r>
              <a:rPr lang="en-US" sz="2800" b="1" dirty="0">
                <a:solidFill>
                  <a:srgbClr val="FFFFFF"/>
                </a:solidFill>
              </a:rPr>
              <a:t>Established </a:t>
            </a:r>
            <a:r>
              <a:rPr lang="en-US" sz="2800" b="1" strike="sngStrike" dirty="0">
                <a:solidFill>
                  <a:srgbClr val="FFFFFF"/>
                </a:solidFill>
              </a:rPr>
              <a:t>1967</a:t>
            </a:r>
            <a:r>
              <a:rPr lang="en-US" sz="2800" b="1" dirty="0">
                <a:solidFill>
                  <a:srgbClr val="FFFFFF"/>
                </a:solidFill>
              </a:rPr>
              <a:t> 1917</a:t>
            </a:r>
          </a:p>
        </p:txBody>
      </p:sp>
      <p:grpSp>
        <p:nvGrpSpPr>
          <p:cNvPr id="3" name="Group 2">
            <a:extLst>
              <a:ext uri="{FF2B5EF4-FFF2-40B4-BE49-F238E27FC236}">
                <a16:creationId xmlns:a16="http://schemas.microsoft.com/office/drawing/2014/main" id="{9864F7AC-1259-C84F-8671-23BD6A6BCC6A}"/>
              </a:ext>
            </a:extLst>
          </p:cNvPr>
          <p:cNvGrpSpPr/>
          <p:nvPr/>
        </p:nvGrpSpPr>
        <p:grpSpPr>
          <a:xfrm>
            <a:off x="5371294" y="7506856"/>
            <a:ext cx="8490721" cy="5086774"/>
            <a:chOff x="2057400" y="339997"/>
            <a:chExt cx="10809165" cy="6475749"/>
          </a:xfrm>
        </p:grpSpPr>
        <p:sp>
          <p:nvSpPr>
            <p:cNvPr id="52230" name="Rectangle 6"/>
            <p:cNvSpPr>
              <a:spLocks noChangeArrowheads="1"/>
            </p:cNvSpPr>
            <p:nvPr/>
          </p:nvSpPr>
          <p:spPr bwMode="auto">
            <a:xfrm>
              <a:off x="3359150" y="1557338"/>
              <a:ext cx="67691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spcBef>
                  <a:spcPct val="20000"/>
                </a:spcBef>
                <a:buClr>
                  <a:schemeClr val="accent1"/>
                </a:buClr>
                <a:defRPr/>
              </a:pPr>
              <a:r>
                <a:rPr lang="en-US" sz="3200">
                  <a:ea typeface="ＭＳ Ｐゴシック" charset="0"/>
                </a:rPr>
                <a:t> </a:t>
              </a:r>
            </a:p>
          </p:txBody>
        </p:sp>
        <p:sp>
          <p:nvSpPr>
            <p:cNvPr id="7" name="Content Placeholder 1">
              <a:extLst>
                <a:ext uri="{FF2B5EF4-FFF2-40B4-BE49-F238E27FC236}">
                  <a16:creationId xmlns:a16="http://schemas.microsoft.com/office/drawing/2014/main" id="{D0131346-68D2-9849-B299-47AC6E3C7C84}"/>
                </a:ext>
              </a:extLst>
            </p:cNvPr>
            <p:cNvSpPr txBox="1">
              <a:spLocks/>
            </p:cNvSpPr>
            <p:nvPr/>
          </p:nvSpPr>
          <p:spPr>
            <a:xfrm>
              <a:off x="2057400" y="5825146"/>
              <a:ext cx="8229600" cy="99060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lnSpc>
                  <a:spcPct val="90000"/>
                </a:lnSpc>
              </a:pPr>
              <a:r>
                <a:rPr lang="en-US" sz="4800" b="1">
                  <a:solidFill>
                    <a:schemeClr val="bg1"/>
                  </a:solidFill>
                </a:rPr>
                <a:t>Time</a:t>
              </a:r>
            </a:p>
          </p:txBody>
        </p:sp>
        <p:cxnSp>
          <p:nvCxnSpPr>
            <p:cNvPr id="8" name="Straight Arrow Connector 7">
              <a:extLst>
                <a:ext uri="{FF2B5EF4-FFF2-40B4-BE49-F238E27FC236}">
                  <a16:creationId xmlns:a16="http://schemas.microsoft.com/office/drawing/2014/main" id="{C401E0F3-7696-D947-975B-7AB19089D34B}"/>
                </a:ext>
              </a:extLst>
            </p:cNvPr>
            <p:cNvCxnSpPr/>
            <p:nvPr/>
          </p:nvCxnSpPr>
          <p:spPr>
            <a:xfrm flipV="1">
              <a:off x="2317437" y="912930"/>
              <a:ext cx="7543833" cy="4781043"/>
            </a:xfrm>
            <a:prstGeom prst="straightConnector1">
              <a:avLst/>
            </a:prstGeom>
            <a:ln w="127000" cap="sq">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A2FEBCB0-AEA4-2244-9AD6-6D5BC13C9EBE}"/>
                </a:ext>
              </a:extLst>
            </p:cNvPr>
            <p:cNvSpPr txBox="1">
              <a:spLocks/>
            </p:cNvSpPr>
            <p:nvPr/>
          </p:nvSpPr>
          <p:spPr>
            <a:xfrm rot="2055876">
              <a:off x="6570779" y="3826274"/>
              <a:ext cx="3773522" cy="99059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lnSpc>
                  <a:spcPct val="90000"/>
                </a:lnSpc>
              </a:pPr>
              <a:r>
                <a:rPr lang="en-US" sz="4800" b="1"/>
                <a:t>Power</a:t>
              </a:r>
            </a:p>
          </p:txBody>
        </p:sp>
        <p:sp>
          <p:nvSpPr>
            <p:cNvPr id="10" name="Content Placeholder 1">
              <a:extLst>
                <a:ext uri="{FF2B5EF4-FFF2-40B4-BE49-F238E27FC236}">
                  <a16:creationId xmlns:a16="http://schemas.microsoft.com/office/drawing/2014/main" id="{7203AC5F-F39E-754F-A29D-266D87C36967}"/>
                </a:ext>
              </a:extLst>
            </p:cNvPr>
            <p:cNvSpPr txBox="1">
              <a:spLocks/>
            </p:cNvSpPr>
            <p:nvPr/>
          </p:nvSpPr>
          <p:spPr>
            <a:xfrm rot="19613727">
              <a:off x="5308291" y="339997"/>
              <a:ext cx="7558274" cy="99059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lnSpc>
                  <a:spcPct val="90000"/>
                </a:lnSpc>
              </a:pPr>
              <a:r>
                <a:rPr lang="en-US" sz="4800" b="1">
                  <a:solidFill>
                    <a:schemeClr val="accent5"/>
                  </a:solidFill>
                </a:rPr>
                <a:t>Information</a:t>
              </a:r>
            </a:p>
          </p:txBody>
        </p:sp>
        <p:cxnSp>
          <p:nvCxnSpPr>
            <p:cNvPr id="13" name="Straight Arrow Connector 12">
              <a:extLst>
                <a:ext uri="{FF2B5EF4-FFF2-40B4-BE49-F238E27FC236}">
                  <a16:creationId xmlns:a16="http://schemas.microsoft.com/office/drawing/2014/main" id="{E2A5BED2-A9AD-B549-8BA5-2C5DA7C3DBAE}"/>
                </a:ext>
              </a:extLst>
            </p:cNvPr>
            <p:cNvCxnSpPr>
              <a:cxnSpLocks/>
              <a:endCxn id="12" idx="0"/>
            </p:cNvCxnSpPr>
            <p:nvPr/>
          </p:nvCxnSpPr>
          <p:spPr>
            <a:xfrm>
              <a:off x="2303791" y="586047"/>
              <a:ext cx="7583965" cy="5175183"/>
            </a:xfrm>
            <a:prstGeom prst="straightConnector1">
              <a:avLst/>
            </a:prstGeom>
            <a:ln w="127000" cap="sq">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Half Frame 11">
              <a:extLst>
                <a:ext uri="{FF2B5EF4-FFF2-40B4-BE49-F238E27FC236}">
                  <a16:creationId xmlns:a16="http://schemas.microsoft.com/office/drawing/2014/main" id="{6909C84C-75A4-0042-9B8D-2CBA2397AAC8}"/>
                </a:ext>
              </a:extLst>
            </p:cNvPr>
            <p:cNvSpPr/>
            <p:nvPr/>
          </p:nvSpPr>
          <p:spPr>
            <a:xfrm flipV="1">
              <a:off x="2144491" y="618004"/>
              <a:ext cx="7855879" cy="5218027"/>
            </a:xfrm>
            <a:prstGeom prst="halfFrame">
              <a:avLst>
                <a:gd name="adj1" fmla="val 2867"/>
                <a:gd name="adj2" fmla="val 307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78660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194" name="Rectangle 193">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95" name="Rectangle 194">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196" name="Freeform: Shape 195">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A55E7478-CC7E-6048-9254-40C82A61EB13}"/>
              </a:ext>
            </a:extLst>
          </p:cNvPr>
          <p:cNvPicPr>
            <a:picLocks noChangeAspect="1"/>
          </p:cNvPicPr>
          <p:nvPr/>
        </p:nvPicPr>
        <p:blipFill rotWithShape="1">
          <a:blip r:embed="rId3">
            <a:extLst>
              <a:ext uri="{28A0092B-C50C-407E-A947-70E740481C1C}">
                <a14:useLocalDpi xmlns:a14="http://schemas.microsoft.com/office/drawing/2010/main" val="0"/>
              </a:ext>
            </a:extLst>
          </a:blip>
          <a:srcRect l="-7268" t="2672" r="2" b="-7266"/>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
        <p:nvSpPr>
          <p:cNvPr id="16" name="TextBox 15">
            <a:extLst>
              <a:ext uri="{FF2B5EF4-FFF2-40B4-BE49-F238E27FC236}">
                <a16:creationId xmlns:a16="http://schemas.microsoft.com/office/drawing/2014/main" id="{A88AB54B-0631-AB4F-ADC8-B07247830830}"/>
              </a:ext>
            </a:extLst>
          </p:cNvPr>
          <p:cNvSpPr txBox="1"/>
          <p:nvPr/>
        </p:nvSpPr>
        <p:spPr>
          <a:xfrm>
            <a:off x="7399328" y="5531106"/>
            <a:ext cx="4048631" cy="508678"/>
          </a:xfrm>
          <a:prstGeom prst="rect">
            <a:avLst/>
          </a:prstGeom>
          <a:solidFill>
            <a:srgbClr val="000000">
              <a:alpha val="50000"/>
            </a:srgbClr>
          </a:solidFill>
          <a:ln>
            <a:noFill/>
          </a:ln>
        </p:spPr>
        <p:txBody>
          <a:bodyPr wrap="square" rtlCol="0">
            <a:noAutofit/>
          </a:bodyPr>
          <a:lstStyle/>
          <a:p>
            <a:pPr algn="ctr">
              <a:spcAft>
                <a:spcPts val="600"/>
              </a:spcAft>
            </a:pPr>
            <a:r>
              <a:rPr lang="en-US" sz="2800" b="1" dirty="0">
                <a:solidFill>
                  <a:srgbClr val="FFFFFF"/>
                </a:solidFill>
              </a:rPr>
              <a:t>Established 2021</a:t>
            </a:r>
          </a:p>
        </p:txBody>
      </p:sp>
      <p:grpSp>
        <p:nvGrpSpPr>
          <p:cNvPr id="30" name="Group 29">
            <a:extLst>
              <a:ext uri="{FF2B5EF4-FFF2-40B4-BE49-F238E27FC236}">
                <a16:creationId xmlns:a16="http://schemas.microsoft.com/office/drawing/2014/main" id="{8AED0DFF-85AD-794C-873B-72F0B80A3A50}"/>
              </a:ext>
            </a:extLst>
          </p:cNvPr>
          <p:cNvGrpSpPr/>
          <p:nvPr/>
        </p:nvGrpSpPr>
        <p:grpSpPr>
          <a:xfrm>
            <a:off x="151171" y="2287018"/>
            <a:ext cx="6015897" cy="4401504"/>
            <a:chOff x="1816043" y="618004"/>
            <a:chExt cx="8470957" cy="6197742"/>
          </a:xfrm>
        </p:grpSpPr>
        <p:sp>
          <p:nvSpPr>
            <p:cNvPr id="31" name="Content Placeholder 1">
              <a:extLst>
                <a:ext uri="{FF2B5EF4-FFF2-40B4-BE49-F238E27FC236}">
                  <a16:creationId xmlns:a16="http://schemas.microsoft.com/office/drawing/2014/main" id="{6F0421C8-2B98-294B-A358-2CCC27C16F1A}"/>
                </a:ext>
              </a:extLst>
            </p:cNvPr>
            <p:cNvSpPr txBox="1">
              <a:spLocks/>
            </p:cNvSpPr>
            <p:nvPr/>
          </p:nvSpPr>
          <p:spPr>
            <a:xfrm>
              <a:off x="2057400" y="5825146"/>
              <a:ext cx="8229600" cy="99060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lnSpc>
                  <a:spcPct val="90000"/>
                </a:lnSpc>
              </a:pPr>
              <a:r>
                <a:rPr lang="en-US" sz="4300" b="1"/>
                <a:t>Time</a:t>
              </a:r>
            </a:p>
          </p:txBody>
        </p:sp>
        <p:cxnSp>
          <p:nvCxnSpPr>
            <p:cNvPr id="32" name="Straight Arrow Connector 31">
              <a:extLst>
                <a:ext uri="{FF2B5EF4-FFF2-40B4-BE49-F238E27FC236}">
                  <a16:creationId xmlns:a16="http://schemas.microsoft.com/office/drawing/2014/main" id="{621EF774-3735-B643-896D-A61A74FCB832}"/>
                </a:ext>
              </a:extLst>
            </p:cNvPr>
            <p:cNvCxnSpPr/>
            <p:nvPr/>
          </p:nvCxnSpPr>
          <p:spPr>
            <a:xfrm flipV="1">
              <a:off x="2237611" y="969058"/>
              <a:ext cx="7543833" cy="4781042"/>
            </a:xfrm>
            <a:prstGeom prst="straightConnector1">
              <a:avLst/>
            </a:prstGeom>
            <a:ln w="127000" cap="sq">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Content Placeholder 1">
              <a:extLst>
                <a:ext uri="{FF2B5EF4-FFF2-40B4-BE49-F238E27FC236}">
                  <a16:creationId xmlns:a16="http://schemas.microsoft.com/office/drawing/2014/main" id="{AC556157-80D8-2A48-9598-6C4E8618FA5F}"/>
                </a:ext>
              </a:extLst>
            </p:cNvPr>
            <p:cNvSpPr txBox="1">
              <a:spLocks/>
            </p:cNvSpPr>
            <p:nvPr/>
          </p:nvSpPr>
          <p:spPr>
            <a:xfrm rot="2055876">
              <a:off x="3513595" y="1766845"/>
              <a:ext cx="3773522" cy="99060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lnSpc>
                  <a:spcPct val="90000"/>
                </a:lnSpc>
              </a:pPr>
              <a:r>
                <a:rPr lang="en-US" sz="4300" b="1"/>
                <a:t>Power</a:t>
              </a:r>
            </a:p>
          </p:txBody>
        </p:sp>
        <p:sp>
          <p:nvSpPr>
            <p:cNvPr id="34" name="Content Placeholder 1">
              <a:extLst>
                <a:ext uri="{FF2B5EF4-FFF2-40B4-BE49-F238E27FC236}">
                  <a16:creationId xmlns:a16="http://schemas.microsoft.com/office/drawing/2014/main" id="{B4E0A689-3739-E045-A607-CE3378F17387}"/>
                </a:ext>
              </a:extLst>
            </p:cNvPr>
            <p:cNvSpPr txBox="1">
              <a:spLocks/>
            </p:cNvSpPr>
            <p:nvPr/>
          </p:nvSpPr>
          <p:spPr>
            <a:xfrm rot="19613727">
              <a:off x="1816043" y="2721032"/>
              <a:ext cx="7558274" cy="99060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auto">
                <a:lnSpc>
                  <a:spcPct val="90000"/>
                </a:lnSpc>
              </a:pPr>
              <a:r>
                <a:rPr lang="en-US" sz="4300" b="1">
                  <a:solidFill>
                    <a:schemeClr val="accent6">
                      <a:lumMod val="75000"/>
                    </a:schemeClr>
                  </a:solidFill>
                </a:rPr>
                <a:t>Information</a:t>
              </a:r>
            </a:p>
          </p:txBody>
        </p:sp>
        <p:cxnSp>
          <p:nvCxnSpPr>
            <p:cNvPr id="35" name="Straight Arrow Connector 34">
              <a:extLst>
                <a:ext uri="{FF2B5EF4-FFF2-40B4-BE49-F238E27FC236}">
                  <a16:creationId xmlns:a16="http://schemas.microsoft.com/office/drawing/2014/main" id="{3E34D50F-BE53-0C4D-9734-DEB20C618A98}"/>
                </a:ext>
              </a:extLst>
            </p:cNvPr>
            <p:cNvCxnSpPr/>
            <p:nvPr/>
          </p:nvCxnSpPr>
          <p:spPr>
            <a:xfrm flipV="1">
              <a:off x="2242563" y="5814374"/>
              <a:ext cx="7706875" cy="21545"/>
            </a:xfrm>
            <a:prstGeom prst="straightConnector1">
              <a:avLst/>
            </a:prstGeom>
            <a:ln w="127000" cap="sq">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Half Frame 35">
              <a:extLst>
                <a:ext uri="{FF2B5EF4-FFF2-40B4-BE49-F238E27FC236}">
                  <a16:creationId xmlns:a16="http://schemas.microsoft.com/office/drawing/2014/main" id="{9DDC7374-22B9-7E40-9BE6-0D25FC6F05D7}"/>
                </a:ext>
              </a:extLst>
            </p:cNvPr>
            <p:cNvSpPr/>
            <p:nvPr/>
          </p:nvSpPr>
          <p:spPr>
            <a:xfrm flipV="1">
              <a:off x="2144491" y="618004"/>
              <a:ext cx="7855879" cy="5218027"/>
            </a:xfrm>
            <a:prstGeom prst="halfFrame">
              <a:avLst>
                <a:gd name="adj1" fmla="val 2867"/>
                <a:gd name="adj2" fmla="val 307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 name="Straight Arrow Connector 36">
              <a:extLst>
                <a:ext uri="{FF2B5EF4-FFF2-40B4-BE49-F238E27FC236}">
                  <a16:creationId xmlns:a16="http://schemas.microsoft.com/office/drawing/2014/main" id="{29864ED0-6395-CA45-99B3-C3DB0CDA6308}"/>
                </a:ext>
              </a:extLst>
            </p:cNvPr>
            <p:cNvCxnSpPr>
              <a:cxnSpLocks/>
              <a:stCxn id="36" idx="1"/>
              <a:endCxn id="36" idx="0"/>
            </p:cNvCxnSpPr>
            <p:nvPr/>
          </p:nvCxnSpPr>
          <p:spPr>
            <a:xfrm>
              <a:off x="2224744" y="671310"/>
              <a:ext cx="7663012" cy="5089921"/>
            </a:xfrm>
            <a:prstGeom prst="straightConnector1">
              <a:avLst/>
            </a:prstGeom>
            <a:ln w="127000" cap="sq">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itle 1">
            <a:extLst>
              <a:ext uri="{FF2B5EF4-FFF2-40B4-BE49-F238E27FC236}">
                <a16:creationId xmlns:a16="http://schemas.microsoft.com/office/drawing/2014/main" id="{9F29F9D6-8F44-5A44-BCA7-82362F2D772C}"/>
              </a:ext>
            </a:extLst>
          </p:cNvPr>
          <p:cNvSpPr txBox="1">
            <a:spLocks/>
          </p:cNvSpPr>
          <p:nvPr/>
        </p:nvSpPr>
        <p:spPr>
          <a:xfrm>
            <a:off x="765051" y="662400"/>
            <a:ext cx="4516505"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100" b="1">
                <a:ln w="3175">
                  <a:noFill/>
                  <a:prstDash val="solid"/>
                </a:ln>
                <a:latin typeface="+mn-lt"/>
              </a:rPr>
              <a:t>An Imagined Dynamic Approach</a:t>
            </a:r>
            <a:endParaRPr lang="en-US" altLang="en-US" sz="4100" b="1" dirty="0">
              <a:ln w="3175">
                <a:noFill/>
                <a:prstDash val="solid"/>
              </a:ln>
              <a:latin typeface="Cambria" panose="02040503050406030204" pitchFamily="18" charset="0"/>
            </a:endParaRPr>
          </a:p>
        </p:txBody>
      </p:sp>
    </p:spTree>
    <p:extLst>
      <p:ext uri="{BB962C8B-B14F-4D97-AF65-F5344CB8AC3E}">
        <p14:creationId xmlns:p14="http://schemas.microsoft.com/office/powerpoint/2010/main" val="2920813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051" y="0"/>
            <a:ext cx="12207052" cy="6858000"/>
            <a:chOff x="-15051" y="0"/>
            <a:chExt cx="12207052" cy="6858000"/>
          </a:xfrm>
        </p:grpSpPr>
        <p:sp>
          <p:nvSpPr>
            <p:cNvPr id="14" name="Rectangle 548"/>
            <p:cNvSpPr>
              <a:spLocks noChangeArrowheads="1"/>
            </p:cNvSpPr>
            <p:nvPr/>
          </p:nvSpPr>
          <p:spPr bwMode="auto">
            <a:xfrm>
              <a:off x="-15051" y="0"/>
              <a:ext cx="12207051" cy="6858000"/>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549"/>
            <p:cNvSpPr>
              <a:spLocks noChangeArrowheads="1"/>
            </p:cNvSpPr>
            <p:nvPr/>
          </p:nvSpPr>
          <p:spPr bwMode="auto">
            <a:xfrm>
              <a:off x="-15050" y="0"/>
              <a:ext cx="12207051" cy="6858000"/>
            </a:xfrm>
            <a:custGeom>
              <a:avLst/>
              <a:gdLst/>
              <a:ahLst/>
              <a:cxnLst/>
              <a:rect l="l" t="t" r="r" b="b"/>
              <a:pathLst>
                <a:path w="12207051" h="6858000">
                  <a:moveTo>
                    <a:pt x="11925920" y="6591300"/>
                  </a:moveTo>
                  <a:lnTo>
                    <a:pt x="11925920" y="6838950"/>
                  </a:lnTo>
                  <a:lnTo>
                    <a:pt x="12197073" y="6838950"/>
                  </a:lnTo>
                  <a:lnTo>
                    <a:pt x="12197073" y="6591300"/>
                  </a:lnTo>
                  <a:close/>
                  <a:moveTo>
                    <a:pt x="11635398" y="6591300"/>
                  </a:moveTo>
                  <a:lnTo>
                    <a:pt x="11635398" y="6838950"/>
                  </a:lnTo>
                  <a:lnTo>
                    <a:pt x="11906552" y="6838950"/>
                  </a:lnTo>
                  <a:lnTo>
                    <a:pt x="11906552" y="6591300"/>
                  </a:lnTo>
                  <a:close/>
                  <a:moveTo>
                    <a:pt x="11344876" y="6591300"/>
                  </a:moveTo>
                  <a:lnTo>
                    <a:pt x="11344876" y="6838950"/>
                  </a:lnTo>
                  <a:lnTo>
                    <a:pt x="11616030" y="6838950"/>
                  </a:lnTo>
                  <a:lnTo>
                    <a:pt x="11616030" y="6591300"/>
                  </a:lnTo>
                  <a:close/>
                  <a:moveTo>
                    <a:pt x="11054354" y="6591300"/>
                  </a:moveTo>
                  <a:lnTo>
                    <a:pt x="11054354" y="6838950"/>
                  </a:lnTo>
                  <a:lnTo>
                    <a:pt x="11325508" y="6838950"/>
                  </a:lnTo>
                  <a:lnTo>
                    <a:pt x="11325508" y="6591300"/>
                  </a:lnTo>
                  <a:close/>
                  <a:moveTo>
                    <a:pt x="10763832" y="6591300"/>
                  </a:moveTo>
                  <a:lnTo>
                    <a:pt x="10763832" y="6838950"/>
                  </a:lnTo>
                  <a:lnTo>
                    <a:pt x="11034986" y="6838950"/>
                  </a:lnTo>
                  <a:lnTo>
                    <a:pt x="11034986" y="6591300"/>
                  </a:lnTo>
                  <a:close/>
                  <a:moveTo>
                    <a:pt x="10473311" y="6591300"/>
                  </a:moveTo>
                  <a:lnTo>
                    <a:pt x="10473311" y="6838950"/>
                  </a:lnTo>
                  <a:lnTo>
                    <a:pt x="10744464" y="6838950"/>
                  </a:lnTo>
                  <a:lnTo>
                    <a:pt x="10744464" y="6591300"/>
                  </a:lnTo>
                  <a:close/>
                  <a:moveTo>
                    <a:pt x="10182789" y="6591300"/>
                  </a:moveTo>
                  <a:lnTo>
                    <a:pt x="10182789" y="6838950"/>
                  </a:lnTo>
                  <a:lnTo>
                    <a:pt x="10453943" y="6838950"/>
                  </a:lnTo>
                  <a:lnTo>
                    <a:pt x="10453943" y="6591300"/>
                  </a:lnTo>
                  <a:close/>
                  <a:moveTo>
                    <a:pt x="9892267" y="6591300"/>
                  </a:moveTo>
                  <a:lnTo>
                    <a:pt x="9892267" y="6838950"/>
                  </a:lnTo>
                  <a:lnTo>
                    <a:pt x="10163421" y="6838950"/>
                  </a:lnTo>
                  <a:lnTo>
                    <a:pt x="10163421" y="6591300"/>
                  </a:lnTo>
                  <a:close/>
                  <a:moveTo>
                    <a:pt x="9601745" y="6591300"/>
                  </a:moveTo>
                  <a:lnTo>
                    <a:pt x="9601745" y="6838950"/>
                  </a:lnTo>
                  <a:lnTo>
                    <a:pt x="9872899" y="6838950"/>
                  </a:lnTo>
                  <a:lnTo>
                    <a:pt x="9872899" y="6591300"/>
                  </a:lnTo>
                  <a:close/>
                  <a:moveTo>
                    <a:pt x="9311224" y="6591300"/>
                  </a:moveTo>
                  <a:lnTo>
                    <a:pt x="9311224" y="6838950"/>
                  </a:lnTo>
                  <a:lnTo>
                    <a:pt x="9582377" y="6838950"/>
                  </a:lnTo>
                  <a:lnTo>
                    <a:pt x="9582377" y="6591300"/>
                  </a:lnTo>
                  <a:close/>
                  <a:moveTo>
                    <a:pt x="9020702" y="6591300"/>
                  </a:moveTo>
                  <a:lnTo>
                    <a:pt x="9020702" y="6838950"/>
                  </a:lnTo>
                  <a:lnTo>
                    <a:pt x="9291856" y="6838950"/>
                  </a:lnTo>
                  <a:lnTo>
                    <a:pt x="9291856" y="6591300"/>
                  </a:lnTo>
                  <a:close/>
                  <a:moveTo>
                    <a:pt x="8731793" y="6591300"/>
                  </a:moveTo>
                  <a:lnTo>
                    <a:pt x="8731793" y="6838950"/>
                  </a:lnTo>
                  <a:lnTo>
                    <a:pt x="9001334" y="6838950"/>
                  </a:lnTo>
                  <a:lnTo>
                    <a:pt x="9001334" y="6591300"/>
                  </a:lnTo>
                  <a:close/>
                  <a:moveTo>
                    <a:pt x="8441272" y="6591300"/>
                  </a:moveTo>
                  <a:lnTo>
                    <a:pt x="8441272" y="6838950"/>
                  </a:lnTo>
                  <a:lnTo>
                    <a:pt x="8712425" y="6838950"/>
                  </a:lnTo>
                  <a:lnTo>
                    <a:pt x="8712425" y="6591300"/>
                  </a:lnTo>
                  <a:close/>
                  <a:moveTo>
                    <a:pt x="8150750" y="6591300"/>
                  </a:moveTo>
                  <a:lnTo>
                    <a:pt x="8150750" y="6838950"/>
                  </a:lnTo>
                  <a:lnTo>
                    <a:pt x="8421904" y="6838950"/>
                  </a:lnTo>
                  <a:lnTo>
                    <a:pt x="8421904" y="6591300"/>
                  </a:lnTo>
                  <a:close/>
                  <a:moveTo>
                    <a:pt x="7860228" y="6591300"/>
                  </a:moveTo>
                  <a:lnTo>
                    <a:pt x="7860228" y="6838950"/>
                  </a:lnTo>
                  <a:lnTo>
                    <a:pt x="8131382" y="6838950"/>
                  </a:lnTo>
                  <a:lnTo>
                    <a:pt x="8131382" y="6591300"/>
                  </a:lnTo>
                  <a:close/>
                  <a:moveTo>
                    <a:pt x="7569706" y="6591300"/>
                  </a:moveTo>
                  <a:lnTo>
                    <a:pt x="7569706" y="6838950"/>
                  </a:lnTo>
                  <a:lnTo>
                    <a:pt x="7840860" y="6838950"/>
                  </a:lnTo>
                  <a:lnTo>
                    <a:pt x="7840860" y="6591300"/>
                  </a:lnTo>
                  <a:close/>
                  <a:moveTo>
                    <a:pt x="7279185" y="6591300"/>
                  </a:moveTo>
                  <a:lnTo>
                    <a:pt x="7279185" y="6838950"/>
                  </a:lnTo>
                  <a:lnTo>
                    <a:pt x="7550338" y="6838950"/>
                  </a:lnTo>
                  <a:lnTo>
                    <a:pt x="7550338" y="6591300"/>
                  </a:lnTo>
                  <a:close/>
                  <a:moveTo>
                    <a:pt x="6988663" y="6591300"/>
                  </a:moveTo>
                  <a:lnTo>
                    <a:pt x="6988663" y="6838950"/>
                  </a:lnTo>
                  <a:lnTo>
                    <a:pt x="7259817" y="6838950"/>
                  </a:lnTo>
                  <a:lnTo>
                    <a:pt x="7259817" y="6591300"/>
                  </a:lnTo>
                  <a:close/>
                  <a:moveTo>
                    <a:pt x="6698141" y="6591300"/>
                  </a:moveTo>
                  <a:lnTo>
                    <a:pt x="6698141" y="6838950"/>
                  </a:lnTo>
                  <a:lnTo>
                    <a:pt x="6969295" y="6838950"/>
                  </a:lnTo>
                  <a:lnTo>
                    <a:pt x="6969295" y="6591300"/>
                  </a:lnTo>
                  <a:close/>
                  <a:moveTo>
                    <a:pt x="6407619" y="6591300"/>
                  </a:moveTo>
                  <a:lnTo>
                    <a:pt x="6407619" y="6838950"/>
                  </a:lnTo>
                  <a:lnTo>
                    <a:pt x="6678773" y="6838950"/>
                  </a:lnTo>
                  <a:lnTo>
                    <a:pt x="6678773" y="6591300"/>
                  </a:lnTo>
                  <a:close/>
                  <a:moveTo>
                    <a:pt x="6117097" y="6591300"/>
                  </a:moveTo>
                  <a:lnTo>
                    <a:pt x="6117097" y="6838950"/>
                  </a:lnTo>
                  <a:lnTo>
                    <a:pt x="6388251" y="6838950"/>
                  </a:lnTo>
                  <a:lnTo>
                    <a:pt x="6388251" y="6591300"/>
                  </a:lnTo>
                  <a:close/>
                  <a:moveTo>
                    <a:pt x="5826576" y="6591300"/>
                  </a:moveTo>
                  <a:lnTo>
                    <a:pt x="5826576" y="6838950"/>
                  </a:lnTo>
                  <a:lnTo>
                    <a:pt x="6097729" y="6838950"/>
                  </a:lnTo>
                  <a:lnTo>
                    <a:pt x="6097729" y="6591300"/>
                  </a:lnTo>
                  <a:close/>
                  <a:moveTo>
                    <a:pt x="5536054" y="6591300"/>
                  </a:moveTo>
                  <a:lnTo>
                    <a:pt x="5536054" y="6838950"/>
                  </a:lnTo>
                  <a:lnTo>
                    <a:pt x="5807208" y="6838950"/>
                  </a:lnTo>
                  <a:lnTo>
                    <a:pt x="5807208" y="6591300"/>
                  </a:lnTo>
                  <a:close/>
                  <a:moveTo>
                    <a:pt x="5247147" y="6591300"/>
                  </a:moveTo>
                  <a:lnTo>
                    <a:pt x="5247147" y="6838950"/>
                  </a:lnTo>
                  <a:lnTo>
                    <a:pt x="5516686" y="6838950"/>
                  </a:lnTo>
                  <a:lnTo>
                    <a:pt x="5516686" y="6591300"/>
                  </a:lnTo>
                  <a:close/>
                  <a:moveTo>
                    <a:pt x="4956625" y="6591300"/>
                  </a:moveTo>
                  <a:lnTo>
                    <a:pt x="4956625" y="6838950"/>
                  </a:lnTo>
                  <a:lnTo>
                    <a:pt x="5227779" y="6838950"/>
                  </a:lnTo>
                  <a:lnTo>
                    <a:pt x="5227779" y="6591300"/>
                  </a:lnTo>
                  <a:close/>
                  <a:moveTo>
                    <a:pt x="4666103" y="6591300"/>
                  </a:moveTo>
                  <a:lnTo>
                    <a:pt x="4666103" y="6838950"/>
                  </a:lnTo>
                  <a:lnTo>
                    <a:pt x="4937257" y="6838950"/>
                  </a:lnTo>
                  <a:lnTo>
                    <a:pt x="4937257" y="6591300"/>
                  </a:lnTo>
                  <a:close/>
                  <a:moveTo>
                    <a:pt x="4375581" y="6591300"/>
                  </a:moveTo>
                  <a:lnTo>
                    <a:pt x="4375581" y="6838950"/>
                  </a:lnTo>
                  <a:lnTo>
                    <a:pt x="4646735" y="6838950"/>
                  </a:lnTo>
                  <a:lnTo>
                    <a:pt x="4646735" y="6591300"/>
                  </a:lnTo>
                  <a:close/>
                  <a:moveTo>
                    <a:pt x="4085059" y="6591300"/>
                  </a:moveTo>
                  <a:lnTo>
                    <a:pt x="4085059" y="6838950"/>
                  </a:lnTo>
                  <a:lnTo>
                    <a:pt x="4356213" y="6838950"/>
                  </a:lnTo>
                  <a:lnTo>
                    <a:pt x="4356213" y="6591300"/>
                  </a:lnTo>
                  <a:close/>
                  <a:moveTo>
                    <a:pt x="3794538" y="6591300"/>
                  </a:moveTo>
                  <a:lnTo>
                    <a:pt x="3794538" y="6838950"/>
                  </a:lnTo>
                  <a:lnTo>
                    <a:pt x="4065691" y="6838950"/>
                  </a:lnTo>
                  <a:lnTo>
                    <a:pt x="4065691" y="6591300"/>
                  </a:lnTo>
                  <a:close/>
                  <a:moveTo>
                    <a:pt x="3504016" y="6591300"/>
                  </a:moveTo>
                  <a:lnTo>
                    <a:pt x="3504016" y="6838950"/>
                  </a:lnTo>
                  <a:lnTo>
                    <a:pt x="3775170" y="6838950"/>
                  </a:lnTo>
                  <a:lnTo>
                    <a:pt x="3775170" y="6591300"/>
                  </a:lnTo>
                  <a:close/>
                  <a:moveTo>
                    <a:pt x="3213494" y="6591300"/>
                  </a:moveTo>
                  <a:lnTo>
                    <a:pt x="3213494" y="6838950"/>
                  </a:lnTo>
                  <a:lnTo>
                    <a:pt x="3484648" y="6838950"/>
                  </a:lnTo>
                  <a:lnTo>
                    <a:pt x="3484648" y="6591300"/>
                  </a:lnTo>
                  <a:close/>
                  <a:moveTo>
                    <a:pt x="2922972" y="6591300"/>
                  </a:moveTo>
                  <a:lnTo>
                    <a:pt x="2922972" y="6838950"/>
                  </a:lnTo>
                  <a:lnTo>
                    <a:pt x="3194126" y="6838950"/>
                  </a:lnTo>
                  <a:lnTo>
                    <a:pt x="3194126" y="6591300"/>
                  </a:lnTo>
                  <a:close/>
                  <a:moveTo>
                    <a:pt x="2632451" y="6591300"/>
                  </a:moveTo>
                  <a:lnTo>
                    <a:pt x="2632451" y="6838950"/>
                  </a:lnTo>
                  <a:lnTo>
                    <a:pt x="2903604" y="6838950"/>
                  </a:lnTo>
                  <a:lnTo>
                    <a:pt x="2903604" y="6591300"/>
                  </a:lnTo>
                  <a:close/>
                  <a:moveTo>
                    <a:pt x="2341929" y="6591300"/>
                  </a:moveTo>
                  <a:lnTo>
                    <a:pt x="2341929" y="6838950"/>
                  </a:lnTo>
                  <a:lnTo>
                    <a:pt x="2613083" y="6838950"/>
                  </a:lnTo>
                  <a:lnTo>
                    <a:pt x="2613083" y="6591300"/>
                  </a:lnTo>
                  <a:close/>
                  <a:moveTo>
                    <a:pt x="2051407" y="6591300"/>
                  </a:moveTo>
                  <a:lnTo>
                    <a:pt x="2051407" y="6838950"/>
                  </a:lnTo>
                  <a:lnTo>
                    <a:pt x="2322561" y="6838950"/>
                  </a:lnTo>
                  <a:lnTo>
                    <a:pt x="2322561" y="6591300"/>
                  </a:lnTo>
                  <a:close/>
                  <a:moveTo>
                    <a:pt x="1760886" y="6591300"/>
                  </a:moveTo>
                  <a:lnTo>
                    <a:pt x="1760886" y="6838950"/>
                  </a:lnTo>
                  <a:lnTo>
                    <a:pt x="2032039" y="6838950"/>
                  </a:lnTo>
                  <a:lnTo>
                    <a:pt x="2032039" y="6591300"/>
                  </a:lnTo>
                  <a:close/>
                  <a:moveTo>
                    <a:pt x="1471977" y="6591300"/>
                  </a:moveTo>
                  <a:lnTo>
                    <a:pt x="1471977" y="6838950"/>
                  </a:lnTo>
                  <a:lnTo>
                    <a:pt x="1743131" y="6838950"/>
                  </a:lnTo>
                  <a:lnTo>
                    <a:pt x="1743131" y="6591300"/>
                  </a:lnTo>
                  <a:close/>
                  <a:moveTo>
                    <a:pt x="1181455" y="6591300"/>
                  </a:moveTo>
                  <a:lnTo>
                    <a:pt x="1181455" y="6838950"/>
                  </a:lnTo>
                  <a:lnTo>
                    <a:pt x="1452609" y="6838950"/>
                  </a:lnTo>
                  <a:lnTo>
                    <a:pt x="1452609" y="6591300"/>
                  </a:lnTo>
                  <a:close/>
                  <a:moveTo>
                    <a:pt x="890933" y="6591300"/>
                  </a:moveTo>
                  <a:lnTo>
                    <a:pt x="890933" y="6838950"/>
                  </a:lnTo>
                  <a:lnTo>
                    <a:pt x="1162087" y="6838950"/>
                  </a:lnTo>
                  <a:lnTo>
                    <a:pt x="1162087" y="6591300"/>
                  </a:lnTo>
                  <a:close/>
                  <a:moveTo>
                    <a:pt x="600412" y="6591300"/>
                  </a:moveTo>
                  <a:lnTo>
                    <a:pt x="600412" y="6838950"/>
                  </a:lnTo>
                  <a:lnTo>
                    <a:pt x="871565" y="6838950"/>
                  </a:lnTo>
                  <a:lnTo>
                    <a:pt x="871565" y="6591300"/>
                  </a:lnTo>
                  <a:close/>
                  <a:moveTo>
                    <a:pt x="309890" y="6591300"/>
                  </a:moveTo>
                  <a:lnTo>
                    <a:pt x="309890" y="6838950"/>
                  </a:lnTo>
                  <a:lnTo>
                    <a:pt x="581044" y="6838950"/>
                  </a:lnTo>
                  <a:lnTo>
                    <a:pt x="581044" y="6591300"/>
                  </a:lnTo>
                  <a:close/>
                  <a:moveTo>
                    <a:pt x="19368" y="6591300"/>
                  </a:moveTo>
                  <a:lnTo>
                    <a:pt x="19368" y="6838950"/>
                  </a:lnTo>
                  <a:lnTo>
                    <a:pt x="290522" y="6838950"/>
                  </a:lnTo>
                  <a:lnTo>
                    <a:pt x="290522" y="6591300"/>
                  </a:lnTo>
                  <a:close/>
                  <a:moveTo>
                    <a:pt x="11925920" y="6305550"/>
                  </a:moveTo>
                  <a:lnTo>
                    <a:pt x="11925920" y="6572250"/>
                  </a:lnTo>
                  <a:lnTo>
                    <a:pt x="12197073" y="6572250"/>
                  </a:lnTo>
                  <a:lnTo>
                    <a:pt x="12197073" y="6305550"/>
                  </a:lnTo>
                  <a:close/>
                  <a:moveTo>
                    <a:pt x="11635398" y="6305550"/>
                  </a:moveTo>
                  <a:lnTo>
                    <a:pt x="11635398" y="6572250"/>
                  </a:lnTo>
                  <a:lnTo>
                    <a:pt x="11906552" y="6572250"/>
                  </a:lnTo>
                  <a:lnTo>
                    <a:pt x="11906552" y="6305550"/>
                  </a:lnTo>
                  <a:close/>
                  <a:moveTo>
                    <a:pt x="11344876" y="6305550"/>
                  </a:moveTo>
                  <a:lnTo>
                    <a:pt x="11344876" y="6572250"/>
                  </a:lnTo>
                  <a:lnTo>
                    <a:pt x="11616030" y="6572250"/>
                  </a:lnTo>
                  <a:lnTo>
                    <a:pt x="11616030" y="6305550"/>
                  </a:lnTo>
                  <a:close/>
                  <a:moveTo>
                    <a:pt x="11054354" y="6305550"/>
                  </a:moveTo>
                  <a:lnTo>
                    <a:pt x="11054354" y="6572250"/>
                  </a:lnTo>
                  <a:lnTo>
                    <a:pt x="11325508" y="6572250"/>
                  </a:lnTo>
                  <a:lnTo>
                    <a:pt x="11325508" y="6305550"/>
                  </a:lnTo>
                  <a:close/>
                  <a:moveTo>
                    <a:pt x="10763832" y="6305550"/>
                  </a:moveTo>
                  <a:lnTo>
                    <a:pt x="10763832" y="6572250"/>
                  </a:lnTo>
                  <a:lnTo>
                    <a:pt x="11034986" y="6572250"/>
                  </a:lnTo>
                  <a:lnTo>
                    <a:pt x="11034986" y="6305550"/>
                  </a:lnTo>
                  <a:close/>
                  <a:moveTo>
                    <a:pt x="10473311" y="6305550"/>
                  </a:moveTo>
                  <a:lnTo>
                    <a:pt x="10473311" y="6572250"/>
                  </a:lnTo>
                  <a:lnTo>
                    <a:pt x="10744464" y="6572250"/>
                  </a:lnTo>
                  <a:lnTo>
                    <a:pt x="10744464" y="6305550"/>
                  </a:lnTo>
                  <a:close/>
                  <a:moveTo>
                    <a:pt x="10182789" y="6305550"/>
                  </a:moveTo>
                  <a:lnTo>
                    <a:pt x="10182789" y="6572250"/>
                  </a:lnTo>
                  <a:lnTo>
                    <a:pt x="10453943" y="6572250"/>
                  </a:lnTo>
                  <a:lnTo>
                    <a:pt x="10453943" y="6305550"/>
                  </a:lnTo>
                  <a:close/>
                  <a:moveTo>
                    <a:pt x="9892267" y="6305550"/>
                  </a:moveTo>
                  <a:lnTo>
                    <a:pt x="9892267" y="6572250"/>
                  </a:lnTo>
                  <a:lnTo>
                    <a:pt x="10163421" y="6572250"/>
                  </a:lnTo>
                  <a:lnTo>
                    <a:pt x="10163421" y="6305550"/>
                  </a:lnTo>
                  <a:close/>
                  <a:moveTo>
                    <a:pt x="9601745" y="6305550"/>
                  </a:moveTo>
                  <a:lnTo>
                    <a:pt x="9601745" y="6572250"/>
                  </a:lnTo>
                  <a:lnTo>
                    <a:pt x="9872899" y="6572250"/>
                  </a:lnTo>
                  <a:lnTo>
                    <a:pt x="9872899" y="6305550"/>
                  </a:lnTo>
                  <a:close/>
                  <a:moveTo>
                    <a:pt x="9311224" y="6305550"/>
                  </a:moveTo>
                  <a:lnTo>
                    <a:pt x="9311224" y="6572250"/>
                  </a:lnTo>
                  <a:lnTo>
                    <a:pt x="9582377" y="6572250"/>
                  </a:lnTo>
                  <a:lnTo>
                    <a:pt x="9582377" y="6305550"/>
                  </a:lnTo>
                  <a:close/>
                  <a:moveTo>
                    <a:pt x="9020702" y="6305550"/>
                  </a:moveTo>
                  <a:lnTo>
                    <a:pt x="9020702" y="6572250"/>
                  </a:lnTo>
                  <a:lnTo>
                    <a:pt x="9291856" y="6572250"/>
                  </a:lnTo>
                  <a:lnTo>
                    <a:pt x="9291856" y="6305550"/>
                  </a:lnTo>
                  <a:close/>
                  <a:moveTo>
                    <a:pt x="8731793" y="6305550"/>
                  </a:moveTo>
                  <a:lnTo>
                    <a:pt x="8731793" y="6572250"/>
                  </a:lnTo>
                  <a:lnTo>
                    <a:pt x="9001334" y="6572250"/>
                  </a:lnTo>
                  <a:lnTo>
                    <a:pt x="9001334" y="6305550"/>
                  </a:lnTo>
                  <a:close/>
                  <a:moveTo>
                    <a:pt x="8441272" y="6305550"/>
                  </a:moveTo>
                  <a:lnTo>
                    <a:pt x="8441272" y="6572250"/>
                  </a:lnTo>
                  <a:lnTo>
                    <a:pt x="8712425" y="6572250"/>
                  </a:lnTo>
                  <a:lnTo>
                    <a:pt x="8712425" y="6305550"/>
                  </a:lnTo>
                  <a:close/>
                  <a:moveTo>
                    <a:pt x="8150750" y="6305550"/>
                  </a:moveTo>
                  <a:lnTo>
                    <a:pt x="8150750" y="6572250"/>
                  </a:lnTo>
                  <a:lnTo>
                    <a:pt x="8421904" y="6572250"/>
                  </a:lnTo>
                  <a:lnTo>
                    <a:pt x="8421904" y="6305550"/>
                  </a:lnTo>
                  <a:close/>
                  <a:moveTo>
                    <a:pt x="7860228" y="6305550"/>
                  </a:moveTo>
                  <a:lnTo>
                    <a:pt x="7860228" y="6572250"/>
                  </a:lnTo>
                  <a:lnTo>
                    <a:pt x="8131382" y="6572250"/>
                  </a:lnTo>
                  <a:lnTo>
                    <a:pt x="8131382" y="6305550"/>
                  </a:lnTo>
                  <a:close/>
                  <a:moveTo>
                    <a:pt x="7569706" y="6305550"/>
                  </a:moveTo>
                  <a:lnTo>
                    <a:pt x="7569706" y="6572250"/>
                  </a:lnTo>
                  <a:lnTo>
                    <a:pt x="7840860" y="6572250"/>
                  </a:lnTo>
                  <a:lnTo>
                    <a:pt x="7840860" y="6305550"/>
                  </a:lnTo>
                  <a:close/>
                  <a:moveTo>
                    <a:pt x="7279185" y="6305550"/>
                  </a:moveTo>
                  <a:lnTo>
                    <a:pt x="7279185" y="6572250"/>
                  </a:lnTo>
                  <a:lnTo>
                    <a:pt x="7550338" y="6572250"/>
                  </a:lnTo>
                  <a:lnTo>
                    <a:pt x="7550338" y="6305550"/>
                  </a:lnTo>
                  <a:close/>
                  <a:moveTo>
                    <a:pt x="6988663" y="6305550"/>
                  </a:moveTo>
                  <a:lnTo>
                    <a:pt x="6988663" y="6572250"/>
                  </a:lnTo>
                  <a:lnTo>
                    <a:pt x="7259817" y="6572250"/>
                  </a:lnTo>
                  <a:lnTo>
                    <a:pt x="7259817" y="6305550"/>
                  </a:lnTo>
                  <a:close/>
                  <a:moveTo>
                    <a:pt x="6698141" y="6305550"/>
                  </a:moveTo>
                  <a:lnTo>
                    <a:pt x="6698141" y="6572250"/>
                  </a:lnTo>
                  <a:lnTo>
                    <a:pt x="6969295" y="6572250"/>
                  </a:lnTo>
                  <a:lnTo>
                    <a:pt x="6969295" y="6305550"/>
                  </a:lnTo>
                  <a:close/>
                  <a:moveTo>
                    <a:pt x="6407619" y="6305550"/>
                  </a:moveTo>
                  <a:lnTo>
                    <a:pt x="6407619" y="6572250"/>
                  </a:lnTo>
                  <a:lnTo>
                    <a:pt x="6678773" y="6572250"/>
                  </a:lnTo>
                  <a:lnTo>
                    <a:pt x="6678773" y="6305550"/>
                  </a:lnTo>
                  <a:close/>
                  <a:moveTo>
                    <a:pt x="6117097" y="6305550"/>
                  </a:moveTo>
                  <a:lnTo>
                    <a:pt x="6117097" y="6572250"/>
                  </a:lnTo>
                  <a:lnTo>
                    <a:pt x="6388251" y="6572250"/>
                  </a:lnTo>
                  <a:lnTo>
                    <a:pt x="6388251" y="6305550"/>
                  </a:lnTo>
                  <a:close/>
                  <a:moveTo>
                    <a:pt x="5826576" y="6305550"/>
                  </a:moveTo>
                  <a:lnTo>
                    <a:pt x="5826576" y="6572250"/>
                  </a:lnTo>
                  <a:lnTo>
                    <a:pt x="6097729" y="6572250"/>
                  </a:lnTo>
                  <a:lnTo>
                    <a:pt x="6097729" y="6305550"/>
                  </a:lnTo>
                  <a:close/>
                  <a:moveTo>
                    <a:pt x="5536054" y="6305550"/>
                  </a:moveTo>
                  <a:lnTo>
                    <a:pt x="5536054" y="6572250"/>
                  </a:lnTo>
                  <a:lnTo>
                    <a:pt x="5807208" y="6572250"/>
                  </a:lnTo>
                  <a:lnTo>
                    <a:pt x="5807208" y="6305550"/>
                  </a:lnTo>
                  <a:close/>
                  <a:moveTo>
                    <a:pt x="5247147" y="6305550"/>
                  </a:moveTo>
                  <a:lnTo>
                    <a:pt x="5247147" y="6572250"/>
                  </a:lnTo>
                  <a:lnTo>
                    <a:pt x="5516686" y="6572250"/>
                  </a:lnTo>
                  <a:lnTo>
                    <a:pt x="5516686" y="6305550"/>
                  </a:lnTo>
                  <a:close/>
                  <a:moveTo>
                    <a:pt x="4956625" y="6305550"/>
                  </a:moveTo>
                  <a:lnTo>
                    <a:pt x="4956625" y="6572250"/>
                  </a:lnTo>
                  <a:lnTo>
                    <a:pt x="5227779" y="6572250"/>
                  </a:lnTo>
                  <a:lnTo>
                    <a:pt x="5227779" y="6305550"/>
                  </a:lnTo>
                  <a:close/>
                  <a:moveTo>
                    <a:pt x="4666103" y="6305550"/>
                  </a:moveTo>
                  <a:lnTo>
                    <a:pt x="4666103" y="6572250"/>
                  </a:lnTo>
                  <a:lnTo>
                    <a:pt x="4937257" y="6572250"/>
                  </a:lnTo>
                  <a:lnTo>
                    <a:pt x="4937257" y="6305550"/>
                  </a:lnTo>
                  <a:close/>
                  <a:moveTo>
                    <a:pt x="4375581" y="6305550"/>
                  </a:moveTo>
                  <a:lnTo>
                    <a:pt x="4375581" y="6572250"/>
                  </a:lnTo>
                  <a:lnTo>
                    <a:pt x="4646735" y="6572250"/>
                  </a:lnTo>
                  <a:lnTo>
                    <a:pt x="4646735" y="6305550"/>
                  </a:lnTo>
                  <a:close/>
                  <a:moveTo>
                    <a:pt x="4085059" y="6305550"/>
                  </a:moveTo>
                  <a:lnTo>
                    <a:pt x="4085059" y="6572250"/>
                  </a:lnTo>
                  <a:lnTo>
                    <a:pt x="4356213" y="6572250"/>
                  </a:lnTo>
                  <a:lnTo>
                    <a:pt x="4356213" y="6305550"/>
                  </a:lnTo>
                  <a:close/>
                  <a:moveTo>
                    <a:pt x="3794538" y="6305550"/>
                  </a:moveTo>
                  <a:lnTo>
                    <a:pt x="3794538" y="6572250"/>
                  </a:lnTo>
                  <a:lnTo>
                    <a:pt x="4065691" y="6572250"/>
                  </a:lnTo>
                  <a:lnTo>
                    <a:pt x="4065691" y="6305550"/>
                  </a:lnTo>
                  <a:close/>
                  <a:moveTo>
                    <a:pt x="3504016" y="6305550"/>
                  </a:moveTo>
                  <a:lnTo>
                    <a:pt x="3504016" y="6572250"/>
                  </a:lnTo>
                  <a:lnTo>
                    <a:pt x="3775170" y="6572250"/>
                  </a:lnTo>
                  <a:lnTo>
                    <a:pt x="3775170" y="6305550"/>
                  </a:lnTo>
                  <a:close/>
                  <a:moveTo>
                    <a:pt x="3213494" y="6305550"/>
                  </a:moveTo>
                  <a:lnTo>
                    <a:pt x="3213494" y="6572250"/>
                  </a:lnTo>
                  <a:lnTo>
                    <a:pt x="3484648" y="6572250"/>
                  </a:lnTo>
                  <a:lnTo>
                    <a:pt x="3484648" y="6305550"/>
                  </a:lnTo>
                  <a:close/>
                  <a:moveTo>
                    <a:pt x="2922972" y="6305550"/>
                  </a:moveTo>
                  <a:lnTo>
                    <a:pt x="2922972" y="6572250"/>
                  </a:lnTo>
                  <a:lnTo>
                    <a:pt x="3194126" y="6572250"/>
                  </a:lnTo>
                  <a:lnTo>
                    <a:pt x="3194126" y="6305550"/>
                  </a:lnTo>
                  <a:close/>
                  <a:moveTo>
                    <a:pt x="2632451" y="6305550"/>
                  </a:moveTo>
                  <a:lnTo>
                    <a:pt x="2632451" y="6572250"/>
                  </a:lnTo>
                  <a:lnTo>
                    <a:pt x="2903604" y="6572250"/>
                  </a:lnTo>
                  <a:lnTo>
                    <a:pt x="2903604" y="6305550"/>
                  </a:lnTo>
                  <a:close/>
                  <a:moveTo>
                    <a:pt x="2341929" y="6305550"/>
                  </a:moveTo>
                  <a:lnTo>
                    <a:pt x="2341929" y="6572250"/>
                  </a:lnTo>
                  <a:lnTo>
                    <a:pt x="2613083" y="6572250"/>
                  </a:lnTo>
                  <a:lnTo>
                    <a:pt x="2613083" y="6305550"/>
                  </a:lnTo>
                  <a:close/>
                  <a:moveTo>
                    <a:pt x="2051407" y="6305550"/>
                  </a:moveTo>
                  <a:lnTo>
                    <a:pt x="2051407" y="6572250"/>
                  </a:lnTo>
                  <a:lnTo>
                    <a:pt x="2322561" y="6572250"/>
                  </a:lnTo>
                  <a:lnTo>
                    <a:pt x="2322561" y="6305550"/>
                  </a:lnTo>
                  <a:close/>
                  <a:moveTo>
                    <a:pt x="1760886" y="6305550"/>
                  </a:moveTo>
                  <a:lnTo>
                    <a:pt x="1760886" y="6572250"/>
                  </a:lnTo>
                  <a:lnTo>
                    <a:pt x="2032039" y="6572250"/>
                  </a:lnTo>
                  <a:lnTo>
                    <a:pt x="2032039" y="6305550"/>
                  </a:lnTo>
                  <a:close/>
                  <a:moveTo>
                    <a:pt x="1471977" y="6305550"/>
                  </a:moveTo>
                  <a:lnTo>
                    <a:pt x="1471977" y="6572250"/>
                  </a:lnTo>
                  <a:lnTo>
                    <a:pt x="1743131" y="6572250"/>
                  </a:lnTo>
                  <a:lnTo>
                    <a:pt x="1743131" y="6305550"/>
                  </a:lnTo>
                  <a:close/>
                  <a:moveTo>
                    <a:pt x="1181455" y="6305550"/>
                  </a:moveTo>
                  <a:lnTo>
                    <a:pt x="1181455" y="6572250"/>
                  </a:lnTo>
                  <a:lnTo>
                    <a:pt x="1452609" y="6572250"/>
                  </a:lnTo>
                  <a:lnTo>
                    <a:pt x="1452609" y="6305550"/>
                  </a:lnTo>
                  <a:close/>
                  <a:moveTo>
                    <a:pt x="890933" y="6305550"/>
                  </a:moveTo>
                  <a:lnTo>
                    <a:pt x="890933" y="6572250"/>
                  </a:lnTo>
                  <a:lnTo>
                    <a:pt x="1162087" y="6572250"/>
                  </a:lnTo>
                  <a:lnTo>
                    <a:pt x="1162087" y="6305550"/>
                  </a:lnTo>
                  <a:close/>
                  <a:moveTo>
                    <a:pt x="600412" y="6305550"/>
                  </a:moveTo>
                  <a:lnTo>
                    <a:pt x="600412" y="6572250"/>
                  </a:lnTo>
                  <a:lnTo>
                    <a:pt x="871565" y="6572250"/>
                  </a:lnTo>
                  <a:lnTo>
                    <a:pt x="871565" y="6305550"/>
                  </a:lnTo>
                  <a:close/>
                  <a:moveTo>
                    <a:pt x="309890" y="6305550"/>
                  </a:moveTo>
                  <a:lnTo>
                    <a:pt x="309890" y="6572250"/>
                  </a:lnTo>
                  <a:lnTo>
                    <a:pt x="581044" y="6572250"/>
                  </a:lnTo>
                  <a:lnTo>
                    <a:pt x="581044" y="6305550"/>
                  </a:lnTo>
                  <a:close/>
                  <a:moveTo>
                    <a:pt x="19368" y="6305550"/>
                  </a:moveTo>
                  <a:lnTo>
                    <a:pt x="19368" y="6572250"/>
                  </a:lnTo>
                  <a:lnTo>
                    <a:pt x="290522" y="6572250"/>
                  </a:lnTo>
                  <a:lnTo>
                    <a:pt x="290522" y="6305550"/>
                  </a:lnTo>
                  <a:close/>
                  <a:moveTo>
                    <a:pt x="11925920" y="6019800"/>
                  </a:moveTo>
                  <a:lnTo>
                    <a:pt x="11925920" y="6286500"/>
                  </a:lnTo>
                  <a:lnTo>
                    <a:pt x="12197073" y="6286500"/>
                  </a:lnTo>
                  <a:lnTo>
                    <a:pt x="12197073" y="6019800"/>
                  </a:lnTo>
                  <a:close/>
                  <a:moveTo>
                    <a:pt x="11635398" y="6019800"/>
                  </a:moveTo>
                  <a:lnTo>
                    <a:pt x="11635398" y="6286500"/>
                  </a:lnTo>
                  <a:lnTo>
                    <a:pt x="11906552" y="6286500"/>
                  </a:lnTo>
                  <a:lnTo>
                    <a:pt x="11906552" y="6019800"/>
                  </a:lnTo>
                  <a:close/>
                  <a:moveTo>
                    <a:pt x="11344876" y="6019800"/>
                  </a:moveTo>
                  <a:lnTo>
                    <a:pt x="11344876" y="6286500"/>
                  </a:lnTo>
                  <a:lnTo>
                    <a:pt x="11616030" y="6286500"/>
                  </a:lnTo>
                  <a:lnTo>
                    <a:pt x="11616030" y="6019800"/>
                  </a:lnTo>
                  <a:close/>
                  <a:moveTo>
                    <a:pt x="11054354" y="6019800"/>
                  </a:moveTo>
                  <a:lnTo>
                    <a:pt x="11054354" y="6286500"/>
                  </a:lnTo>
                  <a:lnTo>
                    <a:pt x="11325508" y="6286500"/>
                  </a:lnTo>
                  <a:lnTo>
                    <a:pt x="11325508" y="6019800"/>
                  </a:lnTo>
                  <a:close/>
                  <a:moveTo>
                    <a:pt x="10763832" y="6019800"/>
                  </a:moveTo>
                  <a:lnTo>
                    <a:pt x="10763832" y="6286500"/>
                  </a:lnTo>
                  <a:lnTo>
                    <a:pt x="11034986" y="6286500"/>
                  </a:lnTo>
                  <a:lnTo>
                    <a:pt x="11034986" y="6019800"/>
                  </a:lnTo>
                  <a:close/>
                  <a:moveTo>
                    <a:pt x="10473311" y="6019800"/>
                  </a:moveTo>
                  <a:lnTo>
                    <a:pt x="10473311" y="6286500"/>
                  </a:lnTo>
                  <a:lnTo>
                    <a:pt x="10744464" y="6286500"/>
                  </a:lnTo>
                  <a:lnTo>
                    <a:pt x="10744464" y="6019800"/>
                  </a:lnTo>
                  <a:close/>
                  <a:moveTo>
                    <a:pt x="10182789" y="6019800"/>
                  </a:moveTo>
                  <a:lnTo>
                    <a:pt x="10182789" y="6286500"/>
                  </a:lnTo>
                  <a:lnTo>
                    <a:pt x="10453943" y="6286500"/>
                  </a:lnTo>
                  <a:lnTo>
                    <a:pt x="10453943" y="6019800"/>
                  </a:lnTo>
                  <a:close/>
                  <a:moveTo>
                    <a:pt x="9892267" y="6019800"/>
                  </a:moveTo>
                  <a:lnTo>
                    <a:pt x="9892267" y="6286500"/>
                  </a:lnTo>
                  <a:lnTo>
                    <a:pt x="10163421" y="6286500"/>
                  </a:lnTo>
                  <a:lnTo>
                    <a:pt x="10163421" y="6019800"/>
                  </a:lnTo>
                  <a:close/>
                  <a:moveTo>
                    <a:pt x="9601745" y="6019800"/>
                  </a:moveTo>
                  <a:lnTo>
                    <a:pt x="9601745" y="6286500"/>
                  </a:lnTo>
                  <a:lnTo>
                    <a:pt x="9872899" y="6286500"/>
                  </a:lnTo>
                  <a:lnTo>
                    <a:pt x="9872899" y="6019800"/>
                  </a:lnTo>
                  <a:close/>
                  <a:moveTo>
                    <a:pt x="9311224" y="6019800"/>
                  </a:moveTo>
                  <a:lnTo>
                    <a:pt x="9311224" y="6286500"/>
                  </a:lnTo>
                  <a:lnTo>
                    <a:pt x="9582377" y="6286500"/>
                  </a:lnTo>
                  <a:lnTo>
                    <a:pt x="9582377" y="6019800"/>
                  </a:lnTo>
                  <a:close/>
                  <a:moveTo>
                    <a:pt x="9020702" y="6019800"/>
                  </a:moveTo>
                  <a:lnTo>
                    <a:pt x="9020702" y="6286500"/>
                  </a:lnTo>
                  <a:lnTo>
                    <a:pt x="9291856" y="6286500"/>
                  </a:lnTo>
                  <a:lnTo>
                    <a:pt x="9291856" y="6019800"/>
                  </a:lnTo>
                  <a:close/>
                  <a:moveTo>
                    <a:pt x="8731793" y="6019800"/>
                  </a:moveTo>
                  <a:lnTo>
                    <a:pt x="8731793" y="6286500"/>
                  </a:lnTo>
                  <a:lnTo>
                    <a:pt x="9001334" y="6286500"/>
                  </a:lnTo>
                  <a:lnTo>
                    <a:pt x="9001334" y="6019800"/>
                  </a:lnTo>
                  <a:close/>
                  <a:moveTo>
                    <a:pt x="8441272" y="6019800"/>
                  </a:moveTo>
                  <a:lnTo>
                    <a:pt x="8441272" y="6286500"/>
                  </a:lnTo>
                  <a:lnTo>
                    <a:pt x="8712425" y="6286500"/>
                  </a:lnTo>
                  <a:lnTo>
                    <a:pt x="8712425" y="6019800"/>
                  </a:lnTo>
                  <a:close/>
                  <a:moveTo>
                    <a:pt x="8150750" y="6019800"/>
                  </a:moveTo>
                  <a:lnTo>
                    <a:pt x="8150750" y="6286500"/>
                  </a:lnTo>
                  <a:lnTo>
                    <a:pt x="8421904" y="6286500"/>
                  </a:lnTo>
                  <a:lnTo>
                    <a:pt x="8421904" y="6019800"/>
                  </a:lnTo>
                  <a:close/>
                  <a:moveTo>
                    <a:pt x="7860228" y="6019800"/>
                  </a:moveTo>
                  <a:lnTo>
                    <a:pt x="7860228" y="6286500"/>
                  </a:lnTo>
                  <a:lnTo>
                    <a:pt x="8131382" y="6286500"/>
                  </a:lnTo>
                  <a:lnTo>
                    <a:pt x="8131382" y="6019800"/>
                  </a:lnTo>
                  <a:close/>
                  <a:moveTo>
                    <a:pt x="7569706" y="6019800"/>
                  </a:moveTo>
                  <a:lnTo>
                    <a:pt x="7569706" y="6286500"/>
                  </a:lnTo>
                  <a:lnTo>
                    <a:pt x="7840860" y="6286500"/>
                  </a:lnTo>
                  <a:lnTo>
                    <a:pt x="7840860" y="6019800"/>
                  </a:lnTo>
                  <a:close/>
                  <a:moveTo>
                    <a:pt x="7279185" y="6019800"/>
                  </a:moveTo>
                  <a:lnTo>
                    <a:pt x="7279185" y="6286500"/>
                  </a:lnTo>
                  <a:lnTo>
                    <a:pt x="7550338" y="6286500"/>
                  </a:lnTo>
                  <a:lnTo>
                    <a:pt x="7550338" y="6019800"/>
                  </a:lnTo>
                  <a:close/>
                  <a:moveTo>
                    <a:pt x="6988663" y="6019800"/>
                  </a:moveTo>
                  <a:lnTo>
                    <a:pt x="6988663" y="6286500"/>
                  </a:lnTo>
                  <a:lnTo>
                    <a:pt x="7259817" y="6286500"/>
                  </a:lnTo>
                  <a:lnTo>
                    <a:pt x="7259817" y="6019800"/>
                  </a:lnTo>
                  <a:close/>
                  <a:moveTo>
                    <a:pt x="6698141" y="6019800"/>
                  </a:moveTo>
                  <a:lnTo>
                    <a:pt x="6698141" y="6286500"/>
                  </a:lnTo>
                  <a:lnTo>
                    <a:pt x="6969295" y="6286500"/>
                  </a:lnTo>
                  <a:lnTo>
                    <a:pt x="6969295" y="6019800"/>
                  </a:lnTo>
                  <a:close/>
                  <a:moveTo>
                    <a:pt x="6407619" y="6019800"/>
                  </a:moveTo>
                  <a:lnTo>
                    <a:pt x="6407619" y="6286500"/>
                  </a:lnTo>
                  <a:lnTo>
                    <a:pt x="6678773" y="6286500"/>
                  </a:lnTo>
                  <a:lnTo>
                    <a:pt x="6678773" y="6019800"/>
                  </a:lnTo>
                  <a:close/>
                  <a:moveTo>
                    <a:pt x="6117097" y="6019800"/>
                  </a:moveTo>
                  <a:lnTo>
                    <a:pt x="6117097" y="6286500"/>
                  </a:lnTo>
                  <a:lnTo>
                    <a:pt x="6388251" y="6286500"/>
                  </a:lnTo>
                  <a:lnTo>
                    <a:pt x="6388251" y="6019800"/>
                  </a:lnTo>
                  <a:close/>
                  <a:moveTo>
                    <a:pt x="5826576" y="6019800"/>
                  </a:moveTo>
                  <a:lnTo>
                    <a:pt x="5826576" y="6286500"/>
                  </a:lnTo>
                  <a:lnTo>
                    <a:pt x="6097729" y="6286500"/>
                  </a:lnTo>
                  <a:lnTo>
                    <a:pt x="6097729" y="6019800"/>
                  </a:lnTo>
                  <a:close/>
                  <a:moveTo>
                    <a:pt x="5536054" y="6019800"/>
                  </a:moveTo>
                  <a:lnTo>
                    <a:pt x="5536054" y="6286500"/>
                  </a:lnTo>
                  <a:lnTo>
                    <a:pt x="5807208" y="6286500"/>
                  </a:lnTo>
                  <a:lnTo>
                    <a:pt x="5807208" y="6019800"/>
                  </a:lnTo>
                  <a:close/>
                  <a:moveTo>
                    <a:pt x="5247147" y="6019800"/>
                  </a:moveTo>
                  <a:lnTo>
                    <a:pt x="5247147" y="6286500"/>
                  </a:lnTo>
                  <a:lnTo>
                    <a:pt x="5516686" y="6286500"/>
                  </a:lnTo>
                  <a:lnTo>
                    <a:pt x="5516686" y="6019800"/>
                  </a:lnTo>
                  <a:close/>
                  <a:moveTo>
                    <a:pt x="4956625" y="6019800"/>
                  </a:moveTo>
                  <a:lnTo>
                    <a:pt x="4956625" y="6286500"/>
                  </a:lnTo>
                  <a:lnTo>
                    <a:pt x="5227779" y="6286500"/>
                  </a:lnTo>
                  <a:lnTo>
                    <a:pt x="5227779" y="6019800"/>
                  </a:lnTo>
                  <a:close/>
                  <a:moveTo>
                    <a:pt x="4666103" y="6019800"/>
                  </a:moveTo>
                  <a:lnTo>
                    <a:pt x="4666103" y="6286500"/>
                  </a:lnTo>
                  <a:lnTo>
                    <a:pt x="4937257" y="6286500"/>
                  </a:lnTo>
                  <a:lnTo>
                    <a:pt x="4937257" y="6019800"/>
                  </a:lnTo>
                  <a:close/>
                  <a:moveTo>
                    <a:pt x="4375581" y="6019800"/>
                  </a:moveTo>
                  <a:lnTo>
                    <a:pt x="4375581" y="6286500"/>
                  </a:lnTo>
                  <a:lnTo>
                    <a:pt x="4646735" y="6286500"/>
                  </a:lnTo>
                  <a:lnTo>
                    <a:pt x="4646735" y="6019800"/>
                  </a:lnTo>
                  <a:close/>
                  <a:moveTo>
                    <a:pt x="4085059" y="6019800"/>
                  </a:moveTo>
                  <a:lnTo>
                    <a:pt x="4085059" y="6286500"/>
                  </a:lnTo>
                  <a:lnTo>
                    <a:pt x="4356213" y="6286500"/>
                  </a:lnTo>
                  <a:lnTo>
                    <a:pt x="4356213" y="6019800"/>
                  </a:lnTo>
                  <a:close/>
                  <a:moveTo>
                    <a:pt x="3794538" y="6019800"/>
                  </a:moveTo>
                  <a:lnTo>
                    <a:pt x="3794538" y="6286500"/>
                  </a:lnTo>
                  <a:lnTo>
                    <a:pt x="4065691" y="6286500"/>
                  </a:lnTo>
                  <a:lnTo>
                    <a:pt x="4065691" y="6019800"/>
                  </a:lnTo>
                  <a:close/>
                  <a:moveTo>
                    <a:pt x="3504016" y="6019800"/>
                  </a:moveTo>
                  <a:lnTo>
                    <a:pt x="3504016" y="6286500"/>
                  </a:lnTo>
                  <a:lnTo>
                    <a:pt x="3775170" y="6286500"/>
                  </a:lnTo>
                  <a:lnTo>
                    <a:pt x="3775170" y="6019800"/>
                  </a:lnTo>
                  <a:close/>
                  <a:moveTo>
                    <a:pt x="3213494" y="6019800"/>
                  </a:moveTo>
                  <a:lnTo>
                    <a:pt x="3213494" y="6286500"/>
                  </a:lnTo>
                  <a:lnTo>
                    <a:pt x="3484648" y="6286500"/>
                  </a:lnTo>
                  <a:lnTo>
                    <a:pt x="3484648" y="6019800"/>
                  </a:lnTo>
                  <a:close/>
                  <a:moveTo>
                    <a:pt x="2922972" y="6019800"/>
                  </a:moveTo>
                  <a:lnTo>
                    <a:pt x="2922972" y="6286500"/>
                  </a:lnTo>
                  <a:lnTo>
                    <a:pt x="3194126" y="6286500"/>
                  </a:lnTo>
                  <a:lnTo>
                    <a:pt x="3194126" y="6019800"/>
                  </a:lnTo>
                  <a:close/>
                  <a:moveTo>
                    <a:pt x="2632451" y="6019800"/>
                  </a:moveTo>
                  <a:lnTo>
                    <a:pt x="2632451" y="6286500"/>
                  </a:lnTo>
                  <a:lnTo>
                    <a:pt x="2903604" y="6286500"/>
                  </a:lnTo>
                  <a:lnTo>
                    <a:pt x="2903604" y="6019800"/>
                  </a:lnTo>
                  <a:close/>
                  <a:moveTo>
                    <a:pt x="2341929" y="6019800"/>
                  </a:moveTo>
                  <a:lnTo>
                    <a:pt x="2341929" y="6286500"/>
                  </a:lnTo>
                  <a:lnTo>
                    <a:pt x="2613083" y="6286500"/>
                  </a:lnTo>
                  <a:lnTo>
                    <a:pt x="2613083" y="6019800"/>
                  </a:lnTo>
                  <a:close/>
                  <a:moveTo>
                    <a:pt x="2051407" y="6019800"/>
                  </a:moveTo>
                  <a:lnTo>
                    <a:pt x="2051407" y="6286500"/>
                  </a:lnTo>
                  <a:lnTo>
                    <a:pt x="2322561" y="6286500"/>
                  </a:lnTo>
                  <a:lnTo>
                    <a:pt x="2322561" y="6019800"/>
                  </a:lnTo>
                  <a:close/>
                  <a:moveTo>
                    <a:pt x="1760886" y="6019800"/>
                  </a:moveTo>
                  <a:lnTo>
                    <a:pt x="1760886" y="6286500"/>
                  </a:lnTo>
                  <a:lnTo>
                    <a:pt x="2032039" y="6286500"/>
                  </a:lnTo>
                  <a:lnTo>
                    <a:pt x="2032039" y="6019800"/>
                  </a:lnTo>
                  <a:close/>
                  <a:moveTo>
                    <a:pt x="1471977" y="6019800"/>
                  </a:moveTo>
                  <a:lnTo>
                    <a:pt x="1471977" y="6286500"/>
                  </a:lnTo>
                  <a:lnTo>
                    <a:pt x="1743131" y="6286500"/>
                  </a:lnTo>
                  <a:lnTo>
                    <a:pt x="1743131" y="6019800"/>
                  </a:lnTo>
                  <a:close/>
                  <a:moveTo>
                    <a:pt x="1181455" y="6019800"/>
                  </a:moveTo>
                  <a:lnTo>
                    <a:pt x="1181455" y="6286500"/>
                  </a:lnTo>
                  <a:lnTo>
                    <a:pt x="1452609" y="6286500"/>
                  </a:lnTo>
                  <a:lnTo>
                    <a:pt x="1452609" y="6019800"/>
                  </a:lnTo>
                  <a:close/>
                  <a:moveTo>
                    <a:pt x="890933" y="6019800"/>
                  </a:moveTo>
                  <a:lnTo>
                    <a:pt x="890933" y="6286500"/>
                  </a:lnTo>
                  <a:lnTo>
                    <a:pt x="1162087" y="6286500"/>
                  </a:lnTo>
                  <a:lnTo>
                    <a:pt x="1162087" y="6019800"/>
                  </a:lnTo>
                  <a:close/>
                  <a:moveTo>
                    <a:pt x="600412" y="6019800"/>
                  </a:moveTo>
                  <a:lnTo>
                    <a:pt x="600412" y="6286500"/>
                  </a:lnTo>
                  <a:lnTo>
                    <a:pt x="871565" y="6286500"/>
                  </a:lnTo>
                  <a:lnTo>
                    <a:pt x="871565" y="6019800"/>
                  </a:lnTo>
                  <a:close/>
                  <a:moveTo>
                    <a:pt x="309890" y="6019800"/>
                  </a:moveTo>
                  <a:lnTo>
                    <a:pt x="309890" y="6286500"/>
                  </a:lnTo>
                  <a:lnTo>
                    <a:pt x="581044" y="6286500"/>
                  </a:lnTo>
                  <a:lnTo>
                    <a:pt x="581044" y="6019800"/>
                  </a:lnTo>
                  <a:close/>
                  <a:moveTo>
                    <a:pt x="19368" y="6019800"/>
                  </a:moveTo>
                  <a:lnTo>
                    <a:pt x="19368" y="6286500"/>
                  </a:lnTo>
                  <a:lnTo>
                    <a:pt x="290522" y="6286500"/>
                  </a:lnTo>
                  <a:lnTo>
                    <a:pt x="290522" y="6019800"/>
                  </a:lnTo>
                  <a:close/>
                  <a:moveTo>
                    <a:pt x="11925920" y="5734050"/>
                  </a:moveTo>
                  <a:lnTo>
                    <a:pt x="11925920" y="6000750"/>
                  </a:lnTo>
                  <a:lnTo>
                    <a:pt x="12197073" y="6000750"/>
                  </a:lnTo>
                  <a:lnTo>
                    <a:pt x="12197073" y="5734050"/>
                  </a:lnTo>
                  <a:close/>
                  <a:moveTo>
                    <a:pt x="11635398" y="5734050"/>
                  </a:moveTo>
                  <a:lnTo>
                    <a:pt x="11635398" y="6000750"/>
                  </a:lnTo>
                  <a:lnTo>
                    <a:pt x="11906552" y="6000750"/>
                  </a:lnTo>
                  <a:lnTo>
                    <a:pt x="11906552" y="5734050"/>
                  </a:lnTo>
                  <a:close/>
                  <a:moveTo>
                    <a:pt x="11344876" y="5734050"/>
                  </a:moveTo>
                  <a:lnTo>
                    <a:pt x="11344876" y="6000750"/>
                  </a:lnTo>
                  <a:lnTo>
                    <a:pt x="11616030" y="6000750"/>
                  </a:lnTo>
                  <a:lnTo>
                    <a:pt x="11616030" y="5734050"/>
                  </a:lnTo>
                  <a:close/>
                  <a:moveTo>
                    <a:pt x="11054354" y="5734050"/>
                  </a:moveTo>
                  <a:lnTo>
                    <a:pt x="11054354" y="6000750"/>
                  </a:lnTo>
                  <a:lnTo>
                    <a:pt x="11325508" y="6000750"/>
                  </a:lnTo>
                  <a:lnTo>
                    <a:pt x="11325508" y="5734050"/>
                  </a:lnTo>
                  <a:close/>
                  <a:moveTo>
                    <a:pt x="10763832" y="5734050"/>
                  </a:moveTo>
                  <a:lnTo>
                    <a:pt x="10763832" y="6000750"/>
                  </a:lnTo>
                  <a:lnTo>
                    <a:pt x="11034986" y="6000750"/>
                  </a:lnTo>
                  <a:lnTo>
                    <a:pt x="11034986" y="5734050"/>
                  </a:lnTo>
                  <a:close/>
                  <a:moveTo>
                    <a:pt x="10473311" y="5734050"/>
                  </a:moveTo>
                  <a:lnTo>
                    <a:pt x="10473311" y="6000750"/>
                  </a:lnTo>
                  <a:lnTo>
                    <a:pt x="10744464" y="6000750"/>
                  </a:lnTo>
                  <a:lnTo>
                    <a:pt x="10744464" y="5734050"/>
                  </a:lnTo>
                  <a:close/>
                  <a:moveTo>
                    <a:pt x="10182789" y="5734050"/>
                  </a:moveTo>
                  <a:lnTo>
                    <a:pt x="10182789" y="6000750"/>
                  </a:lnTo>
                  <a:lnTo>
                    <a:pt x="10453943" y="6000750"/>
                  </a:lnTo>
                  <a:lnTo>
                    <a:pt x="10453943" y="5734050"/>
                  </a:lnTo>
                  <a:close/>
                  <a:moveTo>
                    <a:pt x="9892267" y="5734050"/>
                  </a:moveTo>
                  <a:lnTo>
                    <a:pt x="9892267" y="6000750"/>
                  </a:lnTo>
                  <a:lnTo>
                    <a:pt x="10163421" y="6000750"/>
                  </a:lnTo>
                  <a:lnTo>
                    <a:pt x="10163421" y="5734050"/>
                  </a:lnTo>
                  <a:close/>
                  <a:moveTo>
                    <a:pt x="9601745" y="5734050"/>
                  </a:moveTo>
                  <a:lnTo>
                    <a:pt x="9601745" y="6000750"/>
                  </a:lnTo>
                  <a:lnTo>
                    <a:pt x="9872899" y="6000750"/>
                  </a:lnTo>
                  <a:lnTo>
                    <a:pt x="9872899" y="5734050"/>
                  </a:lnTo>
                  <a:close/>
                  <a:moveTo>
                    <a:pt x="9311224" y="5734050"/>
                  </a:moveTo>
                  <a:lnTo>
                    <a:pt x="9311224" y="6000750"/>
                  </a:lnTo>
                  <a:lnTo>
                    <a:pt x="9582377" y="6000750"/>
                  </a:lnTo>
                  <a:lnTo>
                    <a:pt x="9582377" y="5734050"/>
                  </a:lnTo>
                  <a:close/>
                  <a:moveTo>
                    <a:pt x="9020702" y="5734050"/>
                  </a:moveTo>
                  <a:lnTo>
                    <a:pt x="9020702" y="6000750"/>
                  </a:lnTo>
                  <a:lnTo>
                    <a:pt x="9291856" y="6000750"/>
                  </a:lnTo>
                  <a:lnTo>
                    <a:pt x="9291856" y="5734050"/>
                  </a:lnTo>
                  <a:close/>
                  <a:moveTo>
                    <a:pt x="8731793" y="5734050"/>
                  </a:moveTo>
                  <a:lnTo>
                    <a:pt x="8731793" y="6000750"/>
                  </a:lnTo>
                  <a:lnTo>
                    <a:pt x="9001334" y="6000750"/>
                  </a:lnTo>
                  <a:lnTo>
                    <a:pt x="9001334" y="5734050"/>
                  </a:lnTo>
                  <a:close/>
                  <a:moveTo>
                    <a:pt x="8441272" y="5734050"/>
                  </a:moveTo>
                  <a:lnTo>
                    <a:pt x="8441272" y="6000750"/>
                  </a:lnTo>
                  <a:lnTo>
                    <a:pt x="8712425" y="6000750"/>
                  </a:lnTo>
                  <a:lnTo>
                    <a:pt x="8712425" y="5734050"/>
                  </a:lnTo>
                  <a:close/>
                  <a:moveTo>
                    <a:pt x="8150750" y="5734050"/>
                  </a:moveTo>
                  <a:lnTo>
                    <a:pt x="8150750" y="6000750"/>
                  </a:lnTo>
                  <a:lnTo>
                    <a:pt x="8421904" y="6000750"/>
                  </a:lnTo>
                  <a:lnTo>
                    <a:pt x="8421904" y="5734050"/>
                  </a:lnTo>
                  <a:close/>
                  <a:moveTo>
                    <a:pt x="7860228" y="5734050"/>
                  </a:moveTo>
                  <a:lnTo>
                    <a:pt x="7860228" y="6000750"/>
                  </a:lnTo>
                  <a:lnTo>
                    <a:pt x="8131382" y="6000750"/>
                  </a:lnTo>
                  <a:lnTo>
                    <a:pt x="8131382" y="5734050"/>
                  </a:lnTo>
                  <a:close/>
                  <a:moveTo>
                    <a:pt x="7569706" y="5734050"/>
                  </a:moveTo>
                  <a:lnTo>
                    <a:pt x="7569706" y="6000750"/>
                  </a:lnTo>
                  <a:lnTo>
                    <a:pt x="7840860" y="6000750"/>
                  </a:lnTo>
                  <a:lnTo>
                    <a:pt x="7840860" y="5734050"/>
                  </a:lnTo>
                  <a:close/>
                  <a:moveTo>
                    <a:pt x="7279185" y="5734050"/>
                  </a:moveTo>
                  <a:lnTo>
                    <a:pt x="7279185" y="6000750"/>
                  </a:lnTo>
                  <a:lnTo>
                    <a:pt x="7550338" y="6000750"/>
                  </a:lnTo>
                  <a:lnTo>
                    <a:pt x="7550338" y="5734050"/>
                  </a:lnTo>
                  <a:close/>
                  <a:moveTo>
                    <a:pt x="6988663" y="5734050"/>
                  </a:moveTo>
                  <a:lnTo>
                    <a:pt x="6988663" y="6000750"/>
                  </a:lnTo>
                  <a:lnTo>
                    <a:pt x="7259817" y="6000750"/>
                  </a:lnTo>
                  <a:lnTo>
                    <a:pt x="7259817" y="5734050"/>
                  </a:lnTo>
                  <a:close/>
                  <a:moveTo>
                    <a:pt x="6698141" y="5734050"/>
                  </a:moveTo>
                  <a:lnTo>
                    <a:pt x="6698141" y="6000750"/>
                  </a:lnTo>
                  <a:lnTo>
                    <a:pt x="6969295" y="6000750"/>
                  </a:lnTo>
                  <a:lnTo>
                    <a:pt x="6969295" y="5734050"/>
                  </a:lnTo>
                  <a:close/>
                  <a:moveTo>
                    <a:pt x="6407619" y="5734050"/>
                  </a:moveTo>
                  <a:lnTo>
                    <a:pt x="6407619" y="6000750"/>
                  </a:lnTo>
                  <a:lnTo>
                    <a:pt x="6678773" y="6000750"/>
                  </a:lnTo>
                  <a:lnTo>
                    <a:pt x="6678773" y="5734050"/>
                  </a:lnTo>
                  <a:close/>
                  <a:moveTo>
                    <a:pt x="6117097" y="5734050"/>
                  </a:moveTo>
                  <a:lnTo>
                    <a:pt x="6117097" y="6000750"/>
                  </a:lnTo>
                  <a:lnTo>
                    <a:pt x="6388251" y="6000750"/>
                  </a:lnTo>
                  <a:lnTo>
                    <a:pt x="6388251" y="5734050"/>
                  </a:lnTo>
                  <a:close/>
                  <a:moveTo>
                    <a:pt x="5826576" y="5734050"/>
                  </a:moveTo>
                  <a:lnTo>
                    <a:pt x="5826576" y="6000750"/>
                  </a:lnTo>
                  <a:lnTo>
                    <a:pt x="6097729" y="6000750"/>
                  </a:lnTo>
                  <a:lnTo>
                    <a:pt x="6097729" y="5734050"/>
                  </a:lnTo>
                  <a:close/>
                  <a:moveTo>
                    <a:pt x="5536054" y="5734050"/>
                  </a:moveTo>
                  <a:lnTo>
                    <a:pt x="5536054" y="6000750"/>
                  </a:lnTo>
                  <a:lnTo>
                    <a:pt x="5807208" y="6000750"/>
                  </a:lnTo>
                  <a:lnTo>
                    <a:pt x="5807208" y="5734050"/>
                  </a:lnTo>
                  <a:close/>
                  <a:moveTo>
                    <a:pt x="5247147" y="5734050"/>
                  </a:moveTo>
                  <a:lnTo>
                    <a:pt x="5247147" y="6000750"/>
                  </a:lnTo>
                  <a:lnTo>
                    <a:pt x="5516686" y="6000750"/>
                  </a:lnTo>
                  <a:lnTo>
                    <a:pt x="5516686" y="5734050"/>
                  </a:lnTo>
                  <a:close/>
                  <a:moveTo>
                    <a:pt x="4956625" y="5734050"/>
                  </a:moveTo>
                  <a:lnTo>
                    <a:pt x="4956625" y="6000750"/>
                  </a:lnTo>
                  <a:lnTo>
                    <a:pt x="5227779" y="6000750"/>
                  </a:lnTo>
                  <a:lnTo>
                    <a:pt x="5227779" y="5734050"/>
                  </a:lnTo>
                  <a:close/>
                  <a:moveTo>
                    <a:pt x="4666103" y="5734050"/>
                  </a:moveTo>
                  <a:lnTo>
                    <a:pt x="4666103" y="6000750"/>
                  </a:lnTo>
                  <a:lnTo>
                    <a:pt x="4937257" y="6000750"/>
                  </a:lnTo>
                  <a:lnTo>
                    <a:pt x="4937257" y="5734050"/>
                  </a:lnTo>
                  <a:close/>
                  <a:moveTo>
                    <a:pt x="4375581" y="5734050"/>
                  </a:moveTo>
                  <a:lnTo>
                    <a:pt x="4375581" y="6000750"/>
                  </a:lnTo>
                  <a:lnTo>
                    <a:pt x="4646735" y="6000750"/>
                  </a:lnTo>
                  <a:lnTo>
                    <a:pt x="4646735" y="5734050"/>
                  </a:lnTo>
                  <a:close/>
                  <a:moveTo>
                    <a:pt x="4085059" y="5734050"/>
                  </a:moveTo>
                  <a:lnTo>
                    <a:pt x="4085059" y="6000750"/>
                  </a:lnTo>
                  <a:lnTo>
                    <a:pt x="4356213" y="6000750"/>
                  </a:lnTo>
                  <a:lnTo>
                    <a:pt x="4356213" y="5734050"/>
                  </a:lnTo>
                  <a:close/>
                  <a:moveTo>
                    <a:pt x="3794538" y="5734050"/>
                  </a:moveTo>
                  <a:lnTo>
                    <a:pt x="3794538" y="6000750"/>
                  </a:lnTo>
                  <a:lnTo>
                    <a:pt x="4065691" y="6000750"/>
                  </a:lnTo>
                  <a:lnTo>
                    <a:pt x="4065691" y="5734050"/>
                  </a:lnTo>
                  <a:close/>
                  <a:moveTo>
                    <a:pt x="3504016" y="5734050"/>
                  </a:moveTo>
                  <a:lnTo>
                    <a:pt x="3504016" y="6000750"/>
                  </a:lnTo>
                  <a:lnTo>
                    <a:pt x="3775170" y="6000750"/>
                  </a:lnTo>
                  <a:lnTo>
                    <a:pt x="3775170" y="5734050"/>
                  </a:lnTo>
                  <a:close/>
                  <a:moveTo>
                    <a:pt x="3213494" y="5734050"/>
                  </a:moveTo>
                  <a:lnTo>
                    <a:pt x="3213494" y="6000750"/>
                  </a:lnTo>
                  <a:lnTo>
                    <a:pt x="3484648" y="6000750"/>
                  </a:lnTo>
                  <a:lnTo>
                    <a:pt x="3484648" y="5734050"/>
                  </a:lnTo>
                  <a:close/>
                  <a:moveTo>
                    <a:pt x="2922972" y="5734050"/>
                  </a:moveTo>
                  <a:lnTo>
                    <a:pt x="2922972" y="6000750"/>
                  </a:lnTo>
                  <a:lnTo>
                    <a:pt x="3194126" y="6000750"/>
                  </a:lnTo>
                  <a:lnTo>
                    <a:pt x="3194126" y="5734050"/>
                  </a:lnTo>
                  <a:close/>
                  <a:moveTo>
                    <a:pt x="2632451" y="5734050"/>
                  </a:moveTo>
                  <a:lnTo>
                    <a:pt x="2632451" y="6000750"/>
                  </a:lnTo>
                  <a:lnTo>
                    <a:pt x="2903604" y="6000750"/>
                  </a:lnTo>
                  <a:lnTo>
                    <a:pt x="2903604" y="5734050"/>
                  </a:lnTo>
                  <a:close/>
                  <a:moveTo>
                    <a:pt x="2341929" y="5734050"/>
                  </a:moveTo>
                  <a:lnTo>
                    <a:pt x="2341929" y="6000750"/>
                  </a:lnTo>
                  <a:lnTo>
                    <a:pt x="2613083" y="6000750"/>
                  </a:lnTo>
                  <a:lnTo>
                    <a:pt x="2613083" y="5734050"/>
                  </a:lnTo>
                  <a:close/>
                  <a:moveTo>
                    <a:pt x="2051407" y="5734050"/>
                  </a:moveTo>
                  <a:lnTo>
                    <a:pt x="2051407" y="6000750"/>
                  </a:lnTo>
                  <a:lnTo>
                    <a:pt x="2322561" y="6000750"/>
                  </a:lnTo>
                  <a:lnTo>
                    <a:pt x="2322561" y="5734050"/>
                  </a:lnTo>
                  <a:close/>
                  <a:moveTo>
                    <a:pt x="1760886" y="5734050"/>
                  </a:moveTo>
                  <a:lnTo>
                    <a:pt x="1760886" y="6000750"/>
                  </a:lnTo>
                  <a:lnTo>
                    <a:pt x="2032039" y="6000750"/>
                  </a:lnTo>
                  <a:lnTo>
                    <a:pt x="2032039" y="5734050"/>
                  </a:lnTo>
                  <a:close/>
                  <a:moveTo>
                    <a:pt x="1471977" y="5734050"/>
                  </a:moveTo>
                  <a:lnTo>
                    <a:pt x="1471977" y="6000750"/>
                  </a:lnTo>
                  <a:lnTo>
                    <a:pt x="1743131" y="6000750"/>
                  </a:lnTo>
                  <a:lnTo>
                    <a:pt x="1743131" y="5734050"/>
                  </a:lnTo>
                  <a:close/>
                  <a:moveTo>
                    <a:pt x="1181455" y="5734050"/>
                  </a:moveTo>
                  <a:lnTo>
                    <a:pt x="1181455" y="6000750"/>
                  </a:lnTo>
                  <a:lnTo>
                    <a:pt x="1452609" y="6000750"/>
                  </a:lnTo>
                  <a:lnTo>
                    <a:pt x="1452609" y="5734050"/>
                  </a:lnTo>
                  <a:close/>
                  <a:moveTo>
                    <a:pt x="890933" y="5734050"/>
                  </a:moveTo>
                  <a:lnTo>
                    <a:pt x="890933" y="6000750"/>
                  </a:lnTo>
                  <a:lnTo>
                    <a:pt x="1162087" y="6000750"/>
                  </a:lnTo>
                  <a:lnTo>
                    <a:pt x="1162087" y="5734050"/>
                  </a:lnTo>
                  <a:close/>
                  <a:moveTo>
                    <a:pt x="600412" y="5734050"/>
                  </a:moveTo>
                  <a:lnTo>
                    <a:pt x="600412" y="6000750"/>
                  </a:lnTo>
                  <a:lnTo>
                    <a:pt x="871565" y="6000750"/>
                  </a:lnTo>
                  <a:lnTo>
                    <a:pt x="871565" y="5734050"/>
                  </a:lnTo>
                  <a:close/>
                  <a:moveTo>
                    <a:pt x="309890" y="5734050"/>
                  </a:moveTo>
                  <a:lnTo>
                    <a:pt x="309890" y="6000750"/>
                  </a:lnTo>
                  <a:lnTo>
                    <a:pt x="581044" y="6000750"/>
                  </a:lnTo>
                  <a:lnTo>
                    <a:pt x="581044" y="5734050"/>
                  </a:lnTo>
                  <a:close/>
                  <a:moveTo>
                    <a:pt x="19368" y="5734050"/>
                  </a:moveTo>
                  <a:lnTo>
                    <a:pt x="19368" y="6000750"/>
                  </a:lnTo>
                  <a:lnTo>
                    <a:pt x="290522" y="6000750"/>
                  </a:lnTo>
                  <a:lnTo>
                    <a:pt x="290522" y="5734050"/>
                  </a:lnTo>
                  <a:close/>
                  <a:moveTo>
                    <a:pt x="11925920" y="5448300"/>
                  </a:moveTo>
                  <a:lnTo>
                    <a:pt x="11925920" y="5715000"/>
                  </a:lnTo>
                  <a:lnTo>
                    <a:pt x="12197073" y="5715000"/>
                  </a:lnTo>
                  <a:lnTo>
                    <a:pt x="12197073" y="5448300"/>
                  </a:lnTo>
                  <a:close/>
                  <a:moveTo>
                    <a:pt x="11635398" y="5448300"/>
                  </a:moveTo>
                  <a:lnTo>
                    <a:pt x="11635398" y="5715000"/>
                  </a:lnTo>
                  <a:lnTo>
                    <a:pt x="11906552" y="5715000"/>
                  </a:lnTo>
                  <a:lnTo>
                    <a:pt x="11906552" y="5448300"/>
                  </a:lnTo>
                  <a:close/>
                  <a:moveTo>
                    <a:pt x="11344876" y="5448300"/>
                  </a:moveTo>
                  <a:lnTo>
                    <a:pt x="11344876" y="5715000"/>
                  </a:lnTo>
                  <a:lnTo>
                    <a:pt x="11616030" y="5715000"/>
                  </a:lnTo>
                  <a:lnTo>
                    <a:pt x="11616030" y="5448300"/>
                  </a:lnTo>
                  <a:close/>
                  <a:moveTo>
                    <a:pt x="11054354" y="5448300"/>
                  </a:moveTo>
                  <a:lnTo>
                    <a:pt x="11054354" y="5715000"/>
                  </a:lnTo>
                  <a:lnTo>
                    <a:pt x="11325508" y="5715000"/>
                  </a:lnTo>
                  <a:lnTo>
                    <a:pt x="11325508" y="5448300"/>
                  </a:lnTo>
                  <a:close/>
                  <a:moveTo>
                    <a:pt x="10763832" y="5448300"/>
                  </a:moveTo>
                  <a:lnTo>
                    <a:pt x="10763832" y="5715000"/>
                  </a:lnTo>
                  <a:lnTo>
                    <a:pt x="11034986" y="5715000"/>
                  </a:lnTo>
                  <a:lnTo>
                    <a:pt x="11034986" y="5448300"/>
                  </a:lnTo>
                  <a:close/>
                  <a:moveTo>
                    <a:pt x="10473311" y="5448300"/>
                  </a:moveTo>
                  <a:lnTo>
                    <a:pt x="10473311" y="5715000"/>
                  </a:lnTo>
                  <a:lnTo>
                    <a:pt x="10744464" y="5715000"/>
                  </a:lnTo>
                  <a:lnTo>
                    <a:pt x="10744464" y="5448300"/>
                  </a:lnTo>
                  <a:close/>
                  <a:moveTo>
                    <a:pt x="10182789" y="5448300"/>
                  </a:moveTo>
                  <a:lnTo>
                    <a:pt x="10182789" y="5715000"/>
                  </a:lnTo>
                  <a:lnTo>
                    <a:pt x="10453943" y="5715000"/>
                  </a:lnTo>
                  <a:lnTo>
                    <a:pt x="10453943" y="5448300"/>
                  </a:lnTo>
                  <a:close/>
                  <a:moveTo>
                    <a:pt x="9892267" y="5448300"/>
                  </a:moveTo>
                  <a:lnTo>
                    <a:pt x="9892267" y="5715000"/>
                  </a:lnTo>
                  <a:lnTo>
                    <a:pt x="10163421" y="5715000"/>
                  </a:lnTo>
                  <a:lnTo>
                    <a:pt x="10163421" y="5448300"/>
                  </a:lnTo>
                  <a:close/>
                  <a:moveTo>
                    <a:pt x="9601745" y="5448300"/>
                  </a:moveTo>
                  <a:lnTo>
                    <a:pt x="9601745" y="5715000"/>
                  </a:lnTo>
                  <a:lnTo>
                    <a:pt x="9872899" y="5715000"/>
                  </a:lnTo>
                  <a:lnTo>
                    <a:pt x="9872899" y="5448300"/>
                  </a:lnTo>
                  <a:close/>
                  <a:moveTo>
                    <a:pt x="9311224" y="5448300"/>
                  </a:moveTo>
                  <a:lnTo>
                    <a:pt x="9311224" y="5715000"/>
                  </a:lnTo>
                  <a:lnTo>
                    <a:pt x="9582377" y="5715000"/>
                  </a:lnTo>
                  <a:lnTo>
                    <a:pt x="9582377" y="5448300"/>
                  </a:lnTo>
                  <a:close/>
                  <a:moveTo>
                    <a:pt x="9020702" y="5448300"/>
                  </a:moveTo>
                  <a:lnTo>
                    <a:pt x="9020702" y="5715000"/>
                  </a:lnTo>
                  <a:lnTo>
                    <a:pt x="9291856" y="5715000"/>
                  </a:lnTo>
                  <a:lnTo>
                    <a:pt x="9291856" y="5448300"/>
                  </a:lnTo>
                  <a:close/>
                  <a:moveTo>
                    <a:pt x="8731793" y="5448300"/>
                  </a:moveTo>
                  <a:lnTo>
                    <a:pt x="8731793" y="5715000"/>
                  </a:lnTo>
                  <a:lnTo>
                    <a:pt x="9001334" y="5715000"/>
                  </a:lnTo>
                  <a:lnTo>
                    <a:pt x="9001334" y="5448300"/>
                  </a:lnTo>
                  <a:close/>
                  <a:moveTo>
                    <a:pt x="8441272" y="5448300"/>
                  </a:moveTo>
                  <a:lnTo>
                    <a:pt x="8441272" y="5715000"/>
                  </a:lnTo>
                  <a:lnTo>
                    <a:pt x="8712425" y="5715000"/>
                  </a:lnTo>
                  <a:lnTo>
                    <a:pt x="8712425" y="5448300"/>
                  </a:lnTo>
                  <a:close/>
                  <a:moveTo>
                    <a:pt x="8150750" y="5448300"/>
                  </a:moveTo>
                  <a:lnTo>
                    <a:pt x="8150750" y="5715000"/>
                  </a:lnTo>
                  <a:lnTo>
                    <a:pt x="8421904" y="5715000"/>
                  </a:lnTo>
                  <a:lnTo>
                    <a:pt x="8421904" y="5448300"/>
                  </a:lnTo>
                  <a:close/>
                  <a:moveTo>
                    <a:pt x="7860228" y="5448300"/>
                  </a:moveTo>
                  <a:lnTo>
                    <a:pt x="7860228" y="5715000"/>
                  </a:lnTo>
                  <a:lnTo>
                    <a:pt x="8131382" y="5715000"/>
                  </a:lnTo>
                  <a:lnTo>
                    <a:pt x="8131382" y="5448300"/>
                  </a:lnTo>
                  <a:close/>
                  <a:moveTo>
                    <a:pt x="7569706" y="5448300"/>
                  </a:moveTo>
                  <a:lnTo>
                    <a:pt x="7569706" y="5715000"/>
                  </a:lnTo>
                  <a:lnTo>
                    <a:pt x="7840860" y="5715000"/>
                  </a:lnTo>
                  <a:lnTo>
                    <a:pt x="7840860" y="5448300"/>
                  </a:lnTo>
                  <a:close/>
                  <a:moveTo>
                    <a:pt x="7279185" y="5448300"/>
                  </a:moveTo>
                  <a:lnTo>
                    <a:pt x="7279185" y="5715000"/>
                  </a:lnTo>
                  <a:lnTo>
                    <a:pt x="7550338" y="5715000"/>
                  </a:lnTo>
                  <a:lnTo>
                    <a:pt x="7550338" y="5448300"/>
                  </a:lnTo>
                  <a:close/>
                  <a:moveTo>
                    <a:pt x="6988663" y="5448300"/>
                  </a:moveTo>
                  <a:lnTo>
                    <a:pt x="6988663" y="5715000"/>
                  </a:lnTo>
                  <a:lnTo>
                    <a:pt x="7259817" y="5715000"/>
                  </a:lnTo>
                  <a:lnTo>
                    <a:pt x="7259817" y="5448300"/>
                  </a:lnTo>
                  <a:close/>
                  <a:moveTo>
                    <a:pt x="6698141" y="5448300"/>
                  </a:moveTo>
                  <a:lnTo>
                    <a:pt x="6698141" y="5715000"/>
                  </a:lnTo>
                  <a:lnTo>
                    <a:pt x="6969295" y="5715000"/>
                  </a:lnTo>
                  <a:lnTo>
                    <a:pt x="6969295" y="5448300"/>
                  </a:lnTo>
                  <a:close/>
                  <a:moveTo>
                    <a:pt x="6407619" y="5448300"/>
                  </a:moveTo>
                  <a:lnTo>
                    <a:pt x="6407619" y="5715000"/>
                  </a:lnTo>
                  <a:lnTo>
                    <a:pt x="6678773" y="5715000"/>
                  </a:lnTo>
                  <a:lnTo>
                    <a:pt x="6678773" y="5448300"/>
                  </a:lnTo>
                  <a:close/>
                  <a:moveTo>
                    <a:pt x="6117097" y="5448300"/>
                  </a:moveTo>
                  <a:lnTo>
                    <a:pt x="6117097" y="5715000"/>
                  </a:lnTo>
                  <a:lnTo>
                    <a:pt x="6388251" y="5715000"/>
                  </a:lnTo>
                  <a:lnTo>
                    <a:pt x="6388251" y="5448300"/>
                  </a:lnTo>
                  <a:close/>
                  <a:moveTo>
                    <a:pt x="5826576" y="5448300"/>
                  </a:moveTo>
                  <a:lnTo>
                    <a:pt x="5826576" y="5715000"/>
                  </a:lnTo>
                  <a:lnTo>
                    <a:pt x="6097729" y="5715000"/>
                  </a:lnTo>
                  <a:lnTo>
                    <a:pt x="6097729" y="5448300"/>
                  </a:lnTo>
                  <a:close/>
                  <a:moveTo>
                    <a:pt x="5536054" y="5448300"/>
                  </a:moveTo>
                  <a:lnTo>
                    <a:pt x="5536054" y="5715000"/>
                  </a:lnTo>
                  <a:lnTo>
                    <a:pt x="5807208" y="5715000"/>
                  </a:lnTo>
                  <a:lnTo>
                    <a:pt x="5807208" y="5448300"/>
                  </a:lnTo>
                  <a:close/>
                  <a:moveTo>
                    <a:pt x="5247147" y="5448300"/>
                  </a:moveTo>
                  <a:lnTo>
                    <a:pt x="5247147" y="5715000"/>
                  </a:lnTo>
                  <a:lnTo>
                    <a:pt x="5516686" y="5715000"/>
                  </a:lnTo>
                  <a:lnTo>
                    <a:pt x="5516686" y="5448300"/>
                  </a:lnTo>
                  <a:close/>
                  <a:moveTo>
                    <a:pt x="4956625" y="5448300"/>
                  </a:moveTo>
                  <a:lnTo>
                    <a:pt x="4956625" y="5715000"/>
                  </a:lnTo>
                  <a:lnTo>
                    <a:pt x="5227779" y="5715000"/>
                  </a:lnTo>
                  <a:lnTo>
                    <a:pt x="5227779" y="5448300"/>
                  </a:lnTo>
                  <a:close/>
                  <a:moveTo>
                    <a:pt x="4666103" y="5448300"/>
                  </a:moveTo>
                  <a:lnTo>
                    <a:pt x="4666103" y="5715000"/>
                  </a:lnTo>
                  <a:lnTo>
                    <a:pt x="4937257" y="5715000"/>
                  </a:lnTo>
                  <a:lnTo>
                    <a:pt x="4937257" y="5448300"/>
                  </a:lnTo>
                  <a:close/>
                  <a:moveTo>
                    <a:pt x="4375581" y="5448300"/>
                  </a:moveTo>
                  <a:lnTo>
                    <a:pt x="4375581" y="5715000"/>
                  </a:lnTo>
                  <a:lnTo>
                    <a:pt x="4646735" y="5715000"/>
                  </a:lnTo>
                  <a:lnTo>
                    <a:pt x="4646735" y="5448300"/>
                  </a:lnTo>
                  <a:close/>
                  <a:moveTo>
                    <a:pt x="4085059" y="5448300"/>
                  </a:moveTo>
                  <a:lnTo>
                    <a:pt x="4085059" y="5715000"/>
                  </a:lnTo>
                  <a:lnTo>
                    <a:pt x="4356213" y="5715000"/>
                  </a:lnTo>
                  <a:lnTo>
                    <a:pt x="4356213" y="5448300"/>
                  </a:lnTo>
                  <a:close/>
                  <a:moveTo>
                    <a:pt x="3794538" y="5448300"/>
                  </a:moveTo>
                  <a:lnTo>
                    <a:pt x="3794538" y="5715000"/>
                  </a:lnTo>
                  <a:lnTo>
                    <a:pt x="4065691" y="5715000"/>
                  </a:lnTo>
                  <a:lnTo>
                    <a:pt x="4065691" y="5448300"/>
                  </a:lnTo>
                  <a:close/>
                  <a:moveTo>
                    <a:pt x="3504016" y="5448300"/>
                  </a:moveTo>
                  <a:lnTo>
                    <a:pt x="3504016" y="5715000"/>
                  </a:lnTo>
                  <a:lnTo>
                    <a:pt x="3775170" y="5715000"/>
                  </a:lnTo>
                  <a:lnTo>
                    <a:pt x="3775170" y="5448300"/>
                  </a:lnTo>
                  <a:close/>
                  <a:moveTo>
                    <a:pt x="3213494" y="5448300"/>
                  </a:moveTo>
                  <a:lnTo>
                    <a:pt x="3213494" y="5715000"/>
                  </a:lnTo>
                  <a:lnTo>
                    <a:pt x="3484648" y="5715000"/>
                  </a:lnTo>
                  <a:lnTo>
                    <a:pt x="3484648" y="5448300"/>
                  </a:lnTo>
                  <a:close/>
                  <a:moveTo>
                    <a:pt x="2922972" y="5448300"/>
                  </a:moveTo>
                  <a:lnTo>
                    <a:pt x="2922972" y="5715000"/>
                  </a:lnTo>
                  <a:lnTo>
                    <a:pt x="3194126" y="5715000"/>
                  </a:lnTo>
                  <a:lnTo>
                    <a:pt x="3194126" y="5448300"/>
                  </a:lnTo>
                  <a:close/>
                  <a:moveTo>
                    <a:pt x="2632451" y="5448300"/>
                  </a:moveTo>
                  <a:lnTo>
                    <a:pt x="2632451" y="5715000"/>
                  </a:lnTo>
                  <a:lnTo>
                    <a:pt x="2903604" y="5715000"/>
                  </a:lnTo>
                  <a:lnTo>
                    <a:pt x="2903604" y="5448300"/>
                  </a:lnTo>
                  <a:close/>
                  <a:moveTo>
                    <a:pt x="2341929" y="5448300"/>
                  </a:moveTo>
                  <a:lnTo>
                    <a:pt x="2341929" y="5715000"/>
                  </a:lnTo>
                  <a:lnTo>
                    <a:pt x="2613083" y="5715000"/>
                  </a:lnTo>
                  <a:lnTo>
                    <a:pt x="2613083" y="5448300"/>
                  </a:lnTo>
                  <a:close/>
                  <a:moveTo>
                    <a:pt x="2051407" y="5448300"/>
                  </a:moveTo>
                  <a:lnTo>
                    <a:pt x="2051407" y="5715000"/>
                  </a:lnTo>
                  <a:lnTo>
                    <a:pt x="2322561" y="5715000"/>
                  </a:lnTo>
                  <a:lnTo>
                    <a:pt x="2322561" y="5448300"/>
                  </a:lnTo>
                  <a:close/>
                  <a:moveTo>
                    <a:pt x="1760886" y="5448300"/>
                  </a:moveTo>
                  <a:lnTo>
                    <a:pt x="1760886" y="5715000"/>
                  </a:lnTo>
                  <a:lnTo>
                    <a:pt x="2032039" y="5715000"/>
                  </a:lnTo>
                  <a:lnTo>
                    <a:pt x="2032039" y="5448300"/>
                  </a:lnTo>
                  <a:close/>
                  <a:moveTo>
                    <a:pt x="1471977" y="5448300"/>
                  </a:moveTo>
                  <a:lnTo>
                    <a:pt x="1471977" y="5715000"/>
                  </a:lnTo>
                  <a:lnTo>
                    <a:pt x="1743131" y="5715000"/>
                  </a:lnTo>
                  <a:lnTo>
                    <a:pt x="1743131" y="5448300"/>
                  </a:lnTo>
                  <a:close/>
                  <a:moveTo>
                    <a:pt x="1181455" y="5448300"/>
                  </a:moveTo>
                  <a:lnTo>
                    <a:pt x="1181455" y="5715000"/>
                  </a:lnTo>
                  <a:lnTo>
                    <a:pt x="1452609" y="5715000"/>
                  </a:lnTo>
                  <a:lnTo>
                    <a:pt x="1452609" y="5448300"/>
                  </a:lnTo>
                  <a:close/>
                  <a:moveTo>
                    <a:pt x="890933" y="5448300"/>
                  </a:moveTo>
                  <a:lnTo>
                    <a:pt x="890933" y="5715000"/>
                  </a:lnTo>
                  <a:lnTo>
                    <a:pt x="1162087" y="5715000"/>
                  </a:lnTo>
                  <a:lnTo>
                    <a:pt x="1162087" y="5448300"/>
                  </a:lnTo>
                  <a:close/>
                  <a:moveTo>
                    <a:pt x="600412" y="5448300"/>
                  </a:moveTo>
                  <a:lnTo>
                    <a:pt x="600412" y="5715000"/>
                  </a:lnTo>
                  <a:lnTo>
                    <a:pt x="871565" y="5715000"/>
                  </a:lnTo>
                  <a:lnTo>
                    <a:pt x="871565" y="5448300"/>
                  </a:lnTo>
                  <a:close/>
                  <a:moveTo>
                    <a:pt x="309890" y="5448300"/>
                  </a:moveTo>
                  <a:lnTo>
                    <a:pt x="309890" y="5715000"/>
                  </a:lnTo>
                  <a:lnTo>
                    <a:pt x="581044" y="5715000"/>
                  </a:lnTo>
                  <a:lnTo>
                    <a:pt x="581044" y="5448300"/>
                  </a:lnTo>
                  <a:close/>
                  <a:moveTo>
                    <a:pt x="19368" y="5448300"/>
                  </a:moveTo>
                  <a:lnTo>
                    <a:pt x="19368" y="5715000"/>
                  </a:lnTo>
                  <a:lnTo>
                    <a:pt x="290522" y="5715000"/>
                  </a:lnTo>
                  <a:lnTo>
                    <a:pt x="290522" y="5448300"/>
                  </a:lnTo>
                  <a:close/>
                  <a:moveTo>
                    <a:pt x="11925920" y="5162550"/>
                  </a:moveTo>
                  <a:lnTo>
                    <a:pt x="11925920" y="5429250"/>
                  </a:lnTo>
                  <a:lnTo>
                    <a:pt x="12197073" y="5429250"/>
                  </a:lnTo>
                  <a:lnTo>
                    <a:pt x="12197073" y="5162550"/>
                  </a:lnTo>
                  <a:close/>
                  <a:moveTo>
                    <a:pt x="11635398" y="5162550"/>
                  </a:moveTo>
                  <a:lnTo>
                    <a:pt x="11635398" y="5429250"/>
                  </a:lnTo>
                  <a:lnTo>
                    <a:pt x="11906552" y="5429250"/>
                  </a:lnTo>
                  <a:lnTo>
                    <a:pt x="11906552" y="5162550"/>
                  </a:lnTo>
                  <a:close/>
                  <a:moveTo>
                    <a:pt x="11344876" y="5162550"/>
                  </a:moveTo>
                  <a:lnTo>
                    <a:pt x="11344876" y="5429250"/>
                  </a:lnTo>
                  <a:lnTo>
                    <a:pt x="11616030" y="5429250"/>
                  </a:lnTo>
                  <a:lnTo>
                    <a:pt x="11616030" y="5162550"/>
                  </a:lnTo>
                  <a:close/>
                  <a:moveTo>
                    <a:pt x="11054354" y="5162550"/>
                  </a:moveTo>
                  <a:lnTo>
                    <a:pt x="11054354" y="5429250"/>
                  </a:lnTo>
                  <a:lnTo>
                    <a:pt x="11325508" y="5429250"/>
                  </a:lnTo>
                  <a:lnTo>
                    <a:pt x="11325508" y="5162550"/>
                  </a:lnTo>
                  <a:close/>
                  <a:moveTo>
                    <a:pt x="10763832" y="5162550"/>
                  </a:moveTo>
                  <a:lnTo>
                    <a:pt x="10763832" y="5429250"/>
                  </a:lnTo>
                  <a:lnTo>
                    <a:pt x="11034986" y="5429250"/>
                  </a:lnTo>
                  <a:lnTo>
                    <a:pt x="11034986" y="5162550"/>
                  </a:lnTo>
                  <a:close/>
                  <a:moveTo>
                    <a:pt x="10473311" y="5162550"/>
                  </a:moveTo>
                  <a:lnTo>
                    <a:pt x="10473311" y="5429250"/>
                  </a:lnTo>
                  <a:lnTo>
                    <a:pt x="10744464" y="5429250"/>
                  </a:lnTo>
                  <a:lnTo>
                    <a:pt x="10744464" y="5162550"/>
                  </a:lnTo>
                  <a:close/>
                  <a:moveTo>
                    <a:pt x="10182789" y="5162550"/>
                  </a:moveTo>
                  <a:lnTo>
                    <a:pt x="10182789" y="5429250"/>
                  </a:lnTo>
                  <a:lnTo>
                    <a:pt x="10453943" y="5429250"/>
                  </a:lnTo>
                  <a:lnTo>
                    <a:pt x="10453943" y="5162550"/>
                  </a:lnTo>
                  <a:close/>
                  <a:moveTo>
                    <a:pt x="9892267" y="5162550"/>
                  </a:moveTo>
                  <a:lnTo>
                    <a:pt x="9892267" y="5429250"/>
                  </a:lnTo>
                  <a:lnTo>
                    <a:pt x="10163421" y="5429250"/>
                  </a:lnTo>
                  <a:lnTo>
                    <a:pt x="10163421" y="5162550"/>
                  </a:lnTo>
                  <a:close/>
                  <a:moveTo>
                    <a:pt x="9601745" y="5162550"/>
                  </a:moveTo>
                  <a:lnTo>
                    <a:pt x="9601745" y="5429250"/>
                  </a:lnTo>
                  <a:lnTo>
                    <a:pt x="9872899" y="5429250"/>
                  </a:lnTo>
                  <a:lnTo>
                    <a:pt x="9872899" y="5162550"/>
                  </a:lnTo>
                  <a:close/>
                  <a:moveTo>
                    <a:pt x="9311224" y="5162550"/>
                  </a:moveTo>
                  <a:lnTo>
                    <a:pt x="9311224" y="5429250"/>
                  </a:lnTo>
                  <a:lnTo>
                    <a:pt x="9582377" y="5429250"/>
                  </a:lnTo>
                  <a:lnTo>
                    <a:pt x="9582377" y="5162550"/>
                  </a:lnTo>
                  <a:close/>
                  <a:moveTo>
                    <a:pt x="9020702" y="5162550"/>
                  </a:moveTo>
                  <a:lnTo>
                    <a:pt x="9020702" y="5429250"/>
                  </a:lnTo>
                  <a:lnTo>
                    <a:pt x="9291856" y="5429250"/>
                  </a:lnTo>
                  <a:lnTo>
                    <a:pt x="9291856" y="5162550"/>
                  </a:lnTo>
                  <a:close/>
                  <a:moveTo>
                    <a:pt x="8731793" y="5162550"/>
                  </a:moveTo>
                  <a:lnTo>
                    <a:pt x="8731793" y="5429250"/>
                  </a:lnTo>
                  <a:lnTo>
                    <a:pt x="9001334" y="5429250"/>
                  </a:lnTo>
                  <a:lnTo>
                    <a:pt x="9001334" y="5162550"/>
                  </a:lnTo>
                  <a:close/>
                  <a:moveTo>
                    <a:pt x="8441272" y="5162550"/>
                  </a:moveTo>
                  <a:lnTo>
                    <a:pt x="8441272" y="5429250"/>
                  </a:lnTo>
                  <a:lnTo>
                    <a:pt x="8712425" y="5429250"/>
                  </a:lnTo>
                  <a:lnTo>
                    <a:pt x="8712425" y="5162550"/>
                  </a:lnTo>
                  <a:close/>
                  <a:moveTo>
                    <a:pt x="8150750" y="5162550"/>
                  </a:moveTo>
                  <a:lnTo>
                    <a:pt x="8150750" y="5429250"/>
                  </a:lnTo>
                  <a:lnTo>
                    <a:pt x="8421904" y="5429250"/>
                  </a:lnTo>
                  <a:lnTo>
                    <a:pt x="8421904" y="5162550"/>
                  </a:lnTo>
                  <a:close/>
                  <a:moveTo>
                    <a:pt x="7860228" y="5162550"/>
                  </a:moveTo>
                  <a:lnTo>
                    <a:pt x="7860228" y="5429250"/>
                  </a:lnTo>
                  <a:lnTo>
                    <a:pt x="8131382" y="5429250"/>
                  </a:lnTo>
                  <a:lnTo>
                    <a:pt x="8131382" y="5162550"/>
                  </a:lnTo>
                  <a:close/>
                  <a:moveTo>
                    <a:pt x="7569706" y="5162550"/>
                  </a:moveTo>
                  <a:lnTo>
                    <a:pt x="7569706" y="5429250"/>
                  </a:lnTo>
                  <a:lnTo>
                    <a:pt x="7840860" y="5429250"/>
                  </a:lnTo>
                  <a:lnTo>
                    <a:pt x="7840860" y="5162550"/>
                  </a:lnTo>
                  <a:close/>
                  <a:moveTo>
                    <a:pt x="7279185" y="5162550"/>
                  </a:moveTo>
                  <a:lnTo>
                    <a:pt x="7279185" y="5429250"/>
                  </a:lnTo>
                  <a:lnTo>
                    <a:pt x="7550338" y="5429250"/>
                  </a:lnTo>
                  <a:lnTo>
                    <a:pt x="7550338" y="5162550"/>
                  </a:lnTo>
                  <a:close/>
                  <a:moveTo>
                    <a:pt x="6988663" y="5162550"/>
                  </a:moveTo>
                  <a:lnTo>
                    <a:pt x="6988663" y="5429250"/>
                  </a:lnTo>
                  <a:lnTo>
                    <a:pt x="7259817" y="5429250"/>
                  </a:lnTo>
                  <a:lnTo>
                    <a:pt x="7259817" y="5162550"/>
                  </a:lnTo>
                  <a:close/>
                  <a:moveTo>
                    <a:pt x="6698141" y="5162550"/>
                  </a:moveTo>
                  <a:lnTo>
                    <a:pt x="6698141" y="5429250"/>
                  </a:lnTo>
                  <a:lnTo>
                    <a:pt x="6969295" y="5429250"/>
                  </a:lnTo>
                  <a:lnTo>
                    <a:pt x="6969295" y="5162550"/>
                  </a:lnTo>
                  <a:close/>
                  <a:moveTo>
                    <a:pt x="6407619" y="5162550"/>
                  </a:moveTo>
                  <a:lnTo>
                    <a:pt x="6407619" y="5429250"/>
                  </a:lnTo>
                  <a:lnTo>
                    <a:pt x="6678773" y="5429250"/>
                  </a:lnTo>
                  <a:lnTo>
                    <a:pt x="6678773" y="5162550"/>
                  </a:lnTo>
                  <a:close/>
                  <a:moveTo>
                    <a:pt x="6117097" y="5162550"/>
                  </a:moveTo>
                  <a:lnTo>
                    <a:pt x="6117097" y="5429250"/>
                  </a:lnTo>
                  <a:lnTo>
                    <a:pt x="6388251" y="5429250"/>
                  </a:lnTo>
                  <a:lnTo>
                    <a:pt x="6388251" y="5162550"/>
                  </a:lnTo>
                  <a:close/>
                  <a:moveTo>
                    <a:pt x="5826576" y="5162550"/>
                  </a:moveTo>
                  <a:lnTo>
                    <a:pt x="5826576" y="5429250"/>
                  </a:lnTo>
                  <a:lnTo>
                    <a:pt x="6097729" y="5429250"/>
                  </a:lnTo>
                  <a:lnTo>
                    <a:pt x="6097729" y="5162550"/>
                  </a:lnTo>
                  <a:close/>
                  <a:moveTo>
                    <a:pt x="5536054" y="5162550"/>
                  </a:moveTo>
                  <a:lnTo>
                    <a:pt x="5536054" y="5429250"/>
                  </a:lnTo>
                  <a:lnTo>
                    <a:pt x="5807208" y="5429250"/>
                  </a:lnTo>
                  <a:lnTo>
                    <a:pt x="5807208" y="5162550"/>
                  </a:lnTo>
                  <a:close/>
                  <a:moveTo>
                    <a:pt x="5247147" y="5162550"/>
                  </a:moveTo>
                  <a:lnTo>
                    <a:pt x="5247147" y="5429250"/>
                  </a:lnTo>
                  <a:lnTo>
                    <a:pt x="5516686" y="5429250"/>
                  </a:lnTo>
                  <a:lnTo>
                    <a:pt x="5516686" y="5162550"/>
                  </a:lnTo>
                  <a:close/>
                  <a:moveTo>
                    <a:pt x="4956625" y="5162550"/>
                  </a:moveTo>
                  <a:lnTo>
                    <a:pt x="4956625" y="5429250"/>
                  </a:lnTo>
                  <a:lnTo>
                    <a:pt x="5227779" y="5429250"/>
                  </a:lnTo>
                  <a:lnTo>
                    <a:pt x="5227779" y="5162550"/>
                  </a:lnTo>
                  <a:close/>
                  <a:moveTo>
                    <a:pt x="4666103" y="5162550"/>
                  </a:moveTo>
                  <a:lnTo>
                    <a:pt x="4666103" y="5429250"/>
                  </a:lnTo>
                  <a:lnTo>
                    <a:pt x="4937257" y="5429250"/>
                  </a:lnTo>
                  <a:lnTo>
                    <a:pt x="4937257" y="5162550"/>
                  </a:lnTo>
                  <a:close/>
                  <a:moveTo>
                    <a:pt x="4375581" y="5162550"/>
                  </a:moveTo>
                  <a:lnTo>
                    <a:pt x="4375581" y="5429250"/>
                  </a:lnTo>
                  <a:lnTo>
                    <a:pt x="4646735" y="5429250"/>
                  </a:lnTo>
                  <a:lnTo>
                    <a:pt x="4646735" y="5162550"/>
                  </a:lnTo>
                  <a:close/>
                  <a:moveTo>
                    <a:pt x="4085059" y="5162550"/>
                  </a:moveTo>
                  <a:lnTo>
                    <a:pt x="4085059" y="5429250"/>
                  </a:lnTo>
                  <a:lnTo>
                    <a:pt x="4356213" y="5429250"/>
                  </a:lnTo>
                  <a:lnTo>
                    <a:pt x="4356213" y="5162550"/>
                  </a:lnTo>
                  <a:close/>
                  <a:moveTo>
                    <a:pt x="3794538" y="5162550"/>
                  </a:moveTo>
                  <a:lnTo>
                    <a:pt x="3794538" y="5429250"/>
                  </a:lnTo>
                  <a:lnTo>
                    <a:pt x="4065691" y="5429250"/>
                  </a:lnTo>
                  <a:lnTo>
                    <a:pt x="4065691" y="5162550"/>
                  </a:lnTo>
                  <a:close/>
                  <a:moveTo>
                    <a:pt x="3504016" y="5162550"/>
                  </a:moveTo>
                  <a:lnTo>
                    <a:pt x="3504016" y="5429250"/>
                  </a:lnTo>
                  <a:lnTo>
                    <a:pt x="3775170" y="5429250"/>
                  </a:lnTo>
                  <a:lnTo>
                    <a:pt x="3775170" y="5162550"/>
                  </a:lnTo>
                  <a:close/>
                  <a:moveTo>
                    <a:pt x="3213494" y="5162550"/>
                  </a:moveTo>
                  <a:lnTo>
                    <a:pt x="3213494" y="5429250"/>
                  </a:lnTo>
                  <a:lnTo>
                    <a:pt x="3484648" y="5429250"/>
                  </a:lnTo>
                  <a:lnTo>
                    <a:pt x="3484648" y="5162550"/>
                  </a:lnTo>
                  <a:close/>
                  <a:moveTo>
                    <a:pt x="2922972" y="5162550"/>
                  </a:moveTo>
                  <a:lnTo>
                    <a:pt x="2922972" y="5429250"/>
                  </a:lnTo>
                  <a:lnTo>
                    <a:pt x="3194126" y="5429250"/>
                  </a:lnTo>
                  <a:lnTo>
                    <a:pt x="3194126" y="5162550"/>
                  </a:lnTo>
                  <a:close/>
                  <a:moveTo>
                    <a:pt x="2632451" y="5162550"/>
                  </a:moveTo>
                  <a:lnTo>
                    <a:pt x="2632451" y="5429250"/>
                  </a:lnTo>
                  <a:lnTo>
                    <a:pt x="2903604" y="5429250"/>
                  </a:lnTo>
                  <a:lnTo>
                    <a:pt x="2903604" y="5162550"/>
                  </a:lnTo>
                  <a:close/>
                  <a:moveTo>
                    <a:pt x="2341929" y="5162550"/>
                  </a:moveTo>
                  <a:lnTo>
                    <a:pt x="2341929" y="5429250"/>
                  </a:lnTo>
                  <a:lnTo>
                    <a:pt x="2613083" y="5429250"/>
                  </a:lnTo>
                  <a:lnTo>
                    <a:pt x="2613083" y="5162550"/>
                  </a:lnTo>
                  <a:close/>
                  <a:moveTo>
                    <a:pt x="2051407" y="5162550"/>
                  </a:moveTo>
                  <a:lnTo>
                    <a:pt x="2051407" y="5429250"/>
                  </a:lnTo>
                  <a:lnTo>
                    <a:pt x="2322561" y="5429250"/>
                  </a:lnTo>
                  <a:lnTo>
                    <a:pt x="2322561" y="5162550"/>
                  </a:lnTo>
                  <a:close/>
                  <a:moveTo>
                    <a:pt x="1760886" y="5162550"/>
                  </a:moveTo>
                  <a:lnTo>
                    <a:pt x="1760886" y="5429250"/>
                  </a:lnTo>
                  <a:lnTo>
                    <a:pt x="2032039" y="5429250"/>
                  </a:lnTo>
                  <a:lnTo>
                    <a:pt x="2032039" y="5162550"/>
                  </a:lnTo>
                  <a:close/>
                  <a:moveTo>
                    <a:pt x="1471977" y="5162550"/>
                  </a:moveTo>
                  <a:lnTo>
                    <a:pt x="1471977" y="5429250"/>
                  </a:lnTo>
                  <a:lnTo>
                    <a:pt x="1743131" y="5429250"/>
                  </a:lnTo>
                  <a:lnTo>
                    <a:pt x="1743131" y="5162550"/>
                  </a:lnTo>
                  <a:close/>
                  <a:moveTo>
                    <a:pt x="1181455" y="5162550"/>
                  </a:moveTo>
                  <a:lnTo>
                    <a:pt x="1181455" y="5429250"/>
                  </a:lnTo>
                  <a:lnTo>
                    <a:pt x="1452609" y="5429250"/>
                  </a:lnTo>
                  <a:lnTo>
                    <a:pt x="1452609" y="5162550"/>
                  </a:lnTo>
                  <a:close/>
                  <a:moveTo>
                    <a:pt x="890933" y="5162550"/>
                  </a:moveTo>
                  <a:lnTo>
                    <a:pt x="890933" y="5429250"/>
                  </a:lnTo>
                  <a:lnTo>
                    <a:pt x="1162087" y="5429250"/>
                  </a:lnTo>
                  <a:lnTo>
                    <a:pt x="1162087" y="5162550"/>
                  </a:lnTo>
                  <a:close/>
                  <a:moveTo>
                    <a:pt x="600412" y="5162550"/>
                  </a:moveTo>
                  <a:lnTo>
                    <a:pt x="600412" y="5429250"/>
                  </a:lnTo>
                  <a:lnTo>
                    <a:pt x="871565" y="5429250"/>
                  </a:lnTo>
                  <a:lnTo>
                    <a:pt x="871565" y="5162550"/>
                  </a:lnTo>
                  <a:close/>
                  <a:moveTo>
                    <a:pt x="309890" y="5162550"/>
                  </a:moveTo>
                  <a:lnTo>
                    <a:pt x="309890" y="5429250"/>
                  </a:lnTo>
                  <a:lnTo>
                    <a:pt x="581044" y="5429250"/>
                  </a:lnTo>
                  <a:lnTo>
                    <a:pt x="581044" y="5162550"/>
                  </a:lnTo>
                  <a:close/>
                  <a:moveTo>
                    <a:pt x="19368" y="5162550"/>
                  </a:moveTo>
                  <a:lnTo>
                    <a:pt x="19368" y="5429250"/>
                  </a:lnTo>
                  <a:lnTo>
                    <a:pt x="290522" y="5429250"/>
                  </a:lnTo>
                  <a:lnTo>
                    <a:pt x="290522" y="5162550"/>
                  </a:lnTo>
                  <a:close/>
                  <a:moveTo>
                    <a:pt x="11925920" y="4876800"/>
                  </a:moveTo>
                  <a:lnTo>
                    <a:pt x="11925920" y="5143500"/>
                  </a:lnTo>
                  <a:lnTo>
                    <a:pt x="12197073" y="5143500"/>
                  </a:lnTo>
                  <a:lnTo>
                    <a:pt x="12197073" y="4876800"/>
                  </a:lnTo>
                  <a:close/>
                  <a:moveTo>
                    <a:pt x="11635398" y="4876800"/>
                  </a:moveTo>
                  <a:lnTo>
                    <a:pt x="11635398" y="5143500"/>
                  </a:lnTo>
                  <a:lnTo>
                    <a:pt x="11906552" y="5143500"/>
                  </a:lnTo>
                  <a:lnTo>
                    <a:pt x="11906552" y="4876800"/>
                  </a:lnTo>
                  <a:close/>
                  <a:moveTo>
                    <a:pt x="11344876" y="4876800"/>
                  </a:moveTo>
                  <a:lnTo>
                    <a:pt x="11344876" y="5143500"/>
                  </a:lnTo>
                  <a:lnTo>
                    <a:pt x="11616030" y="5143500"/>
                  </a:lnTo>
                  <a:lnTo>
                    <a:pt x="11616030" y="4876800"/>
                  </a:lnTo>
                  <a:close/>
                  <a:moveTo>
                    <a:pt x="11054354" y="4876800"/>
                  </a:moveTo>
                  <a:lnTo>
                    <a:pt x="11054354" y="5143500"/>
                  </a:lnTo>
                  <a:lnTo>
                    <a:pt x="11325508" y="5143500"/>
                  </a:lnTo>
                  <a:lnTo>
                    <a:pt x="11325508" y="4876800"/>
                  </a:lnTo>
                  <a:close/>
                  <a:moveTo>
                    <a:pt x="10763832" y="4876800"/>
                  </a:moveTo>
                  <a:lnTo>
                    <a:pt x="10763832" y="5143500"/>
                  </a:lnTo>
                  <a:lnTo>
                    <a:pt x="11034986" y="5143500"/>
                  </a:lnTo>
                  <a:lnTo>
                    <a:pt x="11034986" y="4876800"/>
                  </a:lnTo>
                  <a:close/>
                  <a:moveTo>
                    <a:pt x="10473311" y="4876800"/>
                  </a:moveTo>
                  <a:lnTo>
                    <a:pt x="10473311" y="5143500"/>
                  </a:lnTo>
                  <a:lnTo>
                    <a:pt x="10744464" y="5143500"/>
                  </a:lnTo>
                  <a:lnTo>
                    <a:pt x="10744464" y="4876800"/>
                  </a:lnTo>
                  <a:close/>
                  <a:moveTo>
                    <a:pt x="10182789" y="4876800"/>
                  </a:moveTo>
                  <a:lnTo>
                    <a:pt x="10182789" y="5143500"/>
                  </a:lnTo>
                  <a:lnTo>
                    <a:pt x="10453943" y="5143500"/>
                  </a:lnTo>
                  <a:lnTo>
                    <a:pt x="10453943" y="4876800"/>
                  </a:lnTo>
                  <a:close/>
                  <a:moveTo>
                    <a:pt x="9892267" y="4876800"/>
                  </a:moveTo>
                  <a:lnTo>
                    <a:pt x="9892267" y="5143500"/>
                  </a:lnTo>
                  <a:lnTo>
                    <a:pt x="10163421" y="5143500"/>
                  </a:lnTo>
                  <a:lnTo>
                    <a:pt x="10163421" y="4876800"/>
                  </a:lnTo>
                  <a:close/>
                  <a:moveTo>
                    <a:pt x="9601745" y="4876800"/>
                  </a:moveTo>
                  <a:lnTo>
                    <a:pt x="9601745" y="5143500"/>
                  </a:lnTo>
                  <a:lnTo>
                    <a:pt x="9872899" y="5143500"/>
                  </a:lnTo>
                  <a:lnTo>
                    <a:pt x="9872899" y="4876800"/>
                  </a:lnTo>
                  <a:close/>
                  <a:moveTo>
                    <a:pt x="9311224" y="4876800"/>
                  </a:moveTo>
                  <a:lnTo>
                    <a:pt x="9311224" y="5143500"/>
                  </a:lnTo>
                  <a:lnTo>
                    <a:pt x="9582377" y="5143500"/>
                  </a:lnTo>
                  <a:lnTo>
                    <a:pt x="9582377" y="4876800"/>
                  </a:lnTo>
                  <a:close/>
                  <a:moveTo>
                    <a:pt x="9020702" y="4876800"/>
                  </a:moveTo>
                  <a:lnTo>
                    <a:pt x="9020702" y="5143500"/>
                  </a:lnTo>
                  <a:lnTo>
                    <a:pt x="9291856" y="5143500"/>
                  </a:lnTo>
                  <a:lnTo>
                    <a:pt x="9291856" y="4876800"/>
                  </a:lnTo>
                  <a:close/>
                  <a:moveTo>
                    <a:pt x="8731793" y="4876800"/>
                  </a:moveTo>
                  <a:lnTo>
                    <a:pt x="8731793" y="5143500"/>
                  </a:lnTo>
                  <a:lnTo>
                    <a:pt x="9001334" y="5143500"/>
                  </a:lnTo>
                  <a:lnTo>
                    <a:pt x="9001334" y="4876800"/>
                  </a:lnTo>
                  <a:close/>
                  <a:moveTo>
                    <a:pt x="8441272" y="4876800"/>
                  </a:moveTo>
                  <a:lnTo>
                    <a:pt x="8441272" y="5143500"/>
                  </a:lnTo>
                  <a:lnTo>
                    <a:pt x="8712425" y="5143500"/>
                  </a:lnTo>
                  <a:lnTo>
                    <a:pt x="8712425" y="4876800"/>
                  </a:lnTo>
                  <a:close/>
                  <a:moveTo>
                    <a:pt x="8150750" y="4876800"/>
                  </a:moveTo>
                  <a:lnTo>
                    <a:pt x="8150750" y="5143500"/>
                  </a:lnTo>
                  <a:lnTo>
                    <a:pt x="8421904" y="5143500"/>
                  </a:lnTo>
                  <a:lnTo>
                    <a:pt x="8421904" y="4876800"/>
                  </a:lnTo>
                  <a:close/>
                  <a:moveTo>
                    <a:pt x="7860228" y="4876800"/>
                  </a:moveTo>
                  <a:lnTo>
                    <a:pt x="7860228" y="5143500"/>
                  </a:lnTo>
                  <a:lnTo>
                    <a:pt x="8131382" y="5143500"/>
                  </a:lnTo>
                  <a:lnTo>
                    <a:pt x="8131382" y="4876800"/>
                  </a:lnTo>
                  <a:close/>
                  <a:moveTo>
                    <a:pt x="7569706" y="4876800"/>
                  </a:moveTo>
                  <a:lnTo>
                    <a:pt x="7569706" y="5143500"/>
                  </a:lnTo>
                  <a:lnTo>
                    <a:pt x="7840860" y="5143500"/>
                  </a:lnTo>
                  <a:lnTo>
                    <a:pt x="7840860" y="4876800"/>
                  </a:lnTo>
                  <a:close/>
                  <a:moveTo>
                    <a:pt x="7279185" y="4876800"/>
                  </a:moveTo>
                  <a:lnTo>
                    <a:pt x="7279185" y="5143500"/>
                  </a:lnTo>
                  <a:lnTo>
                    <a:pt x="7550338" y="5143500"/>
                  </a:lnTo>
                  <a:lnTo>
                    <a:pt x="7550338" y="4876800"/>
                  </a:lnTo>
                  <a:close/>
                  <a:moveTo>
                    <a:pt x="6988663" y="4876800"/>
                  </a:moveTo>
                  <a:lnTo>
                    <a:pt x="6988663" y="5143500"/>
                  </a:lnTo>
                  <a:lnTo>
                    <a:pt x="7259817" y="5143500"/>
                  </a:lnTo>
                  <a:lnTo>
                    <a:pt x="7259817" y="4876800"/>
                  </a:lnTo>
                  <a:close/>
                  <a:moveTo>
                    <a:pt x="6698141" y="4876800"/>
                  </a:moveTo>
                  <a:lnTo>
                    <a:pt x="6698141" y="5143500"/>
                  </a:lnTo>
                  <a:lnTo>
                    <a:pt x="6969295" y="5143500"/>
                  </a:lnTo>
                  <a:lnTo>
                    <a:pt x="6969295" y="4876800"/>
                  </a:lnTo>
                  <a:close/>
                  <a:moveTo>
                    <a:pt x="6407619" y="4876800"/>
                  </a:moveTo>
                  <a:lnTo>
                    <a:pt x="6407619" y="5143500"/>
                  </a:lnTo>
                  <a:lnTo>
                    <a:pt x="6678773" y="5143500"/>
                  </a:lnTo>
                  <a:lnTo>
                    <a:pt x="6678773" y="4876800"/>
                  </a:lnTo>
                  <a:close/>
                  <a:moveTo>
                    <a:pt x="6117097" y="4876800"/>
                  </a:moveTo>
                  <a:lnTo>
                    <a:pt x="6117097" y="5143500"/>
                  </a:lnTo>
                  <a:lnTo>
                    <a:pt x="6388251" y="5143500"/>
                  </a:lnTo>
                  <a:lnTo>
                    <a:pt x="6388251" y="4876800"/>
                  </a:lnTo>
                  <a:close/>
                  <a:moveTo>
                    <a:pt x="5826576" y="4876800"/>
                  </a:moveTo>
                  <a:lnTo>
                    <a:pt x="5826576" y="5143500"/>
                  </a:lnTo>
                  <a:lnTo>
                    <a:pt x="6097729" y="5143500"/>
                  </a:lnTo>
                  <a:lnTo>
                    <a:pt x="6097729" y="4876800"/>
                  </a:lnTo>
                  <a:close/>
                  <a:moveTo>
                    <a:pt x="5536054" y="4876800"/>
                  </a:moveTo>
                  <a:lnTo>
                    <a:pt x="5536054" y="5143500"/>
                  </a:lnTo>
                  <a:lnTo>
                    <a:pt x="5807208" y="5143500"/>
                  </a:lnTo>
                  <a:lnTo>
                    <a:pt x="5807208" y="4876800"/>
                  </a:lnTo>
                  <a:close/>
                  <a:moveTo>
                    <a:pt x="5247147" y="4876800"/>
                  </a:moveTo>
                  <a:lnTo>
                    <a:pt x="5247147" y="5143500"/>
                  </a:lnTo>
                  <a:lnTo>
                    <a:pt x="5516686" y="5143500"/>
                  </a:lnTo>
                  <a:lnTo>
                    <a:pt x="5516686" y="4876800"/>
                  </a:lnTo>
                  <a:close/>
                  <a:moveTo>
                    <a:pt x="4956625" y="4876800"/>
                  </a:moveTo>
                  <a:lnTo>
                    <a:pt x="4956625" y="5143500"/>
                  </a:lnTo>
                  <a:lnTo>
                    <a:pt x="5227779" y="5143500"/>
                  </a:lnTo>
                  <a:lnTo>
                    <a:pt x="5227779" y="4876800"/>
                  </a:lnTo>
                  <a:close/>
                  <a:moveTo>
                    <a:pt x="4666103" y="4876800"/>
                  </a:moveTo>
                  <a:lnTo>
                    <a:pt x="4666103" y="5143500"/>
                  </a:lnTo>
                  <a:lnTo>
                    <a:pt x="4937257" y="5143500"/>
                  </a:lnTo>
                  <a:lnTo>
                    <a:pt x="4937257" y="4876800"/>
                  </a:lnTo>
                  <a:close/>
                  <a:moveTo>
                    <a:pt x="4375581" y="4876800"/>
                  </a:moveTo>
                  <a:lnTo>
                    <a:pt x="4375581" y="5143500"/>
                  </a:lnTo>
                  <a:lnTo>
                    <a:pt x="4646735" y="5143500"/>
                  </a:lnTo>
                  <a:lnTo>
                    <a:pt x="4646735" y="4876800"/>
                  </a:lnTo>
                  <a:close/>
                  <a:moveTo>
                    <a:pt x="4085059" y="4876800"/>
                  </a:moveTo>
                  <a:lnTo>
                    <a:pt x="4085059" y="5143500"/>
                  </a:lnTo>
                  <a:lnTo>
                    <a:pt x="4356213" y="5143500"/>
                  </a:lnTo>
                  <a:lnTo>
                    <a:pt x="4356213" y="4876800"/>
                  </a:lnTo>
                  <a:close/>
                  <a:moveTo>
                    <a:pt x="3794538" y="4876800"/>
                  </a:moveTo>
                  <a:lnTo>
                    <a:pt x="3794538" y="5143500"/>
                  </a:lnTo>
                  <a:lnTo>
                    <a:pt x="4065691" y="5143500"/>
                  </a:lnTo>
                  <a:lnTo>
                    <a:pt x="4065691" y="4876800"/>
                  </a:lnTo>
                  <a:close/>
                  <a:moveTo>
                    <a:pt x="3504016" y="4876800"/>
                  </a:moveTo>
                  <a:lnTo>
                    <a:pt x="3504016" y="5143500"/>
                  </a:lnTo>
                  <a:lnTo>
                    <a:pt x="3775170" y="5143500"/>
                  </a:lnTo>
                  <a:lnTo>
                    <a:pt x="3775170" y="4876800"/>
                  </a:lnTo>
                  <a:close/>
                  <a:moveTo>
                    <a:pt x="3213494" y="4876800"/>
                  </a:moveTo>
                  <a:lnTo>
                    <a:pt x="3213494" y="5143500"/>
                  </a:lnTo>
                  <a:lnTo>
                    <a:pt x="3484648" y="5143500"/>
                  </a:lnTo>
                  <a:lnTo>
                    <a:pt x="3484648" y="4876800"/>
                  </a:lnTo>
                  <a:close/>
                  <a:moveTo>
                    <a:pt x="2922972" y="4876800"/>
                  </a:moveTo>
                  <a:lnTo>
                    <a:pt x="2922972" y="5143500"/>
                  </a:lnTo>
                  <a:lnTo>
                    <a:pt x="3194126" y="5143500"/>
                  </a:lnTo>
                  <a:lnTo>
                    <a:pt x="3194126" y="4876800"/>
                  </a:lnTo>
                  <a:close/>
                  <a:moveTo>
                    <a:pt x="2632451" y="4876800"/>
                  </a:moveTo>
                  <a:lnTo>
                    <a:pt x="2632451" y="5143500"/>
                  </a:lnTo>
                  <a:lnTo>
                    <a:pt x="2903604" y="5143500"/>
                  </a:lnTo>
                  <a:lnTo>
                    <a:pt x="2903604" y="4876800"/>
                  </a:lnTo>
                  <a:close/>
                  <a:moveTo>
                    <a:pt x="2341929" y="4876800"/>
                  </a:moveTo>
                  <a:lnTo>
                    <a:pt x="2341929" y="5143500"/>
                  </a:lnTo>
                  <a:lnTo>
                    <a:pt x="2613083" y="5143500"/>
                  </a:lnTo>
                  <a:lnTo>
                    <a:pt x="2613083" y="4876800"/>
                  </a:lnTo>
                  <a:close/>
                  <a:moveTo>
                    <a:pt x="2051407" y="4876800"/>
                  </a:moveTo>
                  <a:lnTo>
                    <a:pt x="2051407" y="5143500"/>
                  </a:lnTo>
                  <a:lnTo>
                    <a:pt x="2322561" y="5143500"/>
                  </a:lnTo>
                  <a:lnTo>
                    <a:pt x="2322561" y="4876800"/>
                  </a:lnTo>
                  <a:close/>
                  <a:moveTo>
                    <a:pt x="1760886" y="4876800"/>
                  </a:moveTo>
                  <a:lnTo>
                    <a:pt x="1760886" y="5143500"/>
                  </a:lnTo>
                  <a:lnTo>
                    <a:pt x="2032039" y="5143500"/>
                  </a:lnTo>
                  <a:lnTo>
                    <a:pt x="2032039" y="4876800"/>
                  </a:lnTo>
                  <a:close/>
                  <a:moveTo>
                    <a:pt x="1471977" y="4876800"/>
                  </a:moveTo>
                  <a:lnTo>
                    <a:pt x="1471977" y="5143500"/>
                  </a:lnTo>
                  <a:lnTo>
                    <a:pt x="1743131" y="5143500"/>
                  </a:lnTo>
                  <a:lnTo>
                    <a:pt x="1743131" y="4876800"/>
                  </a:lnTo>
                  <a:close/>
                  <a:moveTo>
                    <a:pt x="1181455" y="4876800"/>
                  </a:moveTo>
                  <a:lnTo>
                    <a:pt x="1181455" y="5143500"/>
                  </a:lnTo>
                  <a:lnTo>
                    <a:pt x="1452609" y="5143500"/>
                  </a:lnTo>
                  <a:lnTo>
                    <a:pt x="1452609" y="4876800"/>
                  </a:lnTo>
                  <a:close/>
                  <a:moveTo>
                    <a:pt x="890933" y="4876800"/>
                  </a:moveTo>
                  <a:lnTo>
                    <a:pt x="890933" y="5143500"/>
                  </a:lnTo>
                  <a:lnTo>
                    <a:pt x="1162087" y="5143500"/>
                  </a:lnTo>
                  <a:lnTo>
                    <a:pt x="1162087" y="4876800"/>
                  </a:lnTo>
                  <a:close/>
                  <a:moveTo>
                    <a:pt x="600412" y="4876800"/>
                  </a:moveTo>
                  <a:lnTo>
                    <a:pt x="600412" y="5143500"/>
                  </a:lnTo>
                  <a:lnTo>
                    <a:pt x="871565" y="5143500"/>
                  </a:lnTo>
                  <a:lnTo>
                    <a:pt x="871565" y="4876800"/>
                  </a:lnTo>
                  <a:close/>
                  <a:moveTo>
                    <a:pt x="309890" y="4876800"/>
                  </a:moveTo>
                  <a:lnTo>
                    <a:pt x="309890" y="5143500"/>
                  </a:lnTo>
                  <a:lnTo>
                    <a:pt x="581044" y="5143500"/>
                  </a:lnTo>
                  <a:lnTo>
                    <a:pt x="581044" y="4876800"/>
                  </a:lnTo>
                  <a:close/>
                  <a:moveTo>
                    <a:pt x="19368" y="4876800"/>
                  </a:moveTo>
                  <a:lnTo>
                    <a:pt x="19368" y="5143500"/>
                  </a:lnTo>
                  <a:lnTo>
                    <a:pt x="290522" y="5143500"/>
                  </a:lnTo>
                  <a:lnTo>
                    <a:pt x="290522" y="4876800"/>
                  </a:lnTo>
                  <a:close/>
                  <a:moveTo>
                    <a:pt x="11925920" y="4591050"/>
                  </a:moveTo>
                  <a:lnTo>
                    <a:pt x="11925920" y="4857750"/>
                  </a:lnTo>
                  <a:lnTo>
                    <a:pt x="12197073" y="4857750"/>
                  </a:lnTo>
                  <a:lnTo>
                    <a:pt x="12197073" y="4591050"/>
                  </a:lnTo>
                  <a:close/>
                  <a:moveTo>
                    <a:pt x="11635398" y="4591050"/>
                  </a:moveTo>
                  <a:lnTo>
                    <a:pt x="11635398" y="4857750"/>
                  </a:lnTo>
                  <a:lnTo>
                    <a:pt x="11906552" y="4857750"/>
                  </a:lnTo>
                  <a:lnTo>
                    <a:pt x="11906552" y="4591050"/>
                  </a:lnTo>
                  <a:close/>
                  <a:moveTo>
                    <a:pt x="11344876" y="4591050"/>
                  </a:moveTo>
                  <a:lnTo>
                    <a:pt x="11344876" y="4857750"/>
                  </a:lnTo>
                  <a:lnTo>
                    <a:pt x="11616030" y="4857750"/>
                  </a:lnTo>
                  <a:lnTo>
                    <a:pt x="11616030" y="4591050"/>
                  </a:lnTo>
                  <a:close/>
                  <a:moveTo>
                    <a:pt x="11054354" y="4591050"/>
                  </a:moveTo>
                  <a:lnTo>
                    <a:pt x="11054354" y="4857750"/>
                  </a:lnTo>
                  <a:lnTo>
                    <a:pt x="11325508" y="4857750"/>
                  </a:lnTo>
                  <a:lnTo>
                    <a:pt x="11325508" y="4591050"/>
                  </a:lnTo>
                  <a:close/>
                  <a:moveTo>
                    <a:pt x="10763832" y="4591050"/>
                  </a:moveTo>
                  <a:lnTo>
                    <a:pt x="10763832" y="4857750"/>
                  </a:lnTo>
                  <a:lnTo>
                    <a:pt x="11034986" y="4857750"/>
                  </a:lnTo>
                  <a:lnTo>
                    <a:pt x="11034986" y="4591050"/>
                  </a:lnTo>
                  <a:close/>
                  <a:moveTo>
                    <a:pt x="10473311" y="4591050"/>
                  </a:moveTo>
                  <a:lnTo>
                    <a:pt x="10473311" y="4857750"/>
                  </a:lnTo>
                  <a:lnTo>
                    <a:pt x="10744464" y="4857750"/>
                  </a:lnTo>
                  <a:lnTo>
                    <a:pt x="10744464" y="4591050"/>
                  </a:lnTo>
                  <a:close/>
                  <a:moveTo>
                    <a:pt x="10182789" y="4591050"/>
                  </a:moveTo>
                  <a:lnTo>
                    <a:pt x="10182789" y="4857750"/>
                  </a:lnTo>
                  <a:lnTo>
                    <a:pt x="10453943" y="4857750"/>
                  </a:lnTo>
                  <a:lnTo>
                    <a:pt x="10453943" y="4591050"/>
                  </a:lnTo>
                  <a:close/>
                  <a:moveTo>
                    <a:pt x="9892267" y="4591050"/>
                  </a:moveTo>
                  <a:lnTo>
                    <a:pt x="9892267" y="4857750"/>
                  </a:lnTo>
                  <a:lnTo>
                    <a:pt x="10163421" y="4857750"/>
                  </a:lnTo>
                  <a:lnTo>
                    <a:pt x="10163421" y="4591050"/>
                  </a:lnTo>
                  <a:close/>
                  <a:moveTo>
                    <a:pt x="9601745" y="4591050"/>
                  </a:moveTo>
                  <a:lnTo>
                    <a:pt x="9601745" y="4857750"/>
                  </a:lnTo>
                  <a:lnTo>
                    <a:pt x="9872899" y="4857750"/>
                  </a:lnTo>
                  <a:lnTo>
                    <a:pt x="9872899" y="4591050"/>
                  </a:lnTo>
                  <a:close/>
                  <a:moveTo>
                    <a:pt x="9311224" y="4591050"/>
                  </a:moveTo>
                  <a:lnTo>
                    <a:pt x="9311224" y="4857750"/>
                  </a:lnTo>
                  <a:lnTo>
                    <a:pt x="9582377" y="4857750"/>
                  </a:lnTo>
                  <a:lnTo>
                    <a:pt x="9582377" y="4591050"/>
                  </a:lnTo>
                  <a:close/>
                  <a:moveTo>
                    <a:pt x="9020702" y="4591050"/>
                  </a:moveTo>
                  <a:lnTo>
                    <a:pt x="9020702" y="4857750"/>
                  </a:lnTo>
                  <a:lnTo>
                    <a:pt x="9291856" y="4857750"/>
                  </a:lnTo>
                  <a:lnTo>
                    <a:pt x="9291856" y="4591050"/>
                  </a:lnTo>
                  <a:close/>
                  <a:moveTo>
                    <a:pt x="8731793" y="4591050"/>
                  </a:moveTo>
                  <a:lnTo>
                    <a:pt x="8731793" y="4857750"/>
                  </a:lnTo>
                  <a:lnTo>
                    <a:pt x="9001334" y="4857750"/>
                  </a:lnTo>
                  <a:lnTo>
                    <a:pt x="9001334" y="4591050"/>
                  </a:lnTo>
                  <a:close/>
                  <a:moveTo>
                    <a:pt x="8441272" y="4591050"/>
                  </a:moveTo>
                  <a:lnTo>
                    <a:pt x="8441272" y="4857750"/>
                  </a:lnTo>
                  <a:lnTo>
                    <a:pt x="8712425" y="4857750"/>
                  </a:lnTo>
                  <a:lnTo>
                    <a:pt x="8712425" y="4591050"/>
                  </a:lnTo>
                  <a:close/>
                  <a:moveTo>
                    <a:pt x="8150750" y="4591050"/>
                  </a:moveTo>
                  <a:lnTo>
                    <a:pt x="8150750" y="4857750"/>
                  </a:lnTo>
                  <a:lnTo>
                    <a:pt x="8421904" y="4857750"/>
                  </a:lnTo>
                  <a:lnTo>
                    <a:pt x="8421904" y="4591050"/>
                  </a:lnTo>
                  <a:close/>
                  <a:moveTo>
                    <a:pt x="7860228" y="4591050"/>
                  </a:moveTo>
                  <a:lnTo>
                    <a:pt x="7860228" y="4857750"/>
                  </a:lnTo>
                  <a:lnTo>
                    <a:pt x="8131382" y="4857750"/>
                  </a:lnTo>
                  <a:lnTo>
                    <a:pt x="8131382" y="4591050"/>
                  </a:lnTo>
                  <a:close/>
                  <a:moveTo>
                    <a:pt x="7569706" y="4591050"/>
                  </a:moveTo>
                  <a:lnTo>
                    <a:pt x="7569706" y="4857750"/>
                  </a:lnTo>
                  <a:lnTo>
                    <a:pt x="7840860" y="4857750"/>
                  </a:lnTo>
                  <a:lnTo>
                    <a:pt x="7840860" y="4591050"/>
                  </a:lnTo>
                  <a:close/>
                  <a:moveTo>
                    <a:pt x="7279185" y="4591050"/>
                  </a:moveTo>
                  <a:lnTo>
                    <a:pt x="7279185" y="4857750"/>
                  </a:lnTo>
                  <a:lnTo>
                    <a:pt x="7550338" y="4857750"/>
                  </a:lnTo>
                  <a:lnTo>
                    <a:pt x="7550338" y="4591050"/>
                  </a:lnTo>
                  <a:close/>
                  <a:moveTo>
                    <a:pt x="6988663" y="4591050"/>
                  </a:moveTo>
                  <a:lnTo>
                    <a:pt x="6988663" y="4857750"/>
                  </a:lnTo>
                  <a:lnTo>
                    <a:pt x="7259817" y="4857750"/>
                  </a:lnTo>
                  <a:lnTo>
                    <a:pt x="7259817" y="4591050"/>
                  </a:lnTo>
                  <a:close/>
                  <a:moveTo>
                    <a:pt x="6698141" y="4591050"/>
                  </a:moveTo>
                  <a:lnTo>
                    <a:pt x="6698141" y="4857750"/>
                  </a:lnTo>
                  <a:lnTo>
                    <a:pt x="6969295" y="4857750"/>
                  </a:lnTo>
                  <a:lnTo>
                    <a:pt x="6969295" y="4591050"/>
                  </a:lnTo>
                  <a:close/>
                  <a:moveTo>
                    <a:pt x="6407619" y="4591050"/>
                  </a:moveTo>
                  <a:lnTo>
                    <a:pt x="6407619" y="4857750"/>
                  </a:lnTo>
                  <a:lnTo>
                    <a:pt x="6678773" y="4857750"/>
                  </a:lnTo>
                  <a:lnTo>
                    <a:pt x="6678773" y="4591050"/>
                  </a:lnTo>
                  <a:close/>
                  <a:moveTo>
                    <a:pt x="6117097" y="4591050"/>
                  </a:moveTo>
                  <a:lnTo>
                    <a:pt x="6117097" y="4857750"/>
                  </a:lnTo>
                  <a:lnTo>
                    <a:pt x="6388251" y="4857750"/>
                  </a:lnTo>
                  <a:lnTo>
                    <a:pt x="6388251" y="4591050"/>
                  </a:lnTo>
                  <a:close/>
                  <a:moveTo>
                    <a:pt x="5826576" y="4591050"/>
                  </a:moveTo>
                  <a:lnTo>
                    <a:pt x="5826576" y="4857750"/>
                  </a:lnTo>
                  <a:lnTo>
                    <a:pt x="6097729" y="4857750"/>
                  </a:lnTo>
                  <a:lnTo>
                    <a:pt x="6097729" y="4591050"/>
                  </a:lnTo>
                  <a:close/>
                  <a:moveTo>
                    <a:pt x="5536054" y="4591050"/>
                  </a:moveTo>
                  <a:lnTo>
                    <a:pt x="5536054" y="4857750"/>
                  </a:lnTo>
                  <a:lnTo>
                    <a:pt x="5807208" y="4857750"/>
                  </a:lnTo>
                  <a:lnTo>
                    <a:pt x="5807208" y="4591050"/>
                  </a:lnTo>
                  <a:close/>
                  <a:moveTo>
                    <a:pt x="5247147" y="4591050"/>
                  </a:moveTo>
                  <a:lnTo>
                    <a:pt x="5247147" y="4857750"/>
                  </a:lnTo>
                  <a:lnTo>
                    <a:pt x="5516686" y="4857750"/>
                  </a:lnTo>
                  <a:lnTo>
                    <a:pt x="5516686" y="4591050"/>
                  </a:lnTo>
                  <a:close/>
                  <a:moveTo>
                    <a:pt x="4956625" y="4591050"/>
                  </a:moveTo>
                  <a:lnTo>
                    <a:pt x="4956625" y="4857750"/>
                  </a:lnTo>
                  <a:lnTo>
                    <a:pt x="5227779" y="4857750"/>
                  </a:lnTo>
                  <a:lnTo>
                    <a:pt x="5227779" y="4591050"/>
                  </a:lnTo>
                  <a:close/>
                  <a:moveTo>
                    <a:pt x="4666103" y="4591050"/>
                  </a:moveTo>
                  <a:lnTo>
                    <a:pt x="4666103" y="4857750"/>
                  </a:lnTo>
                  <a:lnTo>
                    <a:pt x="4937257" y="4857750"/>
                  </a:lnTo>
                  <a:lnTo>
                    <a:pt x="4937257" y="4591050"/>
                  </a:lnTo>
                  <a:close/>
                  <a:moveTo>
                    <a:pt x="4375581" y="4591050"/>
                  </a:moveTo>
                  <a:lnTo>
                    <a:pt x="4375581" y="4857750"/>
                  </a:lnTo>
                  <a:lnTo>
                    <a:pt x="4646735" y="4857750"/>
                  </a:lnTo>
                  <a:lnTo>
                    <a:pt x="4646735" y="4591050"/>
                  </a:lnTo>
                  <a:close/>
                  <a:moveTo>
                    <a:pt x="4085059" y="4591050"/>
                  </a:moveTo>
                  <a:lnTo>
                    <a:pt x="4085059" y="4857750"/>
                  </a:lnTo>
                  <a:lnTo>
                    <a:pt x="4356213" y="4857750"/>
                  </a:lnTo>
                  <a:lnTo>
                    <a:pt x="4356213" y="4591050"/>
                  </a:lnTo>
                  <a:close/>
                  <a:moveTo>
                    <a:pt x="3794538" y="4591050"/>
                  </a:moveTo>
                  <a:lnTo>
                    <a:pt x="3794538" y="4857750"/>
                  </a:lnTo>
                  <a:lnTo>
                    <a:pt x="4065691" y="4857750"/>
                  </a:lnTo>
                  <a:lnTo>
                    <a:pt x="4065691" y="4591050"/>
                  </a:lnTo>
                  <a:close/>
                  <a:moveTo>
                    <a:pt x="3504016" y="4591050"/>
                  </a:moveTo>
                  <a:lnTo>
                    <a:pt x="3504016" y="4857750"/>
                  </a:lnTo>
                  <a:lnTo>
                    <a:pt x="3775170" y="4857750"/>
                  </a:lnTo>
                  <a:lnTo>
                    <a:pt x="3775170" y="4591050"/>
                  </a:lnTo>
                  <a:close/>
                  <a:moveTo>
                    <a:pt x="3213494" y="4591050"/>
                  </a:moveTo>
                  <a:lnTo>
                    <a:pt x="3213494" y="4857750"/>
                  </a:lnTo>
                  <a:lnTo>
                    <a:pt x="3484648" y="4857750"/>
                  </a:lnTo>
                  <a:lnTo>
                    <a:pt x="3484648" y="4591050"/>
                  </a:lnTo>
                  <a:close/>
                  <a:moveTo>
                    <a:pt x="2922972" y="4591050"/>
                  </a:moveTo>
                  <a:lnTo>
                    <a:pt x="2922972" y="4857750"/>
                  </a:lnTo>
                  <a:lnTo>
                    <a:pt x="3194126" y="4857750"/>
                  </a:lnTo>
                  <a:lnTo>
                    <a:pt x="3194126" y="4591050"/>
                  </a:lnTo>
                  <a:close/>
                  <a:moveTo>
                    <a:pt x="2632451" y="4591050"/>
                  </a:moveTo>
                  <a:lnTo>
                    <a:pt x="2632451" y="4857750"/>
                  </a:lnTo>
                  <a:lnTo>
                    <a:pt x="2903604" y="4857750"/>
                  </a:lnTo>
                  <a:lnTo>
                    <a:pt x="2903604" y="4591050"/>
                  </a:lnTo>
                  <a:close/>
                  <a:moveTo>
                    <a:pt x="2341929" y="4591050"/>
                  </a:moveTo>
                  <a:lnTo>
                    <a:pt x="2341929" y="4857750"/>
                  </a:lnTo>
                  <a:lnTo>
                    <a:pt x="2613083" y="4857750"/>
                  </a:lnTo>
                  <a:lnTo>
                    <a:pt x="2613083" y="4591050"/>
                  </a:lnTo>
                  <a:close/>
                  <a:moveTo>
                    <a:pt x="2051407" y="4591050"/>
                  </a:moveTo>
                  <a:lnTo>
                    <a:pt x="2051407" y="4857750"/>
                  </a:lnTo>
                  <a:lnTo>
                    <a:pt x="2322561" y="4857750"/>
                  </a:lnTo>
                  <a:lnTo>
                    <a:pt x="2322561" y="4591050"/>
                  </a:lnTo>
                  <a:close/>
                  <a:moveTo>
                    <a:pt x="1760886" y="4591050"/>
                  </a:moveTo>
                  <a:lnTo>
                    <a:pt x="1760886" y="4857750"/>
                  </a:lnTo>
                  <a:lnTo>
                    <a:pt x="2032039" y="4857750"/>
                  </a:lnTo>
                  <a:lnTo>
                    <a:pt x="2032039" y="4591050"/>
                  </a:lnTo>
                  <a:close/>
                  <a:moveTo>
                    <a:pt x="1471977" y="4591050"/>
                  </a:moveTo>
                  <a:lnTo>
                    <a:pt x="1471977" y="4857750"/>
                  </a:lnTo>
                  <a:lnTo>
                    <a:pt x="1743131" y="4857750"/>
                  </a:lnTo>
                  <a:lnTo>
                    <a:pt x="1743131" y="4591050"/>
                  </a:lnTo>
                  <a:close/>
                  <a:moveTo>
                    <a:pt x="1181455" y="4591050"/>
                  </a:moveTo>
                  <a:lnTo>
                    <a:pt x="1181455" y="4857750"/>
                  </a:lnTo>
                  <a:lnTo>
                    <a:pt x="1452609" y="4857750"/>
                  </a:lnTo>
                  <a:lnTo>
                    <a:pt x="1452609" y="4591050"/>
                  </a:lnTo>
                  <a:close/>
                  <a:moveTo>
                    <a:pt x="890933" y="4591050"/>
                  </a:moveTo>
                  <a:lnTo>
                    <a:pt x="890933" y="4857750"/>
                  </a:lnTo>
                  <a:lnTo>
                    <a:pt x="1162087" y="4857750"/>
                  </a:lnTo>
                  <a:lnTo>
                    <a:pt x="1162087" y="4591050"/>
                  </a:lnTo>
                  <a:close/>
                  <a:moveTo>
                    <a:pt x="600412" y="4591050"/>
                  </a:moveTo>
                  <a:lnTo>
                    <a:pt x="600412" y="4857750"/>
                  </a:lnTo>
                  <a:lnTo>
                    <a:pt x="871565" y="4857750"/>
                  </a:lnTo>
                  <a:lnTo>
                    <a:pt x="871565" y="4591050"/>
                  </a:lnTo>
                  <a:close/>
                  <a:moveTo>
                    <a:pt x="309890" y="4591050"/>
                  </a:moveTo>
                  <a:lnTo>
                    <a:pt x="309890" y="4857750"/>
                  </a:lnTo>
                  <a:lnTo>
                    <a:pt x="581044" y="4857750"/>
                  </a:lnTo>
                  <a:lnTo>
                    <a:pt x="581044" y="4591050"/>
                  </a:lnTo>
                  <a:close/>
                  <a:moveTo>
                    <a:pt x="19368" y="4591050"/>
                  </a:moveTo>
                  <a:lnTo>
                    <a:pt x="19368" y="4857750"/>
                  </a:lnTo>
                  <a:lnTo>
                    <a:pt x="290522" y="4857750"/>
                  </a:lnTo>
                  <a:lnTo>
                    <a:pt x="290522" y="4591050"/>
                  </a:lnTo>
                  <a:close/>
                  <a:moveTo>
                    <a:pt x="11925920" y="4305300"/>
                  </a:moveTo>
                  <a:lnTo>
                    <a:pt x="11925920" y="4572000"/>
                  </a:lnTo>
                  <a:lnTo>
                    <a:pt x="12197073" y="4572000"/>
                  </a:lnTo>
                  <a:lnTo>
                    <a:pt x="12197073" y="4305300"/>
                  </a:lnTo>
                  <a:close/>
                  <a:moveTo>
                    <a:pt x="11635398" y="4305300"/>
                  </a:moveTo>
                  <a:lnTo>
                    <a:pt x="11635398" y="4572000"/>
                  </a:lnTo>
                  <a:lnTo>
                    <a:pt x="11906552" y="4572000"/>
                  </a:lnTo>
                  <a:lnTo>
                    <a:pt x="11906552" y="4305300"/>
                  </a:lnTo>
                  <a:close/>
                  <a:moveTo>
                    <a:pt x="11344876" y="4305300"/>
                  </a:moveTo>
                  <a:lnTo>
                    <a:pt x="11344876" y="4572000"/>
                  </a:lnTo>
                  <a:lnTo>
                    <a:pt x="11616030" y="4572000"/>
                  </a:lnTo>
                  <a:lnTo>
                    <a:pt x="11616030" y="4305300"/>
                  </a:lnTo>
                  <a:close/>
                  <a:moveTo>
                    <a:pt x="11054354" y="4305300"/>
                  </a:moveTo>
                  <a:lnTo>
                    <a:pt x="11054354" y="4572000"/>
                  </a:lnTo>
                  <a:lnTo>
                    <a:pt x="11325508" y="4572000"/>
                  </a:lnTo>
                  <a:lnTo>
                    <a:pt x="11325508" y="4305300"/>
                  </a:lnTo>
                  <a:close/>
                  <a:moveTo>
                    <a:pt x="10763832" y="4305300"/>
                  </a:moveTo>
                  <a:lnTo>
                    <a:pt x="10763832" y="4572000"/>
                  </a:lnTo>
                  <a:lnTo>
                    <a:pt x="11034986" y="4572000"/>
                  </a:lnTo>
                  <a:lnTo>
                    <a:pt x="11034986" y="4305300"/>
                  </a:lnTo>
                  <a:close/>
                  <a:moveTo>
                    <a:pt x="10473311" y="4305300"/>
                  </a:moveTo>
                  <a:lnTo>
                    <a:pt x="10473311" y="4572000"/>
                  </a:lnTo>
                  <a:lnTo>
                    <a:pt x="10744464" y="4572000"/>
                  </a:lnTo>
                  <a:lnTo>
                    <a:pt x="10744464" y="4305300"/>
                  </a:lnTo>
                  <a:close/>
                  <a:moveTo>
                    <a:pt x="10182789" y="4305300"/>
                  </a:moveTo>
                  <a:lnTo>
                    <a:pt x="10182789" y="4572000"/>
                  </a:lnTo>
                  <a:lnTo>
                    <a:pt x="10453943" y="4572000"/>
                  </a:lnTo>
                  <a:lnTo>
                    <a:pt x="10453943" y="4305300"/>
                  </a:lnTo>
                  <a:close/>
                  <a:moveTo>
                    <a:pt x="9892267" y="4305300"/>
                  </a:moveTo>
                  <a:lnTo>
                    <a:pt x="9892267" y="4572000"/>
                  </a:lnTo>
                  <a:lnTo>
                    <a:pt x="10163421" y="4572000"/>
                  </a:lnTo>
                  <a:lnTo>
                    <a:pt x="10163421" y="4305300"/>
                  </a:lnTo>
                  <a:close/>
                  <a:moveTo>
                    <a:pt x="9601745" y="4305300"/>
                  </a:moveTo>
                  <a:lnTo>
                    <a:pt x="9601745" y="4572000"/>
                  </a:lnTo>
                  <a:lnTo>
                    <a:pt x="9872899" y="4572000"/>
                  </a:lnTo>
                  <a:lnTo>
                    <a:pt x="9872899" y="4305300"/>
                  </a:lnTo>
                  <a:close/>
                  <a:moveTo>
                    <a:pt x="9311224" y="4305300"/>
                  </a:moveTo>
                  <a:lnTo>
                    <a:pt x="9311224" y="4572000"/>
                  </a:lnTo>
                  <a:lnTo>
                    <a:pt x="9582377" y="4572000"/>
                  </a:lnTo>
                  <a:lnTo>
                    <a:pt x="9582377" y="4305300"/>
                  </a:lnTo>
                  <a:close/>
                  <a:moveTo>
                    <a:pt x="9020702" y="4305300"/>
                  </a:moveTo>
                  <a:lnTo>
                    <a:pt x="9020702" y="4572000"/>
                  </a:lnTo>
                  <a:lnTo>
                    <a:pt x="9291856" y="4572000"/>
                  </a:lnTo>
                  <a:lnTo>
                    <a:pt x="9291856" y="4305300"/>
                  </a:lnTo>
                  <a:close/>
                  <a:moveTo>
                    <a:pt x="8731793" y="4305300"/>
                  </a:moveTo>
                  <a:lnTo>
                    <a:pt x="8731793" y="4572000"/>
                  </a:lnTo>
                  <a:lnTo>
                    <a:pt x="9001334" y="4572000"/>
                  </a:lnTo>
                  <a:lnTo>
                    <a:pt x="9001334" y="4305300"/>
                  </a:lnTo>
                  <a:close/>
                  <a:moveTo>
                    <a:pt x="8441272" y="4305300"/>
                  </a:moveTo>
                  <a:lnTo>
                    <a:pt x="8441272" y="4572000"/>
                  </a:lnTo>
                  <a:lnTo>
                    <a:pt x="8712425" y="4572000"/>
                  </a:lnTo>
                  <a:lnTo>
                    <a:pt x="8712425" y="4305300"/>
                  </a:lnTo>
                  <a:close/>
                  <a:moveTo>
                    <a:pt x="8150750" y="4305300"/>
                  </a:moveTo>
                  <a:lnTo>
                    <a:pt x="8150750" y="4572000"/>
                  </a:lnTo>
                  <a:lnTo>
                    <a:pt x="8421904" y="4572000"/>
                  </a:lnTo>
                  <a:lnTo>
                    <a:pt x="8421904" y="4305300"/>
                  </a:lnTo>
                  <a:close/>
                  <a:moveTo>
                    <a:pt x="7860228" y="4305300"/>
                  </a:moveTo>
                  <a:lnTo>
                    <a:pt x="7860228" y="4572000"/>
                  </a:lnTo>
                  <a:lnTo>
                    <a:pt x="8131382" y="4572000"/>
                  </a:lnTo>
                  <a:lnTo>
                    <a:pt x="8131382" y="4305300"/>
                  </a:lnTo>
                  <a:close/>
                  <a:moveTo>
                    <a:pt x="7569706" y="4305300"/>
                  </a:moveTo>
                  <a:lnTo>
                    <a:pt x="7569706" y="4572000"/>
                  </a:lnTo>
                  <a:lnTo>
                    <a:pt x="7840860" y="4572000"/>
                  </a:lnTo>
                  <a:lnTo>
                    <a:pt x="7840860" y="4305300"/>
                  </a:lnTo>
                  <a:close/>
                  <a:moveTo>
                    <a:pt x="7279185" y="4305300"/>
                  </a:moveTo>
                  <a:lnTo>
                    <a:pt x="7279185" y="4572000"/>
                  </a:lnTo>
                  <a:lnTo>
                    <a:pt x="7550338" y="4572000"/>
                  </a:lnTo>
                  <a:lnTo>
                    <a:pt x="7550338" y="4305300"/>
                  </a:lnTo>
                  <a:close/>
                  <a:moveTo>
                    <a:pt x="6988663" y="4305300"/>
                  </a:moveTo>
                  <a:lnTo>
                    <a:pt x="6988663" y="4572000"/>
                  </a:lnTo>
                  <a:lnTo>
                    <a:pt x="7259817" y="4572000"/>
                  </a:lnTo>
                  <a:lnTo>
                    <a:pt x="7259817" y="4305300"/>
                  </a:lnTo>
                  <a:close/>
                  <a:moveTo>
                    <a:pt x="6698141" y="4305300"/>
                  </a:moveTo>
                  <a:lnTo>
                    <a:pt x="6698141" y="4572000"/>
                  </a:lnTo>
                  <a:lnTo>
                    <a:pt x="6969295" y="4572000"/>
                  </a:lnTo>
                  <a:lnTo>
                    <a:pt x="6969295" y="4305300"/>
                  </a:lnTo>
                  <a:close/>
                  <a:moveTo>
                    <a:pt x="6407619" y="4305300"/>
                  </a:moveTo>
                  <a:lnTo>
                    <a:pt x="6407619" y="4572000"/>
                  </a:lnTo>
                  <a:lnTo>
                    <a:pt x="6678773" y="4572000"/>
                  </a:lnTo>
                  <a:lnTo>
                    <a:pt x="6678773" y="4305300"/>
                  </a:lnTo>
                  <a:close/>
                  <a:moveTo>
                    <a:pt x="6117097" y="4305300"/>
                  </a:moveTo>
                  <a:lnTo>
                    <a:pt x="6117097" y="4572000"/>
                  </a:lnTo>
                  <a:lnTo>
                    <a:pt x="6388251" y="4572000"/>
                  </a:lnTo>
                  <a:lnTo>
                    <a:pt x="6388251" y="4305300"/>
                  </a:lnTo>
                  <a:close/>
                  <a:moveTo>
                    <a:pt x="5826576" y="4305300"/>
                  </a:moveTo>
                  <a:lnTo>
                    <a:pt x="5826576" y="4572000"/>
                  </a:lnTo>
                  <a:lnTo>
                    <a:pt x="6097729" y="4572000"/>
                  </a:lnTo>
                  <a:lnTo>
                    <a:pt x="6097729" y="4305300"/>
                  </a:lnTo>
                  <a:close/>
                  <a:moveTo>
                    <a:pt x="5536054" y="4305300"/>
                  </a:moveTo>
                  <a:lnTo>
                    <a:pt x="5536054" y="4572000"/>
                  </a:lnTo>
                  <a:lnTo>
                    <a:pt x="5807208" y="4572000"/>
                  </a:lnTo>
                  <a:lnTo>
                    <a:pt x="5807208" y="4305300"/>
                  </a:lnTo>
                  <a:close/>
                  <a:moveTo>
                    <a:pt x="5247147" y="4305300"/>
                  </a:moveTo>
                  <a:lnTo>
                    <a:pt x="5247147" y="4572000"/>
                  </a:lnTo>
                  <a:lnTo>
                    <a:pt x="5516686" y="4572000"/>
                  </a:lnTo>
                  <a:lnTo>
                    <a:pt x="5516686" y="4305300"/>
                  </a:lnTo>
                  <a:close/>
                  <a:moveTo>
                    <a:pt x="4956625" y="4305300"/>
                  </a:moveTo>
                  <a:lnTo>
                    <a:pt x="4956625" y="4572000"/>
                  </a:lnTo>
                  <a:lnTo>
                    <a:pt x="5227779" y="4572000"/>
                  </a:lnTo>
                  <a:lnTo>
                    <a:pt x="5227779" y="4305300"/>
                  </a:lnTo>
                  <a:close/>
                  <a:moveTo>
                    <a:pt x="4666103" y="4305300"/>
                  </a:moveTo>
                  <a:lnTo>
                    <a:pt x="4666103" y="4572000"/>
                  </a:lnTo>
                  <a:lnTo>
                    <a:pt x="4937257" y="4572000"/>
                  </a:lnTo>
                  <a:lnTo>
                    <a:pt x="4937257" y="4305300"/>
                  </a:lnTo>
                  <a:close/>
                  <a:moveTo>
                    <a:pt x="4375581" y="4305300"/>
                  </a:moveTo>
                  <a:lnTo>
                    <a:pt x="4375581" y="4572000"/>
                  </a:lnTo>
                  <a:lnTo>
                    <a:pt x="4646735" y="4572000"/>
                  </a:lnTo>
                  <a:lnTo>
                    <a:pt x="4646735" y="4305300"/>
                  </a:lnTo>
                  <a:close/>
                  <a:moveTo>
                    <a:pt x="4085059" y="4305300"/>
                  </a:moveTo>
                  <a:lnTo>
                    <a:pt x="4085059" y="4572000"/>
                  </a:lnTo>
                  <a:lnTo>
                    <a:pt x="4356213" y="4572000"/>
                  </a:lnTo>
                  <a:lnTo>
                    <a:pt x="4356213" y="4305300"/>
                  </a:lnTo>
                  <a:close/>
                  <a:moveTo>
                    <a:pt x="3794538" y="4305300"/>
                  </a:moveTo>
                  <a:lnTo>
                    <a:pt x="3794538" y="4572000"/>
                  </a:lnTo>
                  <a:lnTo>
                    <a:pt x="4065691" y="4572000"/>
                  </a:lnTo>
                  <a:lnTo>
                    <a:pt x="4065691" y="4305300"/>
                  </a:lnTo>
                  <a:close/>
                  <a:moveTo>
                    <a:pt x="3504016" y="4305300"/>
                  </a:moveTo>
                  <a:lnTo>
                    <a:pt x="3504016" y="4572000"/>
                  </a:lnTo>
                  <a:lnTo>
                    <a:pt x="3775170" y="4572000"/>
                  </a:lnTo>
                  <a:lnTo>
                    <a:pt x="3775170" y="4305300"/>
                  </a:lnTo>
                  <a:close/>
                  <a:moveTo>
                    <a:pt x="3213494" y="4305300"/>
                  </a:moveTo>
                  <a:lnTo>
                    <a:pt x="3213494" y="4572000"/>
                  </a:lnTo>
                  <a:lnTo>
                    <a:pt x="3484648" y="4572000"/>
                  </a:lnTo>
                  <a:lnTo>
                    <a:pt x="3484648" y="4305300"/>
                  </a:lnTo>
                  <a:close/>
                  <a:moveTo>
                    <a:pt x="2922972" y="4305300"/>
                  </a:moveTo>
                  <a:lnTo>
                    <a:pt x="2922972" y="4572000"/>
                  </a:lnTo>
                  <a:lnTo>
                    <a:pt x="3194126" y="4572000"/>
                  </a:lnTo>
                  <a:lnTo>
                    <a:pt x="3194126" y="4305300"/>
                  </a:lnTo>
                  <a:close/>
                  <a:moveTo>
                    <a:pt x="2632451" y="4305300"/>
                  </a:moveTo>
                  <a:lnTo>
                    <a:pt x="2632451" y="4572000"/>
                  </a:lnTo>
                  <a:lnTo>
                    <a:pt x="2903604" y="4572000"/>
                  </a:lnTo>
                  <a:lnTo>
                    <a:pt x="2903604" y="4305300"/>
                  </a:lnTo>
                  <a:close/>
                  <a:moveTo>
                    <a:pt x="2341929" y="4305300"/>
                  </a:moveTo>
                  <a:lnTo>
                    <a:pt x="2341929" y="4572000"/>
                  </a:lnTo>
                  <a:lnTo>
                    <a:pt x="2613083" y="4572000"/>
                  </a:lnTo>
                  <a:lnTo>
                    <a:pt x="2613083" y="4305300"/>
                  </a:lnTo>
                  <a:close/>
                  <a:moveTo>
                    <a:pt x="2051407" y="4305300"/>
                  </a:moveTo>
                  <a:lnTo>
                    <a:pt x="2051407" y="4572000"/>
                  </a:lnTo>
                  <a:lnTo>
                    <a:pt x="2322561" y="4572000"/>
                  </a:lnTo>
                  <a:lnTo>
                    <a:pt x="2322561" y="4305300"/>
                  </a:lnTo>
                  <a:close/>
                  <a:moveTo>
                    <a:pt x="1760886" y="4305300"/>
                  </a:moveTo>
                  <a:lnTo>
                    <a:pt x="1760886" y="4572000"/>
                  </a:lnTo>
                  <a:lnTo>
                    <a:pt x="2032039" y="4572000"/>
                  </a:lnTo>
                  <a:lnTo>
                    <a:pt x="2032039" y="4305300"/>
                  </a:lnTo>
                  <a:close/>
                  <a:moveTo>
                    <a:pt x="1471977" y="4305300"/>
                  </a:moveTo>
                  <a:lnTo>
                    <a:pt x="1471977" y="4572000"/>
                  </a:lnTo>
                  <a:lnTo>
                    <a:pt x="1743131" y="4572000"/>
                  </a:lnTo>
                  <a:lnTo>
                    <a:pt x="1743131" y="4305300"/>
                  </a:lnTo>
                  <a:close/>
                  <a:moveTo>
                    <a:pt x="1181455" y="4305300"/>
                  </a:moveTo>
                  <a:lnTo>
                    <a:pt x="1181455" y="4572000"/>
                  </a:lnTo>
                  <a:lnTo>
                    <a:pt x="1452609" y="4572000"/>
                  </a:lnTo>
                  <a:lnTo>
                    <a:pt x="1452609" y="4305300"/>
                  </a:lnTo>
                  <a:close/>
                  <a:moveTo>
                    <a:pt x="890933" y="4305300"/>
                  </a:moveTo>
                  <a:lnTo>
                    <a:pt x="890933" y="4572000"/>
                  </a:lnTo>
                  <a:lnTo>
                    <a:pt x="1162087" y="4572000"/>
                  </a:lnTo>
                  <a:lnTo>
                    <a:pt x="1162087" y="4305300"/>
                  </a:lnTo>
                  <a:close/>
                  <a:moveTo>
                    <a:pt x="600412" y="4305300"/>
                  </a:moveTo>
                  <a:lnTo>
                    <a:pt x="600412" y="4572000"/>
                  </a:lnTo>
                  <a:lnTo>
                    <a:pt x="871565" y="4572000"/>
                  </a:lnTo>
                  <a:lnTo>
                    <a:pt x="871565" y="4305300"/>
                  </a:lnTo>
                  <a:close/>
                  <a:moveTo>
                    <a:pt x="309890" y="4305300"/>
                  </a:moveTo>
                  <a:lnTo>
                    <a:pt x="309890" y="4572000"/>
                  </a:lnTo>
                  <a:lnTo>
                    <a:pt x="581044" y="4572000"/>
                  </a:lnTo>
                  <a:lnTo>
                    <a:pt x="581044" y="4305300"/>
                  </a:lnTo>
                  <a:close/>
                  <a:moveTo>
                    <a:pt x="19368" y="4305300"/>
                  </a:moveTo>
                  <a:lnTo>
                    <a:pt x="19368" y="4572000"/>
                  </a:lnTo>
                  <a:lnTo>
                    <a:pt x="290522" y="4572000"/>
                  </a:lnTo>
                  <a:lnTo>
                    <a:pt x="290522" y="4305300"/>
                  </a:lnTo>
                  <a:close/>
                  <a:moveTo>
                    <a:pt x="11925920" y="4019550"/>
                  </a:moveTo>
                  <a:lnTo>
                    <a:pt x="11925920" y="4286250"/>
                  </a:lnTo>
                  <a:lnTo>
                    <a:pt x="12197073" y="4286250"/>
                  </a:lnTo>
                  <a:lnTo>
                    <a:pt x="12197073" y="4019550"/>
                  </a:lnTo>
                  <a:close/>
                  <a:moveTo>
                    <a:pt x="11635398" y="4019550"/>
                  </a:moveTo>
                  <a:lnTo>
                    <a:pt x="11635398" y="4286250"/>
                  </a:lnTo>
                  <a:lnTo>
                    <a:pt x="11906552" y="4286250"/>
                  </a:lnTo>
                  <a:lnTo>
                    <a:pt x="11906552" y="4019550"/>
                  </a:lnTo>
                  <a:close/>
                  <a:moveTo>
                    <a:pt x="11344876" y="4019550"/>
                  </a:moveTo>
                  <a:lnTo>
                    <a:pt x="11344876" y="4286250"/>
                  </a:lnTo>
                  <a:lnTo>
                    <a:pt x="11616030" y="4286250"/>
                  </a:lnTo>
                  <a:lnTo>
                    <a:pt x="11616030" y="4019550"/>
                  </a:lnTo>
                  <a:close/>
                  <a:moveTo>
                    <a:pt x="11054354" y="4019550"/>
                  </a:moveTo>
                  <a:lnTo>
                    <a:pt x="11054354" y="4286250"/>
                  </a:lnTo>
                  <a:lnTo>
                    <a:pt x="11325508" y="4286250"/>
                  </a:lnTo>
                  <a:lnTo>
                    <a:pt x="11325508" y="4019550"/>
                  </a:lnTo>
                  <a:close/>
                  <a:moveTo>
                    <a:pt x="10763832" y="4019550"/>
                  </a:moveTo>
                  <a:lnTo>
                    <a:pt x="10763832" y="4286250"/>
                  </a:lnTo>
                  <a:lnTo>
                    <a:pt x="11034986" y="4286250"/>
                  </a:lnTo>
                  <a:lnTo>
                    <a:pt x="11034986" y="4019550"/>
                  </a:lnTo>
                  <a:close/>
                  <a:moveTo>
                    <a:pt x="10473311" y="4019550"/>
                  </a:moveTo>
                  <a:lnTo>
                    <a:pt x="10473311" y="4286250"/>
                  </a:lnTo>
                  <a:lnTo>
                    <a:pt x="10744464" y="4286250"/>
                  </a:lnTo>
                  <a:lnTo>
                    <a:pt x="10744464" y="4019550"/>
                  </a:lnTo>
                  <a:close/>
                  <a:moveTo>
                    <a:pt x="10182789" y="4019550"/>
                  </a:moveTo>
                  <a:lnTo>
                    <a:pt x="10182789" y="4286250"/>
                  </a:lnTo>
                  <a:lnTo>
                    <a:pt x="10453943" y="4286250"/>
                  </a:lnTo>
                  <a:lnTo>
                    <a:pt x="10453943" y="4019550"/>
                  </a:lnTo>
                  <a:close/>
                  <a:moveTo>
                    <a:pt x="9892267" y="4019550"/>
                  </a:moveTo>
                  <a:lnTo>
                    <a:pt x="9892267" y="4286250"/>
                  </a:lnTo>
                  <a:lnTo>
                    <a:pt x="10163421" y="4286250"/>
                  </a:lnTo>
                  <a:lnTo>
                    <a:pt x="10163421" y="4019550"/>
                  </a:lnTo>
                  <a:close/>
                  <a:moveTo>
                    <a:pt x="9601745" y="4019550"/>
                  </a:moveTo>
                  <a:lnTo>
                    <a:pt x="9601745" y="4286250"/>
                  </a:lnTo>
                  <a:lnTo>
                    <a:pt x="9872899" y="4286250"/>
                  </a:lnTo>
                  <a:lnTo>
                    <a:pt x="9872899" y="4019550"/>
                  </a:lnTo>
                  <a:close/>
                  <a:moveTo>
                    <a:pt x="9311224" y="4019550"/>
                  </a:moveTo>
                  <a:lnTo>
                    <a:pt x="9311224" y="4286250"/>
                  </a:lnTo>
                  <a:lnTo>
                    <a:pt x="9582377" y="4286250"/>
                  </a:lnTo>
                  <a:lnTo>
                    <a:pt x="9582377" y="4019550"/>
                  </a:lnTo>
                  <a:close/>
                  <a:moveTo>
                    <a:pt x="9020702" y="4019550"/>
                  </a:moveTo>
                  <a:lnTo>
                    <a:pt x="9020702" y="4286250"/>
                  </a:lnTo>
                  <a:lnTo>
                    <a:pt x="9291856" y="4286250"/>
                  </a:lnTo>
                  <a:lnTo>
                    <a:pt x="9291856" y="4019550"/>
                  </a:lnTo>
                  <a:close/>
                  <a:moveTo>
                    <a:pt x="8731793" y="4019550"/>
                  </a:moveTo>
                  <a:lnTo>
                    <a:pt x="8731793" y="4286250"/>
                  </a:lnTo>
                  <a:lnTo>
                    <a:pt x="9001334" y="4286250"/>
                  </a:lnTo>
                  <a:lnTo>
                    <a:pt x="9001334" y="4019550"/>
                  </a:lnTo>
                  <a:close/>
                  <a:moveTo>
                    <a:pt x="8441272" y="4019550"/>
                  </a:moveTo>
                  <a:lnTo>
                    <a:pt x="8441272" y="4286250"/>
                  </a:lnTo>
                  <a:lnTo>
                    <a:pt x="8712425" y="4286250"/>
                  </a:lnTo>
                  <a:lnTo>
                    <a:pt x="8712425" y="4019550"/>
                  </a:lnTo>
                  <a:close/>
                  <a:moveTo>
                    <a:pt x="8150750" y="4019550"/>
                  </a:moveTo>
                  <a:lnTo>
                    <a:pt x="8150750" y="4286250"/>
                  </a:lnTo>
                  <a:lnTo>
                    <a:pt x="8421904" y="4286250"/>
                  </a:lnTo>
                  <a:lnTo>
                    <a:pt x="8421904" y="4019550"/>
                  </a:lnTo>
                  <a:close/>
                  <a:moveTo>
                    <a:pt x="7860228" y="4019550"/>
                  </a:moveTo>
                  <a:lnTo>
                    <a:pt x="7860228" y="4286250"/>
                  </a:lnTo>
                  <a:lnTo>
                    <a:pt x="8131382" y="4286250"/>
                  </a:lnTo>
                  <a:lnTo>
                    <a:pt x="8131382" y="4019550"/>
                  </a:lnTo>
                  <a:close/>
                  <a:moveTo>
                    <a:pt x="7569706" y="4019550"/>
                  </a:moveTo>
                  <a:lnTo>
                    <a:pt x="7569706" y="4286250"/>
                  </a:lnTo>
                  <a:lnTo>
                    <a:pt x="7840860" y="4286250"/>
                  </a:lnTo>
                  <a:lnTo>
                    <a:pt x="7840860" y="4019550"/>
                  </a:lnTo>
                  <a:close/>
                  <a:moveTo>
                    <a:pt x="7279185" y="4019550"/>
                  </a:moveTo>
                  <a:lnTo>
                    <a:pt x="7279185" y="4286250"/>
                  </a:lnTo>
                  <a:lnTo>
                    <a:pt x="7550338" y="4286250"/>
                  </a:lnTo>
                  <a:lnTo>
                    <a:pt x="7550338" y="4019550"/>
                  </a:lnTo>
                  <a:close/>
                  <a:moveTo>
                    <a:pt x="6988663" y="4019550"/>
                  </a:moveTo>
                  <a:lnTo>
                    <a:pt x="6988663" y="4286250"/>
                  </a:lnTo>
                  <a:lnTo>
                    <a:pt x="7259817" y="4286250"/>
                  </a:lnTo>
                  <a:lnTo>
                    <a:pt x="7259817" y="4019550"/>
                  </a:lnTo>
                  <a:close/>
                  <a:moveTo>
                    <a:pt x="6698141" y="4019550"/>
                  </a:moveTo>
                  <a:lnTo>
                    <a:pt x="6698141" y="4286250"/>
                  </a:lnTo>
                  <a:lnTo>
                    <a:pt x="6969295" y="4286250"/>
                  </a:lnTo>
                  <a:lnTo>
                    <a:pt x="6969295" y="4019550"/>
                  </a:lnTo>
                  <a:close/>
                  <a:moveTo>
                    <a:pt x="6407619" y="4019550"/>
                  </a:moveTo>
                  <a:lnTo>
                    <a:pt x="6407619" y="4286250"/>
                  </a:lnTo>
                  <a:lnTo>
                    <a:pt x="6678773" y="4286250"/>
                  </a:lnTo>
                  <a:lnTo>
                    <a:pt x="6678773" y="4019550"/>
                  </a:lnTo>
                  <a:close/>
                  <a:moveTo>
                    <a:pt x="6117097" y="4019550"/>
                  </a:moveTo>
                  <a:lnTo>
                    <a:pt x="6117097" y="4286250"/>
                  </a:lnTo>
                  <a:lnTo>
                    <a:pt x="6388251" y="4286250"/>
                  </a:lnTo>
                  <a:lnTo>
                    <a:pt x="6388251" y="4019550"/>
                  </a:lnTo>
                  <a:close/>
                  <a:moveTo>
                    <a:pt x="5826576" y="4019550"/>
                  </a:moveTo>
                  <a:lnTo>
                    <a:pt x="5826576" y="4286250"/>
                  </a:lnTo>
                  <a:lnTo>
                    <a:pt x="6097729" y="4286250"/>
                  </a:lnTo>
                  <a:lnTo>
                    <a:pt x="6097729" y="4019550"/>
                  </a:lnTo>
                  <a:close/>
                  <a:moveTo>
                    <a:pt x="5536054" y="4019550"/>
                  </a:moveTo>
                  <a:lnTo>
                    <a:pt x="5536054" y="4286250"/>
                  </a:lnTo>
                  <a:lnTo>
                    <a:pt x="5807208" y="4286250"/>
                  </a:lnTo>
                  <a:lnTo>
                    <a:pt x="5807208" y="4019550"/>
                  </a:lnTo>
                  <a:close/>
                  <a:moveTo>
                    <a:pt x="5247147" y="4019550"/>
                  </a:moveTo>
                  <a:lnTo>
                    <a:pt x="5247147" y="4286250"/>
                  </a:lnTo>
                  <a:lnTo>
                    <a:pt x="5516686" y="4286250"/>
                  </a:lnTo>
                  <a:lnTo>
                    <a:pt x="5516686" y="4019550"/>
                  </a:lnTo>
                  <a:close/>
                  <a:moveTo>
                    <a:pt x="4956625" y="4019550"/>
                  </a:moveTo>
                  <a:lnTo>
                    <a:pt x="4956625" y="4286250"/>
                  </a:lnTo>
                  <a:lnTo>
                    <a:pt x="5227779" y="4286250"/>
                  </a:lnTo>
                  <a:lnTo>
                    <a:pt x="5227779" y="4019550"/>
                  </a:lnTo>
                  <a:close/>
                  <a:moveTo>
                    <a:pt x="4666103" y="4019550"/>
                  </a:moveTo>
                  <a:lnTo>
                    <a:pt x="4666103" y="4286250"/>
                  </a:lnTo>
                  <a:lnTo>
                    <a:pt x="4937257" y="4286250"/>
                  </a:lnTo>
                  <a:lnTo>
                    <a:pt x="4937257" y="4019550"/>
                  </a:lnTo>
                  <a:close/>
                  <a:moveTo>
                    <a:pt x="4375581" y="4019550"/>
                  </a:moveTo>
                  <a:lnTo>
                    <a:pt x="4375581" y="4286250"/>
                  </a:lnTo>
                  <a:lnTo>
                    <a:pt x="4646735" y="4286250"/>
                  </a:lnTo>
                  <a:lnTo>
                    <a:pt x="4646735" y="4019550"/>
                  </a:lnTo>
                  <a:close/>
                  <a:moveTo>
                    <a:pt x="4085059" y="4019550"/>
                  </a:moveTo>
                  <a:lnTo>
                    <a:pt x="4085059" y="4286250"/>
                  </a:lnTo>
                  <a:lnTo>
                    <a:pt x="4356213" y="4286250"/>
                  </a:lnTo>
                  <a:lnTo>
                    <a:pt x="4356213" y="4019550"/>
                  </a:lnTo>
                  <a:close/>
                  <a:moveTo>
                    <a:pt x="3794538" y="4019550"/>
                  </a:moveTo>
                  <a:lnTo>
                    <a:pt x="3794538" y="4286250"/>
                  </a:lnTo>
                  <a:lnTo>
                    <a:pt x="4065691" y="4286250"/>
                  </a:lnTo>
                  <a:lnTo>
                    <a:pt x="4065691" y="4019550"/>
                  </a:lnTo>
                  <a:close/>
                  <a:moveTo>
                    <a:pt x="3504016" y="4019550"/>
                  </a:moveTo>
                  <a:lnTo>
                    <a:pt x="3504016" y="4286250"/>
                  </a:lnTo>
                  <a:lnTo>
                    <a:pt x="3775170" y="4286250"/>
                  </a:lnTo>
                  <a:lnTo>
                    <a:pt x="3775170" y="4019550"/>
                  </a:lnTo>
                  <a:close/>
                  <a:moveTo>
                    <a:pt x="3213494" y="4019550"/>
                  </a:moveTo>
                  <a:lnTo>
                    <a:pt x="3213494" y="4286250"/>
                  </a:lnTo>
                  <a:lnTo>
                    <a:pt x="3484648" y="4286250"/>
                  </a:lnTo>
                  <a:lnTo>
                    <a:pt x="3484648" y="4019550"/>
                  </a:lnTo>
                  <a:close/>
                  <a:moveTo>
                    <a:pt x="2922972" y="4019550"/>
                  </a:moveTo>
                  <a:lnTo>
                    <a:pt x="2922972" y="4286250"/>
                  </a:lnTo>
                  <a:lnTo>
                    <a:pt x="3194126" y="4286250"/>
                  </a:lnTo>
                  <a:lnTo>
                    <a:pt x="3194126" y="4019550"/>
                  </a:lnTo>
                  <a:close/>
                  <a:moveTo>
                    <a:pt x="2632451" y="4019550"/>
                  </a:moveTo>
                  <a:lnTo>
                    <a:pt x="2632451" y="4286250"/>
                  </a:lnTo>
                  <a:lnTo>
                    <a:pt x="2903604" y="4286250"/>
                  </a:lnTo>
                  <a:lnTo>
                    <a:pt x="2903604" y="4019550"/>
                  </a:lnTo>
                  <a:close/>
                  <a:moveTo>
                    <a:pt x="2341929" y="4019550"/>
                  </a:moveTo>
                  <a:lnTo>
                    <a:pt x="2341929" y="4286250"/>
                  </a:lnTo>
                  <a:lnTo>
                    <a:pt x="2613083" y="4286250"/>
                  </a:lnTo>
                  <a:lnTo>
                    <a:pt x="2613083" y="4019550"/>
                  </a:lnTo>
                  <a:close/>
                  <a:moveTo>
                    <a:pt x="2051407" y="4019550"/>
                  </a:moveTo>
                  <a:lnTo>
                    <a:pt x="2051407" y="4286250"/>
                  </a:lnTo>
                  <a:lnTo>
                    <a:pt x="2322561" y="4286250"/>
                  </a:lnTo>
                  <a:lnTo>
                    <a:pt x="2322561" y="4019550"/>
                  </a:lnTo>
                  <a:close/>
                  <a:moveTo>
                    <a:pt x="1760886" y="4019550"/>
                  </a:moveTo>
                  <a:lnTo>
                    <a:pt x="1760886" y="4286250"/>
                  </a:lnTo>
                  <a:lnTo>
                    <a:pt x="2032039" y="4286250"/>
                  </a:lnTo>
                  <a:lnTo>
                    <a:pt x="2032039" y="4019550"/>
                  </a:lnTo>
                  <a:close/>
                  <a:moveTo>
                    <a:pt x="1471977" y="4019550"/>
                  </a:moveTo>
                  <a:lnTo>
                    <a:pt x="1471977" y="4286250"/>
                  </a:lnTo>
                  <a:lnTo>
                    <a:pt x="1743131" y="4286250"/>
                  </a:lnTo>
                  <a:lnTo>
                    <a:pt x="1743131" y="4019550"/>
                  </a:lnTo>
                  <a:close/>
                  <a:moveTo>
                    <a:pt x="1181455" y="4019550"/>
                  </a:moveTo>
                  <a:lnTo>
                    <a:pt x="1181455" y="4286250"/>
                  </a:lnTo>
                  <a:lnTo>
                    <a:pt x="1452609" y="4286250"/>
                  </a:lnTo>
                  <a:lnTo>
                    <a:pt x="1452609" y="4019550"/>
                  </a:lnTo>
                  <a:close/>
                  <a:moveTo>
                    <a:pt x="890933" y="4019550"/>
                  </a:moveTo>
                  <a:lnTo>
                    <a:pt x="890933" y="4286250"/>
                  </a:lnTo>
                  <a:lnTo>
                    <a:pt x="1162087" y="4286250"/>
                  </a:lnTo>
                  <a:lnTo>
                    <a:pt x="1162087" y="4019550"/>
                  </a:lnTo>
                  <a:close/>
                  <a:moveTo>
                    <a:pt x="600412" y="4019550"/>
                  </a:moveTo>
                  <a:lnTo>
                    <a:pt x="600412" y="4286250"/>
                  </a:lnTo>
                  <a:lnTo>
                    <a:pt x="871565" y="4286250"/>
                  </a:lnTo>
                  <a:lnTo>
                    <a:pt x="871565" y="4019550"/>
                  </a:lnTo>
                  <a:close/>
                  <a:moveTo>
                    <a:pt x="309890" y="4019550"/>
                  </a:moveTo>
                  <a:lnTo>
                    <a:pt x="309890" y="4286250"/>
                  </a:lnTo>
                  <a:lnTo>
                    <a:pt x="581044" y="4286250"/>
                  </a:lnTo>
                  <a:lnTo>
                    <a:pt x="581044" y="4019550"/>
                  </a:lnTo>
                  <a:close/>
                  <a:moveTo>
                    <a:pt x="19368" y="4019550"/>
                  </a:moveTo>
                  <a:lnTo>
                    <a:pt x="19368" y="4286250"/>
                  </a:lnTo>
                  <a:lnTo>
                    <a:pt x="290522" y="4286250"/>
                  </a:lnTo>
                  <a:lnTo>
                    <a:pt x="290522" y="4019550"/>
                  </a:lnTo>
                  <a:close/>
                  <a:moveTo>
                    <a:pt x="11925920" y="3733800"/>
                  </a:moveTo>
                  <a:lnTo>
                    <a:pt x="11925920" y="4000500"/>
                  </a:lnTo>
                  <a:lnTo>
                    <a:pt x="12197073" y="4000500"/>
                  </a:lnTo>
                  <a:lnTo>
                    <a:pt x="12197073" y="3733800"/>
                  </a:lnTo>
                  <a:close/>
                  <a:moveTo>
                    <a:pt x="11635398" y="3733800"/>
                  </a:moveTo>
                  <a:lnTo>
                    <a:pt x="11635398" y="4000500"/>
                  </a:lnTo>
                  <a:lnTo>
                    <a:pt x="11906552" y="4000500"/>
                  </a:lnTo>
                  <a:lnTo>
                    <a:pt x="11906552" y="3733800"/>
                  </a:lnTo>
                  <a:close/>
                  <a:moveTo>
                    <a:pt x="11344876" y="3733800"/>
                  </a:moveTo>
                  <a:lnTo>
                    <a:pt x="11344876" y="4000500"/>
                  </a:lnTo>
                  <a:lnTo>
                    <a:pt x="11616030" y="4000500"/>
                  </a:lnTo>
                  <a:lnTo>
                    <a:pt x="11616030" y="3733800"/>
                  </a:lnTo>
                  <a:close/>
                  <a:moveTo>
                    <a:pt x="11054354" y="3733800"/>
                  </a:moveTo>
                  <a:lnTo>
                    <a:pt x="11054354" y="4000500"/>
                  </a:lnTo>
                  <a:lnTo>
                    <a:pt x="11325508" y="4000500"/>
                  </a:lnTo>
                  <a:lnTo>
                    <a:pt x="11325508" y="3733800"/>
                  </a:lnTo>
                  <a:close/>
                  <a:moveTo>
                    <a:pt x="10763832" y="3733800"/>
                  </a:moveTo>
                  <a:lnTo>
                    <a:pt x="10763832" y="4000500"/>
                  </a:lnTo>
                  <a:lnTo>
                    <a:pt x="11034986" y="4000500"/>
                  </a:lnTo>
                  <a:lnTo>
                    <a:pt x="11034986" y="3733800"/>
                  </a:lnTo>
                  <a:close/>
                  <a:moveTo>
                    <a:pt x="10473311" y="3733800"/>
                  </a:moveTo>
                  <a:lnTo>
                    <a:pt x="10473311" y="4000500"/>
                  </a:lnTo>
                  <a:lnTo>
                    <a:pt x="10744464" y="4000500"/>
                  </a:lnTo>
                  <a:lnTo>
                    <a:pt x="10744464" y="3733800"/>
                  </a:lnTo>
                  <a:close/>
                  <a:moveTo>
                    <a:pt x="10182789" y="3733800"/>
                  </a:moveTo>
                  <a:lnTo>
                    <a:pt x="10182789" y="4000500"/>
                  </a:lnTo>
                  <a:lnTo>
                    <a:pt x="10453943" y="4000500"/>
                  </a:lnTo>
                  <a:lnTo>
                    <a:pt x="10453943" y="3733800"/>
                  </a:lnTo>
                  <a:close/>
                  <a:moveTo>
                    <a:pt x="9892267" y="3733800"/>
                  </a:moveTo>
                  <a:lnTo>
                    <a:pt x="9892267" y="4000500"/>
                  </a:lnTo>
                  <a:lnTo>
                    <a:pt x="10163421" y="4000500"/>
                  </a:lnTo>
                  <a:lnTo>
                    <a:pt x="10163421" y="3733800"/>
                  </a:lnTo>
                  <a:close/>
                  <a:moveTo>
                    <a:pt x="9601745" y="3733800"/>
                  </a:moveTo>
                  <a:lnTo>
                    <a:pt x="9601745" y="4000500"/>
                  </a:lnTo>
                  <a:lnTo>
                    <a:pt x="9872899" y="4000500"/>
                  </a:lnTo>
                  <a:lnTo>
                    <a:pt x="9872899" y="3733800"/>
                  </a:lnTo>
                  <a:close/>
                  <a:moveTo>
                    <a:pt x="9311224" y="3733800"/>
                  </a:moveTo>
                  <a:lnTo>
                    <a:pt x="9311224" y="4000500"/>
                  </a:lnTo>
                  <a:lnTo>
                    <a:pt x="9582377" y="4000500"/>
                  </a:lnTo>
                  <a:lnTo>
                    <a:pt x="9582377" y="3733800"/>
                  </a:lnTo>
                  <a:close/>
                  <a:moveTo>
                    <a:pt x="9020702" y="3733800"/>
                  </a:moveTo>
                  <a:lnTo>
                    <a:pt x="9020702" y="4000500"/>
                  </a:lnTo>
                  <a:lnTo>
                    <a:pt x="9291856" y="4000500"/>
                  </a:lnTo>
                  <a:lnTo>
                    <a:pt x="9291856" y="3733800"/>
                  </a:lnTo>
                  <a:close/>
                  <a:moveTo>
                    <a:pt x="8731793" y="3733800"/>
                  </a:moveTo>
                  <a:lnTo>
                    <a:pt x="8731793" y="4000500"/>
                  </a:lnTo>
                  <a:lnTo>
                    <a:pt x="9001334" y="4000500"/>
                  </a:lnTo>
                  <a:lnTo>
                    <a:pt x="9001334" y="3733800"/>
                  </a:lnTo>
                  <a:close/>
                  <a:moveTo>
                    <a:pt x="8441272" y="3733800"/>
                  </a:moveTo>
                  <a:lnTo>
                    <a:pt x="8441272" y="4000500"/>
                  </a:lnTo>
                  <a:lnTo>
                    <a:pt x="8712425" y="4000500"/>
                  </a:lnTo>
                  <a:lnTo>
                    <a:pt x="8712425" y="3733800"/>
                  </a:lnTo>
                  <a:close/>
                  <a:moveTo>
                    <a:pt x="8150750" y="3733800"/>
                  </a:moveTo>
                  <a:lnTo>
                    <a:pt x="8150750" y="4000500"/>
                  </a:lnTo>
                  <a:lnTo>
                    <a:pt x="8421904" y="4000500"/>
                  </a:lnTo>
                  <a:lnTo>
                    <a:pt x="8421904" y="3733800"/>
                  </a:lnTo>
                  <a:close/>
                  <a:moveTo>
                    <a:pt x="7860228" y="3733800"/>
                  </a:moveTo>
                  <a:lnTo>
                    <a:pt x="7860228" y="4000500"/>
                  </a:lnTo>
                  <a:lnTo>
                    <a:pt x="8131382" y="4000500"/>
                  </a:lnTo>
                  <a:lnTo>
                    <a:pt x="8131382" y="3733800"/>
                  </a:lnTo>
                  <a:close/>
                  <a:moveTo>
                    <a:pt x="7569706" y="3733800"/>
                  </a:moveTo>
                  <a:lnTo>
                    <a:pt x="7569706" y="4000500"/>
                  </a:lnTo>
                  <a:lnTo>
                    <a:pt x="7840860" y="4000500"/>
                  </a:lnTo>
                  <a:lnTo>
                    <a:pt x="7840860" y="3733800"/>
                  </a:lnTo>
                  <a:close/>
                  <a:moveTo>
                    <a:pt x="7279185" y="3733800"/>
                  </a:moveTo>
                  <a:lnTo>
                    <a:pt x="7279185" y="4000500"/>
                  </a:lnTo>
                  <a:lnTo>
                    <a:pt x="7550338" y="4000500"/>
                  </a:lnTo>
                  <a:lnTo>
                    <a:pt x="7550338" y="3733800"/>
                  </a:lnTo>
                  <a:close/>
                  <a:moveTo>
                    <a:pt x="6988663" y="3733800"/>
                  </a:moveTo>
                  <a:lnTo>
                    <a:pt x="6988663" y="4000500"/>
                  </a:lnTo>
                  <a:lnTo>
                    <a:pt x="7259817" y="4000500"/>
                  </a:lnTo>
                  <a:lnTo>
                    <a:pt x="7259817" y="3733800"/>
                  </a:lnTo>
                  <a:close/>
                  <a:moveTo>
                    <a:pt x="6698141" y="3733800"/>
                  </a:moveTo>
                  <a:lnTo>
                    <a:pt x="6698141" y="4000500"/>
                  </a:lnTo>
                  <a:lnTo>
                    <a:pt x="6969295" y="4000500"/>
                  </a:lnTo>
                  <a:lnTo>
                    <a:pt x="6969295" y="3733800"/>
                  </a:lnTo>
                  <a:close/>
                  <a:moveTo>
                    <a:pt x="6407619" y="3733800"/>
                  </a:moveTo>
                  <a:lnTo>
                    <a:pt x="6407619" y="4000500"/>
                  </a:lnTo>
                  <a:lnTo>
                    <a:pt x="6678773" y="4000500"/>
                  </a:lnTo>
                  <a:lnTo>
                    <a:pt x="6678773" y="3733800"/>
                  </a:lnTo>
                  <a:close/>
                  <a:moveTo>
                    <a:pt x="6117097" y="3733800"/>
                  </a:moveTo>
                  <a:lnTo>
                    <a:pt x="6117097" y="4000500"/>
                  </a:lnTo>
                  <a:lnTo>
                    <a:pt x="6388251" y="4000500"/>
                  </a:lnTo>
                  <a:lnTo>
                    <a:pt x="6388251" y="3733800"/>
                  </a:lnTo>
                  <a:close/>
                  <a:moveTo>
                    <a:pt x="5826576" y="3733800"/>
                  </a:moveTo>
                  <a:lnTo>
                    <a:pt x="5826576" y="4000500"/>
                  </a:lnTo>
                  <a:lnTo>
                    <a:pt x="6097729" y="4000500"/>
                  </a:lnTo>
                  <a:lnTo>
                    <a:pt x="6097729" y="3733800"/>
                  </a:lnTo>
                  <a:close/>
                  <a:moveTo>
                    <a:pt x="5536054" y="3733800"/>
                  </a:moveTo>
                  <a:lnTo>
                    <a:pt x="5536054" y="4000500"/>
                  </a:lnTo>
                  <a:lnTo>
                    <a:pt x="5807208" y="4000500"/>
                  </a:lnTo>
                  <a:lnTo>
                    <a:pt x="5807208" y="3733800"/>
                  </a:lnTo>
                  <a:close/>
                  <a:moveTo>
                    <a:pt x="5247147" y="3733800"/>
                  </a:moveTo>
                  <a:lnTo>
                    <a:pt x="5247147" y="4000500"/>
                  </a:lnTo>
                  <a:lnTo>
                    <a:pt x="5516686" y="4000500"/>
                  </a:lnTo>
                  <a:lnTo>
                    <a:pt x="5516686" y="3733800"/>
                  </a:lnTo>
                  <a:close/>
                  <a:moveTo>
                    <a:pt x="4956625" y="3733800"/>
                  </a:moveTo>
                  <a:lnTo>
                    <a:pt x="4956625" y="4000500"/>
                  </a:lnTo>
                  <a:lnTo>
                    <a:pt x="5227779" y="4000500"/>
                  </a:lnTo>
                  <a:lnTo>
                    <a:pt x="5227779" y="3733800"/>
                  </a:lnTo>
                  <a:close/>
                  <a:moveTo>
                    <a:pt x="4666103" y="3733800"/>
                  </a:moveTo>
                  <a:lnTo>
                    <a:pt x="4666103" y="4000500"/>
                  </a:lnTo>
                  <a:lnTo>
                    <a:pt x="4937257" y="4000500"/>
                  </a:lnTo>
                  <a:lnTo>
                    <a:pt x="4937257" y="3733800"/>
                  </a:lnTo>
                  <a:close/>
                  <a:moveTo>
                    <a:pt x="4375581" y="3733800"/>
                  </a:moveTo>
                  <a:lnTo>
                    <a:pt x="4375581" y="4000500"/>
                  </a:lnTo>
                  <a:lnTo>
                    <a:pt x="4646735" y="4000500"/>
                  </a:lnTo>
                  <a:lnTo>
                    <a:pt x="4646735" y="3733800"/>
                  </a:lnTo>
                  <a:close/>
                  <a:moveTo>
                    <a:pt x="4085059" y="3733800"/>
                  </a:moveTo>
                  <a:lnTo>
                    <a:pt x="4085059" y="4000500"/>
                  </a:lnTo>
                  <a:lnTo>
                    <a:pt x="4356213" y="4000500"/>
                  </a:lnTo>
                  <a:lnTo>
                    <a:pt x="4356213" y="3733800"/>
                  </a:lnTo>
                  <a:close/>
                  <a:moveTo>
                    <a:pt x="3794538" y="3733800"/>
                  </a:moveTo>
                  <a:lnTo>
                    <a:pt x="3794538" y="4000500"/>
                  </a:lnTo>
                  <a:lnTo>
                    <a:pt x="4065691" y="4000500"/>
                  </a:lnTo>
                  <a:lnTo>
                    <a:pt x="4065691" y="3733800"/>
                  </a:lnTo>
                  <a:close/>
                  <a:moveTo>
                    <a:pt x="3504016" y="3733800"/>
                  </a:moveTo>
                  <a:lnTo>
                    <a:pt x="3504016" y="4000500"/>
                  </a:lnTo>
                  <a:lnTo>
                    <a:pt x="3775170" y="4000500"/>
                  </a:lnTo>
                  <a:lnTo>
                    <a:pt x="3775170" y="3733800"/>
                  </a:lnTo>
                  <a:close/>
                  <a:moveTo>
                    <a:pt x="3213494" y="3733800"/>
                  </a:moveTo>
                  <a:lnTo>
                    <a:pt x="3213494" y="4000500"/>
                  </a:lnTo>
                  <a:lnTo>
                    <a:pt x="3484648" y="4000500"/>
                  </a:lnTo>
                  <a:lnTo>
                    <a:pt x="3484648" y="3733800"/>
                  </a:lnTo>
                  <a:close/>
                  <a:moveTo>
                    <a:pt x="2922972" y="3733800"/>
                  </a:moveTo>
                  <a:lnTo>
                    <a:pt x="2922972" y="4000500"/>
                  </a:lnTo>
                  <a:lnTo>
                    <a:pt x="3194126" y="4000500"/>
                  </a:lnTo>
                  <a:lnTo>
                    <a:pt x="3194126" y="3733800"/>
                  </a:lnTo>
                  <a:close/>
                  <a:moveTo>
                    <a:pt x="2632451" y="3733800"/>
                  </a:moveTo>
                  <a:lnTo>
                    <a:pt x="2632451" y="4000500"/>
                  </a:lnTo>
                  <a:lnTo>
                    <a:pt x="2903604" y="4000500"/>
                  </a:lnTo>
                  <a:lnTo>
                    <a:pt x="2903604" y="3733800"/>
                  </a:lnTo>
                  <a:close/>
                  <a:moveTo>
                    <a:pt x="2341929" y="3733800"/>
                  </a:moveTo>
                  <a:lnTo>
                    <a:pt x="2341929" y="4000500"/>
                  </a:lnTo>
                  <a:lnTo>
                    <a:pt x="2613083" y="4000500"/>
                  </a:lnTo>
                  <a:lnTo>
                    <a:pt x="2613083" y="3733800"/>
                  </a:lnTo>
                  <a:close/>
                  <a:moveTo>
                    <a:pt x="2051407" y="3733800"/>
                  </a:moveTo>
                  <a:lnTo>
                    <a:pt x="2051407" y="4000500"/>
                  </a:lnTo>
                  <a:lnTo>
                    <a:pt x="2322561" y="4000500"/>
                  </a:lnTo>
                  <a:lnTo>
                    <a:pt x="2322561" y="3733800"/>
                  </a:lnTo>
                  <a:close/>
                  <a:moveTo>
                    <a:pt x="1760886" y="3733800"/>
                  </a:moveTo>
                  <a:lnTo>
                    <a:pt x="1760886" y="4000500"/>
                  </a:lnTo>
                  <a:lnTo>
                    <a:pt x="2032039" y="4000500"/>
                  </a:lnTo>
                  <a:lnTo>
                    <a:pt x="2032039" y="3733800"/>
                  </a:lnTo>
                  <a:close/>
                  <a:moveTo>
                    <a:pt x="1471977" y="3733800"/>
                  </a:moveTo>
                  <a:lnTo>
                    <a:pt x="1471977" y="4000500"/>
                  </a:lnTo>
                  <a:lnTo>
                    <a:pt x="1743131" y="4000500"/>
                  </a:lnTo>
                  <a:lnTo>
                    <a:pt x="1743131" y="3733800"/>
                  </a:lnTo>
                  <a:close/>
                  <a:moveTo>
                    <a:pt x="1181455" y="3733800"/>
                  </a:moveTo>
                  <a:lnTo>
                    <a:pt x="1181455" y="4000500"/>
                  </a:lnTo>
                  <a:lnTo>
                    <a:pt x="1452609" y="4000500"/>
                  </a:lnTo>
                  <a:lnTo>
                    <a:pt x="1452609" y="3733800"/>
                  </a:lnTo>
                  <a:close/>
                  <a:moveTo>
                    <a:pt x="890933" y="3733800"/>
                  </a:moveTo>
                  <a:lnTo>
                    <a:pt x="890933" y="4000500"/>
                  </a:lnTo>
                  <a:lnTo>
                    <a:pt x="1162087" y="4000500"/>
                  </a:lnTo>
                  <a:lnTo>
                    <a:pt x="1162087" y="3733800"/>
                  </a:lnTo>
                  <a:close/>
                  <a:moveTo>
                    <a:pt x="600412" y="3733800"/>
                  </a:moveTo>
                  <a:lnTo>
                    <a:pt x="600412" y="4000500"/>
                  </a:lnTo>
                  <a:lnTo>
                    <a:pt x="871565" y="4000500"/>
                  </a:lnTo>
                  <a:lnTo>
                    <a:pt x="871565" y="3733800"/>
                  </a:lnTo>
                  <a:close/>
                  <a:moveTo>
                    <a:pt x="309890" y="3733800"/>
                  </a:moveTo>
                  <a:lnTo>
                    <a:pt x="309890" y="4000500"/>
                  </a:lnTo>
                  <a:lnTo>
                    <a:pt x="581044" y="4000500"/>
                  </a:lnTo>
                  <a:lnTo>
                    <a:pt x="581044" y="3733800"/>
                  </a:lnTo>
                  <a:close/>
                  <a:moveTo>
                    <a:pt x="19368" y="3733800"/>
                  </a:moveTo>
                  <a:lnTo>
                    <a:pt x="19368" y="4000500"/>
                  </a:lnTo>
                  <a:lnTo>
                    <a:pt x="290522" y="4000500"/>
                  </a:lnTo>
                  <a:lnTo>
                    <a:pt x="290522" y="3733800"/>
                  </a:lnTo>
                  <a:close/>
                  <a:moveTo>
                    <a:pt x="11925920" y="3448050"/>
                  </a:moveTo>
                  <a:lnTo>
                    <a:pt x="11925920" y="3714750"/>
                  </a:lnTo>
                  <a:lnTo>
                    <a:pt x="12197073" y="3714750"/>
                  </a:lnTo>
                  <a:lnTo>
                    <a:pt x="12197073" y="3448050"/>
                  </a:lnTo>
                  <a:close/>
                  <a:moveTo>
                    <a:pt x="11635398" y="3448050"/>
                  </a:moveTo>
                  <a:lnTo>
                    <a:pt x="11635398" y="3714750"/>
                  </a:lnTo>
                  <a:lnTo>
                    <a:pt x="11906552" y="3714750"/>
                  </a:lnTo>
                  <a:lnTo>
                    <a:pt x="11906552" y="3448050"/>
                  </a:lnTo>
                  <a:close/>
                  <a:moveTo>
                    <a:pt x="11344876" y="3448050"/>
                  </a:moveTo>
                  <a:lnTo>
                    <a:pt x="11344876" y="3714750"/>
                  </a:lnTo>
                  <a:lnTo>
                    <a:pt x="11616030" y="3714750"/>
                  </a:lnTo>
                  <a:lnTo>
                    <a:pt x="11616030" y="3448050"/>
                  </a:lnTo>
                  <a:close/>
                  <a:moveTo>
                    <a:pt x="11054354" y="3448050"/>
                  </a:moveTo>
                  <a:lnTo>
                    <a:pt x="11054354" y="3714750"/>
                  </a:lnTo>
                  <a:lnTo>
                    <a:pt x="11325508" y="3714750"/>
                  </a:lnTo>
                  <a:lnTo>
                    <a:pt x="11325508" y="3448050"/>
                  </a:lnTo>
                  <a:close/>
                  <a:moveTo>
                    <a:pt x="10763832" y="3448050"/>
                  </a:moveTo>
                  <a:lnTo>
                    <a:pt x="10763832" y="3714750"/>
                  </a:lnTo>
                  <a:lnTo>
                    <a:pt x="11034986" y="3714750"/>
                  </a:lnTo>
                  <a:lnTo>
                    <a:pt x="11034986" y="3448050"/>
                  </a:lnTo>
                  <a:close/>
                  <a:moveTo>
                    <a:pt x="10473311" y="3448050"/>
                  </a:moveTo>
                  <a:lnTo>
                    <a:pt x="10473311" y="3714750"/>
                  </a:lnTo>
                  <a:lnTo>
                    <a:pt x="10744464" y="3714750"/>
                  </a:lnTo>
                  <a:lnTo>
                    <a:pt x="10744464" y="3448050"/>
                  </a:lnTo>
                  <a:close/>
                  <a:moveTo>
                    <a:pt x="10182789" y="3448050"/>
                  </a:moveTo>
                  <a:lnTo>
                    <a:pt x="10182789" y="3714750"/>
                  </a:lnTo>
                  <a:lnTo>
                    <a:pt x="10453943" y="3714750"/>
                  </a:lnTo>
                  <a:lnTo>
                    <a:pt x="10453943" y="3448050"/>
                  </a:lnTo>
                  <a:close/>
                  <a:moveTo>
                    <a:pt x="9892267" y="3448050"/>
                  </a:moveTo>
                  <a:lnTo>
                    <a:pt x="9892267" y="3714750"/>
                  </a:lnTo>
                  <a:lnTo>
                    <a:pt x="10163421" y="3714750"/>
                  </a:lnTo>
                  <a:lnTo>
                    <a:pt x="10163421" y="3448050"/>
                  </a:lnTo>
                  <a:close/>
                  <a:moveTo>
                    <a:pt x="9601745" y="3448050"/>
                  </a:moveTo>
                  <a:lnTo>
                    <a:pt x="9601745" y="3714750"/>
                  </a:lnTo>
                  <a:lnTo>
                    <a:pt x="9872899" y="3714750"/>
                  </a:lnTo>
                  <a:lnTo>
                    <a:pt x="9872899" y="3448050"/>
                  </a:lnTo>
                  <a:close/>
                  <a:moveTo>
                    <a:pt x="9311224" y="3448050"/>
                  </a:moveTo>
                  <a:lnTo>
                    <a:pt x="9311224" y="3714750"/>
                  </a:lnTo>
                  <a:lnTo>
                    <a:pt x="9582377" y="3714750"/>
                  </a:lnTo>
                  <a:lnTo>
                    <a:pt x="9582377" y="3448050"/>
                  </a:lnTo>
                  <a:close/>
                  <a:moveTo>
                    <a:pt x="9020702" y="3448050"/>
                  </a:moveTo>
                  <a:lnTo>
                    <a:pt x="9020702" y="3714750"/>
                  </a:lnTo>
                  <a:lnTo>
                    <a:pt x="9291856" y="3714750"/>
                  </a:lnTo>
                  <a:lnTo>
                    <a:pt x="9291856" y="3448050"/>
                  </a:lnTo>
                  <a:close/>
                  <a:moveTo>
                    <a:pt x="8731793" y="3448050"/>
                  </a:moveTo>
                  <a:lnTo>
                    <a:pt x="8731793" y="3714750"/>
                  </a:lnTo>
                  <a:lnTo>
                    <a:pt x="9001334" y="3714750"/>
                  </a:lnTo>
                  <a:lnTo>
                    <a:pt x="9001334" y="3448050"/>
                  </a:lnTo>
                  <a:close/>
                  <a:moveTo>
                    <a:pt x="8441272" y="3448050"/>
                  </a:moveTo>
                  <a:lnTo>
                    <a:pt x="8441272" y="3714750"/>
                  </a:lnTo>
                  <a:lnTo>
                    <a:pt x="8712425" y="3714750"/>
                  </a:lnTo>
                  <a:lnTo>
                    <a:pt x="8712425" y="3448050"/>
                  </a:lnTo>
                  <a:close/>
                  <a:moveTo>
                    <a:pt x="8150750" y="3448050"/>
                  </a:moveTo>
                  <a:lnTo>
                    <a:pt x="8150750" y="3714750"/>
                  </a:lnTo>
                  <a:lnTo>
                    <a:pt x="8421904" y="3714750"/>
                  </a:lnTo>
                  <a:lnTo>
                    <a:pt x="8421904" y="3448050"/>
                  </a:lnTo>
                  <a:close/>
                  <a:moveTo>
                    <a:pt x="7860228" y="3448050"/>
                  </a:moveTo>
                  <a:lnTo>
                    <a:pt x="7860228" y="3714750"/>
                  </a:lnTo>
                  <a:lnTo>
                    <a:pt x="8131382" y="3714750"/>
                  </a:lnTo>
                  <a:lnTo>
                    <a:pt x="8131382" y="3448050"/>
                  </a:lnTo>
                  <a:close/>
                  <a:moveTo>
                    <a:pt x="7569706" y="3448050"/>
                  </a:moveTo>
                  <a:lnTo>
                    <a:pt x="7569706" y="3714750"/>
                  </a:lnTo>
                  <a:lnTo>
                    <a:pt x="7840860" y="3714750"/>
                  </a:lnTo>
                  <a:lnTo>
                    <a:pt x="7840860" y="3448050"/>
                  </a:lnTo>
                  <a:close/>
                  <a:moveTo>
                    <a:pt x="7279185" y="3448050"/>
                  </a:moveTo>
                  <a:lnTo>
                    <a:pt x="7279185" y="3714750"/>
                  </a:lnTo>
                  <a:lnTo>
                    <a:pt x="7550338" y="3714750"/>
                  </a:lnTo>
                  <a:lnTo>
                    <a:pt x="7550338" y="3448050"/>
                  </a:lnTo>
                  <a:close/>
                  <a:moveTo>
                    <a:pt x="6988663" y="3448050"/>
                  </a:moveTo>
                  <a:lnTo>
                    <a:pt x="6988663" y="3714750"/>
                  </a:lnTo>
                  <a:lnTo>
                    <a:pt x="7259817" y="3714750"/>
                  </a:lnTo>
                  <a:lnTo>
                    <a:pt x="7259817" y="3448050"/>
                  </a:lnTo>
                  <a:close/>
                  <a:moveTo>
                    <a:pt x="6698141" y="3448050"/>
                  </a:moveTo>
                  <a:lnTo>
                    <a:pt x="6698141" y="3714750"/>
                  </a:lnTo>
                  <a:lnTo>
                    <a:pt x="6969295" y="3714750"/>
                  </a:lnTo>
                  <a:lnTo>
                    <a:pt x="6969295" y="3448050"/>
                  </a:lnTo>
                  <a:close/>
                  <a:moveTo>
                    <a:pt x="6407619" y="3448050"/>
                  </a:moveTo>
                  <a:lnTo>
                    <a:pt x="6407619" y="3714750"/>
                  </a:lnTo>
                  <a:lnTo>
                    <a:pt x="6678773" y="3714750"/>
                  </a:lnTo>
                  <a:lnTo>
                    <a:pt x="6678773" y="3448050"/>
                  </a:lnTo>
                  <a:close/>
                  <a:moveTo>
                    <a:pt x="6117097" y="3448050"/>
                  </a:moveTo>
                  <a:lnTo>
                    <a:pt x="6117097" y="3714750"/>
                  </a:lnTo>
                  <a:lnTo>
                    <a:pt x="6388251" y="3714750"/>
                  </a:lnTo>
                  <a:lnTo>
                    <a:pt x="6388251" y="3448050"/>
                  </a:lnTo>
                  <a:close/>
                  <a:moveTo>
                    <a:pt x="5826576" y="3448050"/>
                  </a:moveTo>
                  <a:lnTo>
                    <a:pt x="5826576" y="3714750"/>
                  </a:lnTo>
                  <a:lnTo>
                    <a:pt x="6097729" y="3714750"/>
                  </a:lnTo>
                  <a:lnTo>
                    <a:pt x="6097729" y="3448050"/>
                  </a:lnTo>
                  <a:close/>
                  <a:moveTo>
                    <a:pt x="5536054" y="3448050"/>
                  </a:moveTo>
                  <a:lnTo>
                    <a:pt x="5536054" y="3714750"/>
                  </a:lnTo>
                  <a:lnTo>
                    <a:pt x="5807208" y="3714750"/>
                  </a:lnTo>
                  <a:lnTo>
                    <a:pt x="5807208" y="3448050"/>
                  </a:lnTo>
                  <a:close/>
                  <a:moveTo>
                    <a:pt x="5247147" y="3448050"/>
                  </a:moveTo>
                  <a:lnTo>
                    <a:pt x="5247147" y="3714750"/>
                  </a:lnTo>
                  <a:lnTo>
                    <a:pt x="5516686" y="3714750"/>
                  </a:lnTo>
                  <a:lnTo>
                    <a:pt x="5516686" y="3448050"/>
                  </a:lnTo>
                  <a:close/>
                  <a:moveTo>
                    <a:pt x="4956625" y="3448050"/>
                  </a:moveTo>
                  <a:lnTo>
                    <a:pt x="4956625" y="3714750"/>
                  </a:lnTo>
                  <a:lnTo>
                    <a:pt x="5227779" y="3714750"/>
                  </a:lnTo>
                  <a:lnTo>
                    <a:pt x="5227779" y="3448050"/>
                  </a:lnTo>
                  <a:close/>
                  <a:moveTo>
                    <a:pt x="4666103" y="3448050"/>
                  </a:moveTo>
                  <a:lnTo>
                    <a:pt x="4666103" y="3714750"/>
                  </a:lnTo>
                  <a:lnTo>
                    <a:pt x="4937257" y="3714750"/>
                  </a:lnTo>
                  <a:lnTo>
                    <a:pt x="4937257" y="3448050"/>
                  </a:lnTo>
                  <a:close/>
                  <a:moveTo>
                    <a:pt x="4375581" y="3448050"/>
                  </a:moveTo>
                  <a:lnTo>
                    <a:pt x="4375581" y="3714750"/>
                  </a:lnTo>
                  <a:lnTo>
                    <a:pt x="4646735" y="3714750"/>
                  </a:lnTo>
                  <a:lnTo>
                    <a:pt x="4646735" y="3448050"/>
                  </a:lnTo>
                  <a:close/>
                  <a:moveTo>
                    <a:pt x="4085059" y="3448050"/>
                  </a:moveTo>
                  <a:lnTo>
                    <a:pt x="4085059" y="3714750"/>
                  </a:lnTo>
                  <a:lnTo>
                    <a:pt x="4356213" y="3714750"/>
                  </a:lnTo>
                  <a:lnTo>
                    <a:pt x="4356213" y="3448050"/>
                  </a:lnTo>
                  <a:close/>
                  <a:moveTo>
                    <a:pt x="3794538" y="3448050"/>
                  </a:moveTo>
                  <a:lnTo>
                    <a:pt x="3794538" y="3714750"/>
                  </a:lnTo>
                  <a:lnTo>
                    <a:pt x="4065691" y="3714750"/>
                  </a:lnTo>
                  <a:lnTo>
                    <a:pt x="4065691" y="3448050"/>
                  </a:lnTo>
                  <a:close/>
                  <a:moveTo>
                    <a:pt x="3504016" y="3448050"/>
                  </a:moveTo>
                  <a:lnTo>
                    <a:pt x="3504016" y="3714750"/>
                  </a:lnTo>
                  <a:lnTo>
                    <a:pt x="3775170" y="3714750"/>
                  </a:lnTo>
                  <a:lnTo>
                    <a:pt x="3775170" y="3448050"/>
                  </a:lnTo>
                  <a:close/>
                  <a:moveTo>
                    <a:pt x="3213494" y="3448050"/>
                  </a:moveTo>
                  <a:lnTo>
                    <a:pt x="3213494" y="3714750"/>
                  </a:lnTo>
                  <a:lnTo>
                    <a:pt x="3484648" y="3714750"/>
                  </a:lnTo>
                  <a:lnTo>
                    <a:pt x="3484648" y="3448050"/>
                  </a:lnTo>
                  <a:close/>
                  <a:moveTo>
                    <a:pt x="2922972" y="3448050"/>
                  </a:moveTo>
                  <a:lnTo>
                    <a:pt x="2922972" y="3714750"/>
                  </a:lnTo>
                  <a:lnTo>
                    <a:pt x="3194126" y="3714750"/>
                  </a:lnTo>
                  <a:lnTo>
                    <a:pt x="3194126" y="3448050"/>
                  </a:lnTo>
                  <a:close/>
                  <a:moveTo>
                    <a:pt x="2632451" y="3448050"/>
                  </a:moveTo>
                  <a:lnTo>
                    <a:pt x="2632451" y="3714750"/>
                  </a:lnTo>
                  <a:lnTo>
                    <a:pt x="2903604" y="3714750"/>
                  </a:lnTo>
                  <a:lnTo>
                    <a:pt x="2903604" y="3448050"/>
                  </a:lnTo>
                  <a:close/>
                  <a:moveTo>
                    <a:pt x="2341929" y="3448050"/>
                  </a:moveTo>
                  <a:lnTo>
                    <a:pt x="2341929" y="3714750"/>
                  </a:lnTo>
                  <a:lnTo>
                    <a:pt x="2613083" y="3714750"/>
                  </a:lnTo>
                  <a:lnTo>
                    <a:pt x="2613083" y="3448050"/>
                  </a:lnTo>
                  <a:close/>
                  <a:moveTo>
                    <a:pt x="2051407" y="3448050"/>
                  </a:moveTo>
                  <a:lnTo>
                    <a:pt x="2051407" y="3714750"/>
                  </a:lnTo>
                  <a:lnTo>
                    <a:pt x="2322561" y="3714750"/>
                  </a:lnTo>
                  <a:lnTo>
                    <a:pt x="2322561" y="3448050"/>
                  </a:lnTo>
                  <a:close/>
                  <a:moveTo>
                    <a:pt x="1760886" y="3448050"/>
                  </a:moveTo>
                  <a:lnTo>
                    <a:pt x="1760886" y="3714750"/>
                  </a:lnTo>
                  <a:lnTo>
                    <a:pt x="2032039" y="3714750"/>
                  </a:lnTo>
                  <a:lnTo>
                    <a:pt x="2032039" y="3448050"/>
                  </a:lnTo>
                  <a:close/>
                  <a:moveTo>
                    <a:pt x="1471977" y="3448050"/>
                  </a:moveTo>
                  <a:lnTo>
                    <a:pt x="1471977" y="3714750"/>
                  </a:lnTo>
                  <a:lnTo>
                    <a:pt x="1743131" y="3714750"/>
                  </a:lnTo>
                  <a:lnTo>
                    <a:pt x="1743131" y="3448050"/>
                  </a:lnTo>
                  <a:close/>
                  <a:moveTo>
                    <a:pt x="1181455" y="3448050"/>
                  </a:moveTo>
                  <a:lnTo>
                    <a:pt x="1181455" y="3714750"/>
                  </a:lnTo>
                  <a:lnTo>
                    <a:pt x="1452609" y="3714750"/>
                  </a:lnTo>
                  <a:lnTo>
                    <a:pt x="1452609" y="3448050"/>
                  </a:lnTo>
                  <a:close/>
                  <a:moveTo>
                    <a:pt x="890933" y="3448050"/>
                  </a:moveTo>
                  <a:lnTo>
                    <a:pt x="890933" y="3714750"/>
                  </a:lnTo>
                  <a:lnTo>
                    <a:pt x="1162087" y="3714750"/>
                  </a:lnTo>
                  <a:lnTo>
                    <a:pt x="1162087" y="3448050"/>
                  </a:lnTo>
                  <a:close/>
                  <a:moveTo>
                    <a:pt x="600412" y="3448050"/>
                  </a:moveTo>
                  <a:lnTo>
                    <a:pt x="600412" y="3714750"/>
                  </a:lnTo>
                  <a:lnTo>
                    <a:pt x="871565" y="3714750"/>
                  </a:lnTo>
                  <a:lnTo>
                    <a:pt x="871565" y="3448050"/>
                  </a:lnTo>
                  <a:close/>
                  <a:moveTo>
                    <a:pt x="309890" y="3448050"/>
                  </a:moveTo>
                  <a:lnTo>
                    <a:pt x="309890" y="3714750"/>
                  </a:lnTo>
                  <a:lnTo>
                    <a:pt x="581044" y="3714750"/>
                  </a:lnTo>
                  <a:lnTo>
                    <a:pt x="581044" y="3448050"/>
                  </a:lnTo>
                  <a:close/>
                  <a:moveTo>
                    <a:pt x="19368" y="3448050"/>
                  </a:moveTo>
                  <a:lnTo>
                    <a:pt x="19368" y="3714750"/>
                  </a:lnTo>
                  <a:lnTo>
                    <a:pt x="290522" y="3714750"/>
                  </a:lnTo>
                  <a:lnTo>
                    <a:pt x="290522" y="3448050"/>
                  </a:lnTo>
                  <a:close/>
                  <a:moveTo>
                    <a:pt x="11925920" y="3162300"/>
                  </a:moveTo>
                  <a:lnTo>
                    <a:pt x="11925920" y="3429000"/>
                  </a:lnTo>
                  <a:lnTo>
                    <a:pt x="12197073" y="3429000"/>
                  </a:lnTo>
                  <a:lnTo>
                    <a:pt x="12197073" y="3162300"/>
                  </a:lnTo>
                  <a:close/>
                  <a:moveTo>
                    <a:pt x="11635398" y="3162300"/>
                  </a:moveTo>
                  <a:lnTo>
                    <a:pt x="11635398" y="3429000"/>
                  </a:lnTo>
                  <a:lnTo>
                    <a:pt x="11906552" y="3429000"/>
                  </a:lnTo>
                  <a:lnTo>
                    <a:pt x="11906552" y="3162300"/>
                  </a:lnTo>
                  <a:close/>
                  <a:moveTo>
                    <a:pt x="11344876" y="3162300"/>
                  </a:moveTo>
                  <a:lnTo>
                    <a:pt x="11344876" y="3429000"/>
                  </a:lnTo>
                  <a:lnTo>
                    <a:pt x="11616030" y="3429000"/>
                  </a:lnTo>
                  <a:lnTo>
                    <a:pt x="11616030" y="3162300"/>
                  </a:lnTo>
                  <a:close/>
                  <a:moveTo>
                    <a:pt x="11054354" y="3162300"/>
                  </a:moveTo>
                  <a:lnTo>
                    <a:pt x="11054354" y="3429000"/>
                  </a:lnTo>
                  <a:lnTo>
                    <a:pt x="11325508" y="3429000"/>
                  </a:lnTo>
                  <a:lnTo>
                    <a:pt x="11325508" y="3162300"/>
                  </a:lnTo>
                  <a:close/>
                  <a:moveTo>
                    <a:pt x="10763832" y="3162300"/>
                  </a:moveTo>
                  <a:lnTo>
                    <a:pt x="10763832" y="3429000"/>
                  </a:lnTo>
                  <a:lnTo>
                    <a:pt x="11034986" y="3429000"/>
                  </a:lnTo>
                  <a:lnTo>
                    <a:pt x="11034986" y="3162300"/>
                  </a:lnTo>
                  <a:close/>
                  <a:moveTo>
                    <a:pt x="10473311" y="3162300"/>
                  </a:moveTo>
                  <a:lnTo>
                    <a:pt x="10473311" y="3429000"/>
                  </a:lnTo>
                  <a:lnTo>
                    <a:pt x="10744464" y="3429000"/>
                  </a:lnTo>
                  <a:lnTo>
                    <a:pt x="10744464" y="3162300"/>
                  </a:lnTo>
                  <a:close/>
                  <a:moveTo>
                    <a:pt x="10182789" y="3162300"/>
                  </a:moveTo>
                  <a:lnTo>
                    <a:pt x="10182789" y="3429000"/>
                  </a:lnTo>
                  <a:lnTo>
                    <a:pt x="10453943" y="3429000"/>
                  </a:lnTo>
                  <a:lnTo>
                    <a:pt x="10453943" y="3162300"/>
                  </a:lnTo>
                  <a:close/>
                  <a:moveTo>
                    <a:pt x="9892267" y="3162300"/>
                  </a:moveTo>
                  <a:lnTo>
                    <a:pt x="9892267" y="3429000"/>
                  </a:lnTo>
                  <a:lnTo>
                    <a:pt x="10163421" y="3429000"/>
                  </a:lnTo>
                  <a:lnTo>
                    <a:pt x="10163421" y="3162300"/>
                  </a:lnTo>
                  <a:close/>
                  <a:moveTo>
                    <a:pt x="9601745" y="3162300"/>
                  </a:moveTo>
                  <a:lnTo>
                    <a:pt x="9601745" y="3429000"/>
                  </a:lnTo>
                  <a:lnTo>
                    <a:pt x="9872899" y="3429000"/>
                  </a:lnTo>
                  <a:lnTo>
                    <a:pt x="9872899" y="3162300"/>
                  </a:lnTo>
                  <a:close/>
                  <a:moveTo>
                    <a:pt x="9311224" y="3162300"/>
                  </a:moveTo>
                  <a:lnTo>
                    <a:pt x="9311224" y="3429000"/>
                  </a:lnTo>
                  <a:lnTo>
                    <a:pt x="9582377" y="3429000"/>
                  </a:lnTo>
                  <a:lnTo>
                    <a:pt x="9582377" y="3162300"/>
                  </a:lnTo>
                  <a:close/>
                  <a:moveTo>
                    <a:pt x="9020702" y="3162300"/>
                  </a:moveTo>
                  <a:lnTo>
                    <a:pt x="9020702" y="3429000"/>
                  </a:lnTo>
                  <a:lnTo>
                    <a:pt x="9291856" y="3429000"/>
                  </a:lnTo>
                  <a:lnTo>
                    <a:pt x="9291856" y="3162300"/>
                  </a:lnTo>
                  <a:close/>
                  <a:moveTo>
                    <a:pt x="8731793" y="3162300"/>
                  </a:moveTo>
                  <a:lnTo>
                    <a:pt x="8731793" y="3429000"/>
                  </a:lnTo>
                  <a:lnTo>
                    <a:pt x="9001334" y="3429000"/>
                  </a:lnTo>
                  <a:lnTo>
                    <a:pt x="9001334" y="3162300"/>
                  </a:lnTo>
                  <a:close/>
                  <a:moveTo>
                    <a:pt x="8441272" y="3162300"/>
                  </a:moveTo>
                  <a:lnTo>
                    <a:pt x="8441272" y="3429000"/>
                  </a:lnTo>
                  <a:lnTo>
                    <a:pt x="8712425" y="3429000"/>
                  </a:lnTo>
                  <a:lnTo>
                    <a:pt x="8712425" y="3162300"/>
                  </a:lnTo>
                  <a:close/>
                  <a:moveTo>
                    <a:pt x="8150750" y="3162300"/>
                  </a:moveTo>
                  <a:lnTo>
                    <a:pt x="8150750" y="3429000"/>
                  </a:lnTo>
                  <a:lnTo>
                    <a:pt x="8421904" y="3429000"/>
                  </a:lnTo>
                  <a:lnTo>
                    <a:pt x="8421904" y="3162300"/>
                  </a:lnTo>
                  <a:close/>
                  <a:moveTo>
                    <a:pt x="7860228" y="3162300"/>
                  </a:moveTo>
                  <a:lnTo>
                    <a:pt x="7860228" y="3429000"/>
                  </a:lnTo>
                  <a:lnTo>
                    <a:pt x="8131382" y="3429000"/>
                  </a:lnTo>
                  <a:lnTo>
                    <a:pt x="8131382" y="3162300"/>
                  </a:lnTo>
                  <a:close/>
                  <a:moveTo>
                    <a:pt x="7569706" y="3162300"/>
                  </a:moveTo>
                  <a:lnTo>
                    <a:pt x="7569706" y="3429000"/>
                  </a:lnTo>
                  <a:lnTo>
                    <a:pt x="7840860" y="3429000"/>
                  </a:lnTo>
                  <a:lnTo>
                    <a:pt x="7840860" y="3162300"/>
                  </a:lnTo>
                  <a:close/>
                  <a:moveTo>
                    <a:pt x="7279185" y="3162300"/>
                  </a:moveTo>
                  <a:lnTo>
                    <a:pt x="7279185" y="3429000"/>
                  </a:lnTo>
                  <a:lnTo>
                    <a:pt x="7550338" y="3429000"/>
                  </a:lnTo>
                  <a:lnTo>
                    <a:pt x="7550338" y="3162300"/>
                  </a:lnTo>
                  <a:close/>
                  <a:moveTo>
                    <a:pt x="6988663" y="3162300"/>
                  </a:moveTo>
                  <a:lnTo>
                    <a:pt x="6988663" y="3429000"/>
                  </a:lnTo>
                  <a:lnTo>
                    <a:pt x="7259817" y="3429000"/>
                  </a:lnTo>
                  <a:lnTo>
                    <a:pt x="7259817" y="3162300"/>
                  </a:lnTo>
                  <a:close/>
                  <a:moveTo>
                    <a:pt x="6698141" y="3162300"/>
                  </a:moveTo>
                  <a:lnTo>
                    <a:pt x="6698141" y="3429000"/>
                  </a:lnTo>
                  <a:lnTo>
                    <a:pt x="6969295" y="3429000"/>
                  </a:lnTo>
                  <a:lnTo>
                    <a:pt x="6969295" y="3162300"/>
                  </a:lnTo>
                  <a:close/>
                  <a:moveTo>
                    <a:pt x="6407619" y="3162300"/>
                  </a:moveTo>
                  <a:lnTo>
                    <a:pt x="6407619" y="3429000"/>
                  </a:lnTo>
                  <a:lnTo>
                    <a:pt x="6678773" y="3429000"/>
                  </a:lnTo>
                  <a:lnTo>
                    <a:pt x="6678773" y="3162300"/>
                  </a:lnTo>
                  <a:close/>
                  <a:moveTo>
                    <a:pt x="6117097" y="3162300"/>
                  </a:moveTo>
                  <a:lnTo>
                    <a:pt x="6117097" y="3429000"/>
                  </a:lnTo>
                  <a:lnTo>
                    <a:pt x="6388251" y="3429000"/>
                  </a:lnTo>
                  <a:lnTo>
                    <a:pt x="6388251" y="3162300"/>
                  </a:lnTo>
                  <a:close/>
                  <a:moveTo>
                    <a:pt x="5826576" y="3162300"/>
                  </a:moveTo>
                  <a:lnTo>
                    <a:pt x="5826576" y="3429000"/>
                  </a:lnTo>
                  <a:lnTo>
                    <a:pt x="6097729" y="3429000"/>
                  </a:lnTo>
                  <a:lnTo>
                    <a:pt x="6097729" y="3162300"/>
                  </a:lnTo>
                  <a:close/>
                  <a:moveTo>
                    <a:pt x="5536054" y="3162300"/>
                  </a:moveTo>
                  <a:lnTo>
                    <a:pt x="5536054" y="3429000"/>
                  </a:lnTo>
                  <a:lnTo>
                    <a:pt x="5807208" y="3429000"/>
                  </a:lnTo>
                  <a:lnTo>
                    <a:pt x="5807208" y="3162300"/>
                  </a:lnTo>
                  <a:close/>
                  <a:moveTo>
                    <a:pt x="5247147" y="3162300"/>
                  </a:moveTo>
                  <a:lnTo>
                    <a:pt x="5247147" y="3429000"/>
                  </a:lnTo>
                  <a:lnTo>
                    <a:pt x="5516686" y="3429000"/>
                  </a:lnTo>
                  <a:lnTo>
                    <a:pt x="5516686" y="3162300"/>
                  </a:lnTo>
                  <a:close/>
                  <a:moveTo>
                    <a:pt x="4956625" y="3162300"/>
                  </a:moveTo>
                  <a:lnTo>
                    <a:pt x="4956625" y="3429000"/>
                  </a:lnTo>
                  <a:lnTo>
                    <a:pt x="5227779" y="3429000"/>
                  </a:lnTo>
                  <a:lnTo>
                    <a:pt x="5227779" y="3162300"/>
                  </a:lnTo>
                  <a:close/>
                  <a:moveTo>
                    <a:pt x="4666103" y="3162300"/>
                  </a:moveTo>
                  <a:lnTo>
                    <a:pt x="4666103" y="3429000"/>
                  </a:lnTo>
                  <a:lnTo>
                    <a:pt x="4937257" y="3429000"/>
                  </a:lnTo>
                  <a:lnTo>
                    <a:pt x="4937257" y="3162300"/>
                  </a:lnTo>
                  <a:close/>
                  <a:moveTo>
                    <a:pt x="4375581" y="3162300"/>
                  </a:moveTo>
                  <a:lnTo>
                    <a:pt x="4375581" y="3429000"/>
                  </a:lnTo>
                  <a:lnTo>
                    <a:pt x="4646735" y="3429000"/>
                  </a:lnTo>
                  <a:lnTo>
                    <a:pt x="4646735" y="3162300"/>
                  </a:lnTo>
                  <a:close/>
                  <a:moveTo>
                    <a:pt x="4085059" y="3162300"/>
                  </a:moveTo>
                  <a:lnTo>
                    <a:pt x="4085059" y="3429000"/>
                  </a:lnTo>
                  <a:lnTo>
                    <a:pt x="4356213" y="3429000"/>
                  </a:lnTo>
                  <a:lnTo>
                    <a:pt x="4356213" y="3162300"/>
                  </a:lnTo>
                  <a:close/>
                  <a:moveTo>
                    <a:pt x="3794538" y="3162300"/>
                  </a:moveTo>
                  <a:lnTo>
                    <a:pt x="3794538" y="3429000"/>
                  </a:lnTo>
                  <a:lnTo>
                    <a:pt x="4065691" y="3429000"/>
                  </a:lnTo>
                  <a:lnTo>
                    <a:pt x="4065691" y="3162300"/>
                  </a:lnTo>
                  <a:close/>
                  <a:moveTo>
                    <a:pt x="3504016" y="3162300"/>
                  </a:moveTo>
                  <a:lnTo>
                    <a:pt x="3504016" y="3429000"/>
                  </a:lnTo>
                  <a:lnTo>
                    <a:pt x="3775170" y="3429000"/>
                  </a:lnTo>
                  <a:lnTo>
                    <a:pt x="3775170" y="3162300"/>
                  </a:lnTo>
                  <a:close/>
                  <a:moveTo>
                    <a:pt x="3213494" y="3162300"/>
                  </a:moveTo>
                  <a:lnTo>
                    <a:pt x="3213494" y="3429000"/>
                  </a:lnTo>
                  <a:lnTo>
                    <a:pt x="3484648" y="3429000"/>
                  </a:lnTo>
                  <a:lnTo>
                    <a:pt x="3484648" y="3162300"/>
                  </a:lnTo>
                  <a:close/>
                  <a:moveTo>
                    <a:pt x="2922972" y="3162300"/>
                  </a:moveTo>
                  <a:lnTo>
                    <a:pt x="2922972" y="3429000"/>
                  </a:lnTo>
                  <a:lnTo>
                    <a:pt x="3194126" y="3429000"/>
                  </a:lnTo>
                  <a:lnTo>
                    <a:pt x="3194126" y="3162300"/>
                  </a:lnTo>
                  <a:close/>
                  <a:moveTo>
                    <a:pt x="2632451" y="3162300"/>
                  </a:moveTo>
                  <a:lnTo>
                    <a:pt x="2632451" y="3429000"/>
                  </a:lnTo>
                  <a:lnTo>
                    <a:pt x="2903604" y="3429000"/>
                  </a:lnTo>
                  <a:lnTo>
                    <a:pt x="2903604" y="3162300"/>
                  </a:lnTo>
                  <a:close/>
                  <a:moveTo>
                    <a:pt x="2341929" y="3162300"/>
                  </a:moveTo>
                  <a:lnTo>
                    <a:pt x="2341929" y="3429000"/>
                  </a:lnTo>
                  <a:lnTo>
                    <a:pt x="2613083" y="3429000"/>
                  </a:lnTo>
                  <a:lnTo>
                    <a:pt x="2613083" y="3162300"/>
                  </a:lnTo>
                  <a:close/>
                  <a:moveTo>
                    <a:pt x="2051407" y="3162300"/>
                  </a:moveTo>
                  <a:lnTo>
                    <a:pt x="2051407" y="3429000"/>
                  </a:lnTo>
                  <a:lnTo>
                    <a:pt x="2322561" y="3429000"/>
                  </a:lnTo>
                  <a:lnTo>
                    <a:pt x="2322561" y="3162300"/>
                  </a:lnTo>
                  <a:close/>
                  <a:moveTo>
                    <a:pt x="1760886" y="3162300"/>
                  </a:moveTo>
                  <a:lnTo>
                    <a:pt x="1760886" y="3429000"/>
                  </a:lnTo>
                  <a:lnTo>
                    <a:pt x="2032039" y="3429000"/>
                  </a:lnTo>
                  <a:lnTo>
                    <a:pt x="2032039" y="3162300"/>
                  </a:lnTo>
                  <a:close/>
                  <a:moveTo>
                    <a:pt x="1471977" y="3162300"/>
                  </a:moveTo>
                  <a:lnTo>
                    <a:pt x="1471977" y="3429000"/>
                  </a:lnTo>
                  <a:lnTo>
                    <a:pt x="1743131" y="3429000"/>
                  </a:lnTo>
                  <a:lnTo>
                    <a:pt x="1743131" y="3162300"/>
                  </a:lnTo>
                  <a:close/>
                  <a:moveTo>
                    <a:pt x="1181455" y="3162300"/>
                  </a:moveTo>
                  <a:lnTo>
                    <a:pt x="1181455" y="3429000"/>
                  </a:lnTo>
                  <a:lnTo>
                    <a:pt x="1452609" y="3429000"/>
                  </a:lnTo>
                  <a:lnTo>
                    <a:pt x="1452609" y="3162300"/>
                  </a:lnTo>
                  <a:close/>
                  <a:moveTo>
                    <a:pt x="890933" y="3162300"/>
                  </a:moveTo>
                  <a:lnTo>
                    <a:pt x="890933" y="3429000"/>
                  </a:lnTo>
                  <a:lnTo>
                    <a:pt x="1162087" y="3429000"/>
                  </a:lnTo>
                  <a:lnTo>
                    <a:pt x="1162087" y="3162300"/>
                  </a:lnTo>
                  <a:close/>
                  <a:moveTo>
                    <a:pt x="600412" y="3162300"/>
                  </a:moveTo>
                  <a:lnTo>
                    <a:pt x="600412" y="3429000"/>
                  </a:lnTo>
                  <a:lnTo>
                    <a:pt x="871565" y="3429000"/>
                  </a:lnTo>
                  <a:lnTo>
                    <a:pt x="871565" y="3162300"/>
                  </a:lnTo>
                  <a:close/>
                  <a:moveTo>
                    <a:pt x="309890" y="3162300"/>
                  </a:moveTo>
                  <a:lnTo>
                    <a:pt x="309890" y="3429000"/>
                  </a:lnTo>
                  <a:lnTo>
                    <a:pt x="581044" y="3429000"/>
                  </a:lnTo>
                  <a:lnTo>
                    <a:pt x="581044" y="3162300"/>
                  </a:lnTo>
                  <a:close/>
                  <a:moveTo>
                    <a:pt x="19368" y="3162300"/>
                  </a:moveTo>
                  <a:lnTo>
                    <a:pt x="19368" y="3429000"/>
                  </a:lnTo>
                  <a:lnTo>
                    <a:pt x="290522" y="3429000"/>
                  </a:lnTo>
                  <a:lnTo>
                    <a:pt x="290522" y="3162300"/>
                  </a:lnTo>
                  <a:close/>
                  <a:moveTo>
                    <a:pt x="11925920" y="2876550"/>
                  </a:moveTo>
                  <a:lnTo>
                    <a:pt x="11925920" y="3143250"/>
                  </a:lnTo>
                  <a:lnTo>
                    <a:pt x="12197073" y="3143250"/>
                  </a:lnTo>
                  <a:lnTo>
                    <a:pt x="12197073" y="2876550"/>
                  </a:lnTo>
                  <a:close/>
                  <a:moveTo>
                    <a:pt x="11635398" y="2876550"/>
                  </a:moveTo>
                  <a:lnTo>
                    <a:pt x="11635398" y="3143250"/>
                  </a:lnTo>
                  <a:lnTo>
                    <a:pt x="11906552" y="3143250"/>
                  </a:lnTo>
                  <a:lnTo>
                    <a:pt x="11906552" y="2876550"/>
                  </a:lnTo>
                  <a:close/>
                  <a:moveTo>
                    <a:pt x="11344876" y="2876550"/>
                  </a:moveTo>
                  <a:lnTo>
                    <a:pt x="11344876" y="3143250"/>
                  </a:lnTo>
                  <a:lnTo>
                    <a:pt x="11616030" y="3143250"/>
                  </a:lnTo>
                  <a:lnTo>
                    <a:pt x="11616030" y="2876550"/>
                  </a:lnTo>
                  <a:close/>
                  <a:moveTo>
                    <a:pt x="11054354" y="2876550"/>
                  </a:moveTo>
                  <a:lnTo>
                    <a:pt x="11054354" y="3143250"/>
                  </a:lnTo>
                  <a:lnTo>
                    <a:pt x="11325508" y="3143250"/>
                  </a:lnTo>
                  <a:lnTo>
                    <a:pt x="11325508" y="2876550"/>
                  </a:lnTo>
                  <a:close/>
                  <a:moveTo>
                    <a:pt x="10763832" y="2876550"/>
                  </a:moveTo>
                  <a:lnTo>
                    <a:pt x="10763832" y="3143250"/>
                  </a:lnTo>
                  <a:lnTo>
                    <a:pt x="11034986" y="3143250"/>
                  </a:lnTo>
                  <a:lnTo>
                    <a:pt x="11034986" y="2876550"/>
                  </a:lnTo>
                  <a:close/>
                  <a:moveTo>
                    <a:pt x="10473311" y="2876550"/>
                  </a:moveTo>
                  <a:lnTo>
                    <a:pt x="10473311" y="3143250"/>
                  </a:lnTo>
                  <a:lnTo>
                    <a:pt x="10744464" y="3143250"/>
                  </a:lnTo>
                  <a:lnTo>
                    <a:pt x="10744464" y="2876550"/>
                  </a:lnTo>
                  <a:close/>
                  <a:moveTo>
                    <a:pt x="10182789" y="2876550"/>
                  </a:moveTo>
                  <a:lnTo>
                    <a:pt x="10182789" y="3143250"/>
                  </a:lnTo>
                  <a:lnTo>
                    <a:pt x="10453943" y="3143250"/>
                  </a:lnTo>
                  <a:lnTo>
                    <a:pt x="10453943" y="2876550"/>
                  </a:lnTo>
                  <a:close/>
                  <a:moveTo>
                    <a:pt x="9892267" y="2876550"/>
                  </a:moveTo>
                  <a:lnTo>
                    <a:pt x="9892267" y="3143250"/>
                  </a:lnTo>
                  <a:lnTo>
                    <a:pt x="10163421" y="3143250"/>
                  </a:lnTo>
                  <a:lnTo>
                    <a:pt x="10163421" y="2876550"/>
                  </a:lnTo>
                  <a:close/>
                  <a:moveTo>
                    <a:pt x="9601745" y="2876550"/>
                  </a:moveTo>
                  <a:lnTo>
                    <a:pt x="9601745" y="3143250"/>
                  </a:lnTo>
                  <a:lnTo>
                    <a:pt x="9872899" y="3143250"/>
                  </a:lnTo>
                  <a:lnTo>
                    <a:pt x="9872899" y="2876550"/>
                  </a:lnTo>
                  <a:close/>
                  <a:moveTo>
                    <a:pt x="9311224" y="2876550"/>
                  </a:moveTo>
                  <a:lnTo>
                    <a:pt x="9311224" y="3143250"/>
                  </a:lnTo>
                  <a:lnTo>
                    <a:pt x="9582377" y="3143250"/>
                  </a:lnTo>
                  <a:lnTo>
                    <a:pt x="9582377" y="2876550"/>
                  </a:lnTo>
                  <a:close/>
                  <a:moveTo>
                    <a:pt x="9020702" y="2876550"/>
                  </a:moveTo>
                  <a:lnTo>
                    <a:pt x="9020702" y="3143250"/>
                  </a:lnTo>
                  <a:lnTo>
                    <a:pt x="9291856" y="3143250"/>
                  </a:lnTo>
                  <a:lnTo>
                    <a:pt x="9291856" y="2876550"/>
                  </a:lnTo>
                  <a:close/>
                  <a:moveTo>
                    <a:pt x="8731793" y="2876550"/>
                  </a:moveTo>
                  <a:lnTo>
                    <a:pt x="8731793" y="3143250"/>
                  </a:lnTo>
                  <a:lnTo>
                    <a:pt x="9001334" y="3143250"/>
                  </a:lnTo>
                  <a:lnTo>
                    <a:pt x="9001334" y="2876550"/>
                  </a:lnTo>
                  <a:close/>
                  <a:moveTo>
                    <a:pt x="8441272" y="2876550"/>
                  </a:moveTo>
                  <a:lnTo>
                    <a:pt x="8441272" y="3143250"/>
                  </a:lnTo>
                  <a:lnTo>
                    <a:pt x="8712425" y="3143250"/>
                  </a:lnTo>
                  <a:lnTo>
                    <a:pt x="8712425" y="2876550"/>
                  </a:lnTo>
                  <a:close/>
                  <a:moveTo>
                    <a:pt x="8150750" y="2876550"/>
                  </a:moveTo>
                  <a:lnTo>
                    <a:pt x="8150750" y="3143250"/>
                  </a:lnTo>
                  <a:lnTo>
                    <a:pt x="8421904" y="3143250"/>
                  </a:lnTo>
                  <a:lnTo>
                    <a:pt x="8421904" y="2876550"/>
                  </a:lnTo>
                  <a:close/>
                  <a:moveTo>
                    <a:pt x="7860228" y="2876550"/>
                  </a:moveTo>
                  <a:lnTo>
                    <a:pt x="7860228" y="3143250"/>
                  </a:lnTo>
                  <a:lnTo>
                    <a:pt x="8131382" y="3143250"/>
                  </a:lnTo>
                  <a:lnTo>
                    <a:pt x="8131382" y="2876550"/>
                  </a:lnTo>
                  <a:close/>
                  <a:moveTo>
                    <a:pt x="7569706" y="2876550"/>
                  </a:moveTo>
                  <a:lnTo>
                    <a:pt x="7569706" y="3143250"/>
                  </a:lnTo>
                  <a:lnTo>
                    <a:pt x="7840860" y="3143250"/>
                  </a:lnTo>
                  <a:lnTo>
                    <a:pt x="7840860" y="2876550"/>
                  </a:lnTo>
                  <a:close/>
                  <a:moveTo>
                    <a:pt x="7279185" y="2876550"/>
                  </a:moveTo>
                  <a:lnTo>
                    <a:pt x="7279185" y="3143250"/>
                  </a:lnTo>
                  <a:lnTo>
                    <a:pt x="7550338" y="3143250"/>
                  </a:lnTo>
                  <a:lnTo>
                    <a:pt x="7550338" y="2876550"/>
                  </a:lnTo>
                  <a:close/>
                  <a:moveTo>
                    <a:pt x="6988663" y="2876550"/>
                  </a:moveTo>
                  <a:lnTo>
                    <a:pt x="6988663" y="3143250"/>
                  </a:lnTo>
                  <a:lnTo>
                    <a:pt x="7259817" y="3143250"/>
                  </a:lnTo>
                  <a:lnTo>
                    <a:pt x="7259817" y="2876550"/>
                  </a:lnTo>
                  <a:close/>
                  <a:moveTo>
                    <a:pt x="6698141" y="2876550"/>
                  </a:moveTo>
                  <a:lnTo>
                    <a:pt x="6698141" y="3143250"/>
                  </a:lnTo>
                  <a:lnTo>
                    <a:pt x="6969295" y="3143250"/>
                  </a:lnTo>
                  <a:lnTo>
                    <a:pt x="6969295" y="2876550"/>
                  </a:lnTo>
                  <a:close/>
                  <a:moveTo>
                    <a:pt x="6407619" y="2876550"/>
                  </a:moveTo>
                  <a:lnTo>
                    <a:pt x="6407619" y="3143250"/>
                  </a:lnTo>
                  <a:lnTo>
                    <a:pt x="6678773" y="3143250"/>
                  </a:lnTo>
                  <a:lnTo>
                    <a:pt x="6678773" y="2876550"/>
                  </a:lnTo>
                  <a:close/>
                  <a:moveTo>
                    <a:pt x="6117097" y="2876550"/>
                  </a:moveTo>
                  <a:lnTo>
                    <a:pt x="6117097" y="3143250"/>
                  </a:lnTo>
                  <a:lnTo>
                    <a:pt x="6388251" y="3143250"/>
                  </a:lnTo>
                  <a:lnTo>
                    <a:pt x="6388251" y="2876550"/>
                  </a:lnTo>
                  <a:close/>
                  <a:moveTo>
                    <a:pt x="5826576" y="2876550"/>
                  </a:moveTo>
                  <a:lnTo>
                    <a:pt x="5826576" y="3143250"/>
                  </a:lnTo>
                  <a:lnTo>
                    <a:pt x="6097729" y="3143250"/>
                  </a:lnTo>
                  <a:lnTo>
                    <a:pt x="6097729" y="2876550"/>
                  </a:lnTo>
                  <a:close/>
                  <a:moveTo>
                    <a:pt x="5536054" y="2876550"/>
                  </a:moveTo>
                  <a:lnTo>
                    <a:pt x="5536054" y="3143250"/>
                  </a:lnTo>
                  <a:lnTo>
                    <a:pt x="5807208" y="3143250"/>
                  </a:lnTo>
                  <a:lnTo>
                    <a:pt x="5807208" y="2876550"/>
                  </a:lnTo>
                  <a:close/>
                  <a:moveTo>
                    <a:pt x="5247147" y="2876550"/>
                  </a:moveTo>
                  <a:lnTo>
                    <a:pt x="5247147" y="3143250"/>
                  </a:lnTo>
                  <a:lnTo>
                    <a:pt x="5516686" y="3143250"/>
                  </a:lnTo>
                  <a:lnTo>
                    <a:pt x="5516686" y="2876550"/>
                  </a:lnTo>
                  <a:close/>
                  <a:moveTo>
                    <a:pt x="4956625" y="2876550"/>
                  </a:moveTo>
                  <a:lnTo>
                    <a:pt x="4956625" y="3143250"/>
                  </a:lnTo>
                  <a:lnTo>
                    <a:pt x="5227779" y="3143250"/>
                  </a:lnTo>
                  <a:lnTo>
                    <a:pt x="5227779" y="2876550"/>
                  </a:lnTo>
                  <a:close/>
                  <a:moveTo>
                    <a:pt x="4666103" y="2876550"/>
                  </a:moveTo>
                  <a:lnTo>
                    <a:pt x="4666103" y="3143250"/>
                  </a:lnTo>
                  <a:lnTo>
                    <a:pt x="4937257" y="3143250"/>
                  </a:lnTo>
                  <a:lnTo>
                    <a:pt x="4937257" y="2876550"/>
                  </a:lnTo>
                  <a:close/>
                  <a:moveTo>
                    <a:pt x="4375581" y="2876550"/>
                  </a:moveTo>
                  <a:lnTo>
                    <a:pt x="4375581" y="3143250"/>
                  </a:lnTo>
                  <a:lnTo>
                    <a:pt x="4646735" y="3143250"/>
                  </a:lnTo>
                  <a:lnTo>
                    <a:pt x="4646735" y="2876550"/>
                  </a:lnTo>
                  <a:close/>
                  <a:moveTo>
                    <a:pt x="4085059" y="2876550"/>
                  </a:moveTo>
                  <a:lnTo>
                    <a:pt x="4085059" y="3143250"/>
                  </a:lnTo>
                  <a:lnTo>
                    <a:pt x="4356213" y="3143250"/>
                  </a:lnTo>
                  <a:lnTo>
                    <a:pt x="4356213" y="2876550"/>
                  </a:lnTo>
                  <a:close/>
                  <a:moveTo>
                    <a:pt x="3794538" y="2876550"/>
                  </a:moveTo>
                  <a:lnTo>
                    <a:pt x="3794538" y="3143250"/>
                  </a:lnTo>
                  <a:lnTo>
                    <a:pt x="4065691" y="3143250"/>
                  </a:lnTo>
                  <a:lnTo>
                    <a:pt x="4065691" y="2876550"/>
                  </a:lnTo>
                  <a:close/>
                  <a:moveTo>
                    <a:pt x="3504016" y="2876550"/>
                  </a:moveTo>
                  <a:lnTo>
                    <a:pt x="3504016" y="3143250"/>
                  </a:lnTo>
                  <a:lnTo>
                    <a:pt x="3775170" y="3143250"/>
                  </a:lnTo>
                  <a:lnTo>
                    <a:pt x="3775170" y="2876550"/>
                  </a:lnTo>
                  <a:close/>
                  <a:moveTo>
                    <a:pt x="3213494" y="2876550"/>
                  </a:moveTo>
                  <a:lnTo>
                    <a:pt x="3213494" y="3143250"/>
                  </a:lnTo>
                  <a:lnTo>
                    <a:pt x="3484648" y="3143250"/>
                  </a:lnTo>
                  <a:lnTo>
                    <a:pt x="3484648" y="2876550"/>
                  </a:lnTo>
                  <a:close/>
                  <a:moveTo>
                    <a:pt x="2922972" y="2876550"/>
                  </a:moveTo>
                  <a:lnTo>
                    <a:pt x="2922972" y="3143250"/>
                  </a:lnTo>
                  <a:lnTo>
                    <a:pt x="3194126" y="3143250"/>
                  </a:lnTo>
                  <a:lnTo>
                    <a:pt x="3194126" y="2876550"/>
                  </a:lnTo>
                  <a:close/>
                  <a:moveTo>
                    <a:pt x="2632451" y="2876550"/>
                  </a:moveTo>
                  <a:lnTo>
                    <a:pt x="2632451" y="3143250"/>
                  </a:lnTo>
                  <a:lnTo>
                    <a:pt x="2903604" y="3143250"/>
                  </a:lnTo>
                  <a:lnTo>
                    <a:pt x="2903604" y="2876550"/>
                  </a:lnTo>
                  <a:close/>
                  <a:moveTo>
                    <a:pt x="2341929" y="2876550"/>
                  </a:moveTo>
                  <a:lnTo>
                    <a:pt x="2341929" y="3143250"/>
                  </a:lnTo>
                  <a:lnTo>
                    <a:pt x="2613083" y="3143250"/>
                  </a:lnTo>
                  <a:lnTo>
                    <a:pt x="2613083" y="2876550"/>
                  </a:lnTo>
                  <a:close/>
                  <a:moveTo>
                    <a:pt x="2051407" y="2876550"/>
                  </a:moveTo>
                  <a:lnTo>
                    <a:pt x="2051407" y="3143250"/>
                  </a:lnTo>
                  <a:lnTo>
                    <a:pt x="2322561" y="3143250"/>
                  </a:lnTo>
                  <a:lnTo>
                    <a:pt x="2322561" y="2876550"/>
                  </a:lnTo>
                  <a:close/>
                  <a:moveTo>
                    <a:pt x="1760886" y="2876550"/>
                  </a:moveTo>
                  <a:lnTo>
                    <a:pt x="1760886" y="3143250"/>
                  </a:lnTo>
                  <a:lnTo>
                    <a:pt x="2032039" y="3143250"/>
                  </a:lnTo>
                  <a:lnTo>
                    <a:pt x="2032039" y="2876550"/>
                  </a:lnTo>
                  <a:close/>
                  <a:moveTo>
                    <a:pt x="1471977" y="2876550"/>
                  </a:moveTo>
                  <a:lnTo>
                    <a:pt x="1471977" y="3143250"/>
                  </a:lnTo>
                  <a:lnTo>
                    <a:pt x="1743131" y="3143250"/>
                  </a:lnTo>
                  <a:lnTo>
                    <a:pt x="1743131" y="2876550"/>
                  </a:lnTo>
                  <a:close/>
                  <a:moveTo>
                    <a:pt x="1181455" y="2876550"/>
                  </a:moveTo>
                  <a:lnTo>
                    <a:pt x="1181455" y="3143250"/>
                  </a:lnTo>
                  <a:lnTo>
                    <a:pt x="1452609" y="3143250"/>
                  </a:lnTo>
                  <a:lnTo>
                    <a:pt x="1452609" y="2876550"/>
                  </a:lnTo>
                  <a:close/>
                  <a:moveTo>
                    <a:pt x="890933" y="2876550"/>
                  </a:moveTo>
                  <a:lnTo>
                    <a:pt x="890933" y="3143250"/>
                  </a:lnTo>
                  <a:lnTo>
                    <a:pt x="1162087" y="3143250"/>
                  </a:lnTo>
                  <a:lnTo>
                    <a:pt x="1162087" y="2876550"/>
                  </a:lnTo>
                  <a:close/>
                  <a:moveTo>
                    <a:pt x="600412" y="2876550"/>
                  </a:moveTo>
                  <a:lnTo>
                    <a:pt x="600412" y="3143250"/>
                  </a:lnTo>
                  <a:lnTo>
                    <a:pt x="871565" y="3143250"/>
                  </a:lnTo>
                  <a:lnTo>
                    <a:pt x="871565" y="2876550"/>
                  </a:lnTo>
                  <a:close/>
                  <a:moveTo>
                    <a:pt x="309890" y="2876550"/>
                  </a:moveTo>
                  <a:lnTo>
                    <a:pt x="309890" y="3143250"/>
                  </a:lnTo>
                  <a:lnTo>
                    <a:pt x="581044" y="3143250"/>
                  </a:lnTo>
                  <a:lnTo>
                    <a:pt x="581044" y="2876550"/>
                  </a:lnTo>
                  <a:close/>
                  <a:moveTo>
                    <a:pt x="19368" y="2876550"/>
                  </a:moveTo>
                  <a:lnTo>
                    <a:pt x="19368" y="3143250"/>
                  </a:lnTo>
                  <a:lnTo>
                    <a:pt x="290522" y="3143250"/>
                  </a:lnTo>
                  <a:lnTo>
                    <a:pt x="290522" y="2876550"/>
                  </a:lnTo>
                  <a:close/>
                  <a:moveTo>
                    <a:pt x="11925920" y="2590800"/>
                  </a:moveTo>
                  <a:lnTo>
                    <a:pt x="11925920" y="2857500"/>
                  </a:lnTo>
                  <a:lnTo>
                    <a:pt x="12197073" y="2857500"/>
                  </a:lnTo>
                  <a:lnTo>
                    <a:pt x="12197073" y="2590800"/>
                  </a:lnTo>
                  <a:close/>
                  <a:moveTo>
                    <a:pt x="11635398" y="2590800"/>
                  </a:moveTo>
                  <a:lnTo>
                    <a:pt x="11635398" y="2857500"/>
                  </a:lnTo>
                  <a:lnTo>
                    <a:pt x="11906552" y="2857500"/>
                  </a:lnTo>
                  <a:lnTo>
                    <a:pt x="11906552" y="2590800"/>
                  </a:lnTo>
                  <a:close/>
                  <a:moveTo>
                    <a:pt x="11344876" y="2590800"/>
                  </a:moveTo>
                  <a:lnTo>
                    <a:pt x="11344876" y="2857500"/>
                  </a:lnTo>
                  <a:lnTo>
                    <a:pt x="11616030" y="2857500"/>
                  </a:lnTo>
                  <a:lnTo>
                    <a:pt x="11616030" y="2590800"/>
                  </a:lnTo>
                  <a:close/>
                  <a:moveTo>
                    <a:pt x="11054354" y="2590800"/>
                  </a:moveTo>
                  <a:lnTo>
                    <a:pt x="11054354" y="2857500"/>
                  </a:lnTo>
                  <a:lnTo>
                    <a:pt x="11325508" y="2857500"/>
                  </a:lnTo>
                  <a:lnTo>
                    <a:pt x="11325508" y="2590800"/>
                  </a:lnTo>
                  <a:close/>
                  <a:moveTo>
                    <a:pt x="10763832" y="2590800"/>
                  </a:moveTo>
                  <a:lnTo>
                    <a:pt x="10763832" y="2857500"/>
                  </a:lnTo>
                  <a:lnTo>
                    <a:pt x="11034986" y="2857500"/>
                  </a:lnTo>
                  <a:lnTo>
                    <a:pt x="11034986" y="2590800"/>
                  </a:lnTo>
                  <a:close/>
                  <a:moveTo>
                    <a:pt x="10473311" y="2590800"/>
                  </a:moveTo>
                  <a:lnTo>
                    <a:pt x="10473311" y="2857500"/>
                  </a:lnTo>
                  <a:lnTo>
                    <a:pt x="10744464" y="2857500"/>
                  </a:lnTo>
                  <a:lnTo>
                    <a:pt x="10744464" y="2590800"/>
                  </a:lnTo>
                  <a:close/>
                  <a:moveTo>
                    <a:pt x="10182789" y="2590800"/>
                  </a:moveTo>
                  <a:lnTo>
                    <a:pt x="10182789" y="2857500"/>
                  </a:lnTo>
                  <a:lnTo>
                    <a:pt x="10453943" y="2857500"/>
                  </a:lnTo>
                  <a:lnTo>
                    <a:pt x="10453943" y="2590800"/>
                  </a:lnTo>
                  <a:close/>
                  <a:moveTo>
                    <a:pt x="9892267" y="2590800"/>
                  </a:moveTo>
                  <a:lnTo>
                    <a:pt x="9892267" y="2857500"/>
                  </a:lnTo>
                  <a:lnTo>
                    <a:pt x="10163421" y="2857500"/>
                  </a:lnTo>
                  <a:lnTo>
                    <a:pt x="10163421" y="2590800"/>
                  </a:lnTo>
                  <a:close/>
                  <a:moveTo>
                    <a:pt x="9601745" y="2590800"/>
                  </a:moveTo>
                  <a:lnTo>
                    <a:pt x="9601745" y="2857500"/>
                  </a:lnTo>
                  <a:lnTo>
                    <a:pt x="9872899" y="2857500"/>
                  </a:lnTo>
                  <a:lnTo>
                    <a:pt x="9872899" y="2590800"/>
                  </a:lnTo>
                  <a:close/>
                  <a:moveTo>
                    <a:pt x="9311224" y="2590800"/>
                  </a:moveTo>
                  <a:lnTo>
                    <a:pt x="9311224" y="2857500"/>
                  </a:lnTo>
                  <a:lnTo>
                    <a:pt x="9582377" y="2857500"/>
                  </a:lnTo>
                  <a:lnTo>
                    <a:pt x="9582377" y="2590800"/>
                  </a:lnTo>
                  <a:close/>
                  <a:moveTo>
                    <a:pt x="9020702" y="2590800"/>
                  </a:moveTo>
                  <a:lnTo>
                    <a:pt x="9020702" y="2857500"/>
                  </a:lnTo>
                  <a:lnTo>
                    <a:pt x="9291856" y="2857500"/>
                  </a:lnTo>
                  <a:lnTo>
                    <a:pt x="9291856" y="2590800"/>
                  </a:lnTo>
                  <a:close/>
                  <a:moveTo>
                    <a:pt x="8731793" y="2590800"/>
                  </a:moveTo>
                  <a:lnTo>
                    <a:pt x="8731793" y="2857500"/>
                  </a:lnTo>
                  <a:lnTo>
                    <a:pt x="9001334" y="2857500"/>
                  </a:lnTo>
                  <a:lnTo>
                    <a:pt x="9001334" y="2590800"/>
                  </a:lnTo>
                  <a:close/>
                  <a:moveTo>
                    <a:pt x="8441272" y="2590800"/>
                  </a:moveTo>
                  <a:lnTo>
                    <a:pt x="8441272" y="2857500"/>
                  </a:lnTo>
                  <a:lnTo>
                    <a:pt x="8712425" y="2857500"/>
                  </a:lnTo>
                  <a:lnTo>
                    <a:pt x="8712425" y="2590800"/>
                  </a:lnTo>
                  <a:close/>
                  <a:moveTo>
                    <a:pt x="8150750" y="2590800"/>
                  </a:moveTo>
                  <a:lnTo>
                    <a:pt x="8150750" y="2857500"/>
                  </a:lnTo>
                  <a:lnTo>
                    <a:pt x="8421904" y="2857500"/>
                  </a:lnTo>
                  <a:lnTo>
                    <a:pt x="8421904" y="2590800"/>
                  </a:lnTo>
                  <a:close/>
                  <a:moveTo>
                    <a:pt x="7860228" y="2590800"/>
                  </a:moveTo>
                  <a:lnTo>
                    <a:pt x="7860228" y="2857500"/>
                  </a:lnTo>
                  <a:lnTo>
                    <a:pt x="8131382" y="2857500"/>
                  </a:lnTo>
                  <a:lnTo>
                    <a:pt x="8131382" y="2590800"/>
                  </a:lnTo>
                  <a:close/>
                  <a:moveTo>
                    <a:pt x="7569706" y="2590800"/>
                  </a:moveTo>
                  <a:lnTo>
                    <a:pt x="7569706" y="2857500"/>
                  </a:lnTo>
                  <a:lnTo>
                    <a:pt x="7840860" y="2857500"/>
                  </a:lnTo>
                  <a:lnTo>
                    <a:pt x="7840860" y="2590800"/>
                  </a:lnTo>
                  <a:close/>
                  <a:moveTo>
                    <a:pt x="7279185" y="2590800"/>
                  </a:moveTo>
                  <a:lnTo>
                    <a:pt x="7279185" y="2857500"/>
                  </a:lnTo>
                  <a:lnTo>
                    <a:pt x="7550338" y="2857500"/>
                  </a:lnTo>
                  <a:lnTo>
                    <a:pt x="7550338" y="2590800"/>
                  </a:lnTo>
                  <a:close/>
                  <a:moveTo>
                    <a:pt x="6988663" y="2590800"/>
                  </a:moveTo>
                  <a:lnTo>
                    <a:pt x="6988663" y="2857500"/>
                  </a:lnTo>
                  <a:lnTo>
                    <a:pt x="7259817" y="2857500"/>
                  </a:lnTo>
                  <a:lnTo>
                    <a:pt x="7259817" y="2590800"/>
                  </a:lnTo>
                  <a:close/>
                  <a:moveTo>
                    <a:pt x="6698141" y="2590800"/>
                  </a:moveTo>
                  <a:lnTo>
                    <a:pt x="6698141" y="2857500"/>
                  </a:lnTo>
                  <a:lnTo>
                    <a:pt x="6969295" y="2857500"/>
                  </a:lnTo>
                  <a:lnTo>
                    <a:pt x="6969295" y="2590800"/>
                  </a:lnTo>
                  <a:close/>
                  <a:moveTo>
                    <a:pt x="6407619" y="2590800"/>
                  </a:moveTo>
                  <a:lnTo>
                    <a:pt x="6407619" y="2857500"/>
                  </a:lnTo>
                  <a:lnTo>
                    <a:pt x="6678773" y="2857500"/>
                  </a:lnTo>
                  <a:lnTo>
                    <a:pt x="6678773" y="2590800"/>
                  </a:lnTo>
                  <a:close/>
                  <a:moveTo>
                    <a:pt x="6117097" y="2590800"/>
                  </a:moveTo>
                  <a:lnTo>
                    <a:pt x="6117097" y="2857500"/>
                  </a:lnTo>
                  <a:lnTo>
                    <a:pt x="6388251" y="2857500"/>
                  </a:lnTo>
                  <a:lnTo>
                    <a:pt x="6388251" y="2590800"/>
                  </a:lnTo>
                  <a:close/>
                  <a:moveTo>
                    <a:pt x="5826576" y="2590800"/>
                  </a:moveTo>
                  <a:lnTo>
                    <a:pt x="5826576" y="2857500"/>
                  </a:lnTo>
                  <a:lnTo>
                    <a:pt x="6097729" y="2857500"/>
                  </a:lnTo>
                  <a:lnTo>
                    <a:pt x="6097729" y="2590800"/>
                  </a:lnTo>
                  <a:close/>
                  <a:moveTo>
                    <a:pt x="5536054" y="2590800"/>
                  </a:moveTo>
                  <a:lnTo>
                    <a:pt x="5536054" y="2857500"/>
                  </a:lnTo>
                  <a:lnTo>
                    <a:pt x="5807208" y="2857500"/>
                  </a:lnTo>
                  <a:lnTo>
                    <a:pt x="5807208" y="2590800"/>
                  </a:lnTo>
                  <a:close/>
                  <a:moveTo>
                    <a:pt x="5247147" y="2590800"/>
                  </a:moveTo>
                  <a:lnTo>
                    <a:pt x="5247147" y="2857500"/>
                  </a:lnTo>
                  <a:lnTo>
                    <a:pt x="5516686" y="2857500"/>
                  </a:lnTo>
                  <a:lnTo>
                    <a:pt x="5516686" y="2590800"/>
                  </a:lnTo>
                  <a:close/>
                  <a:moveTo>
                    <a:pt x="4956625" y="2590800"/>
                  </a:moveTo>
                  <a:lnTo>
                    <a:pt x="4956625" y="2857500"/>
                  </a:lnTo>
                  <a:lnTo>
                    <a:pt x="5227779" y="2857500"/>
                  </a:lnTo>
                  <a:lnTo>
                    <a:pt x="5227779" y="2590800"/>
                  </a:lnTo>
                  <a:close/>
                  <a:moveTo>
                    <a:pt x="4666103" y="2590800"/>
                  </a:moveTo>
                  <a:lnTo>
                    <a:pt x="4666103" y="2857500"/>
                  </a:lnTo>
                  <a:lnTo>
                    <a:pt x="4937257" y="2857500"/>
                  </a:lnTo>
                  <a:lnTo>
                    <a:pt x="4937257" y="2590800"/>
                  </a:lnTo>
                  <a:close/>
                  <a:moveTo>
                    <a:pt x="4375581" y="2590800"/>
                  </a:moveTo>
                  <a:lnTo>
                    <a:pt x="4375581" y="2857500"/>
                  </a:lnTo>
                  <a:lnTo>
                    <a:pt x="4646735" y="2857500"/>
                  </a:lnTo>
                  <a:lnTo>
                    <a:pt x="4646735" y="2590800"/>
                  </a:lnTo>
                  <a:close/>
                  <a:moveTo>
                    <a:pt x="4085059" y="2590800"/>
                  </a:moveTo>
                  <a:lnTo>
                    <a:pt x="4085059" y="2857500"/>
                  </a:lnTo>
                  <a:lnTo>
                    <a:pt x="4356213" y="2857500"/>
                  </a:lnTo>
                  <a:lnTo>
                    <a:pt x="4356213" y="2590800"/>
                  </a:lnTo>
                  <a:close/>
                  <a:moveTo>
                    <a:pt x="3794538" y="2590800"/>
                  </a:moveTo>
                  <a:lnTo>
                    <a:pt x="3794538" y="2857500"/>
                  </a:lnTo>
                  <a:lnTo>
                    <a:pt x="4065691" y="2857500"/>
                  </a:lnTo>
                  <a:lnTo>
                    <a:pt x="4065691" y="2590800"/>
                  </a:lnTo>
                  <a:close/>
                  <a:moveTo>
                    <a:pt x="3504016" y="2590800"/>
                  </a:moveTo>
                  <a:lnTo>
                    <a:pt x="3504016" y="2857500"/>
                  </a:lnTo>
                  <a:lnTo>
                    <a:pt x="3775170" y="2857500"/>
                  </a:lnTo>
                  <a:lnTo>
                    <a:pt x="3775170" y="2590800"/>
                  </a:lnTo>
                  <a:close/>
                  <a:moveTo>
                    <a:pt x="3213494" y="2590800"/>
                  </a:moveTo>
                  <a:lnTo>
                    <a:pt x="3213494" y="2857500"/>
                  </a:lnTo>
                  <a:lnTo>
                    <a:pt x="3484648" y="2857500"/>
                  </a:lnTo>
                  <a:lnTo>
                    <a:pt x="3484648" y="2590800"/>
                  </a:lnTo>
                  <a:close/>
                  <a:moveTo>
                    <a:pt x="2922972" y="2590800"/>
                  </a:moveTo>
                  <a:lnTo>
                    <a:pt x="2922972" y="2857500"/>
                  </a:lnTo>
                  <a:lnTo>
                    <a:pt x="3194126" y="2857500"/>
                  </a:lnTo>
                  <a:lnTo>
                    <a:pt x="3194126" y="2590800"/>
                  </a:lnTo>
                  <a:close/>
                  <a:moveTo>
                    <a:pt x="2632451" y="2590800"/>
                  </a:moveTo>
                  <a:lnTo>
                    <a:pt x="2632451" y="2857500"/>
                  </a:lnTo>
                  <a:lnTo>
                    <a:pt x="2903604" y="2857500"/>
                  </a:lnTo>
                  <a:lnTo>
                    <a:pt x="2903604" y="2590800"/>
                  </a:lnTo>
                  <a:close/>
                  <a:moveTo>
                    <a:pt x="2341929" y="2590800"/>
                  </a:moveTo>
                  <a:lnTo>
                    <a:pt x="2341929" y="2857500"/>
                  </a:lnTo>
                  <a:lnTo>
                    <a:pt x="2613083" y="2857500"/>
                  </a:lnTo>
                  <a:lnTo>
                    <a:pt x="2613083" y="2590800"/>
                  </a:lnTo>
                  <a:close/>
                  <a:moveTo>
                    <a:pt x="2051407" y="2590800"/>
                  </a:moveTo>
                  <a:lnTo>
                    <a:pt x="2051407" y="2857500"/>
                  </a:lnTo>
                  <a:lnTo>
                    <a:pt x="2322561" y="2857500"/>
                  </a:lnTo>
                  <a:lnTo>
                    <a:pt x="2322561" y="2590800"/>
                  </a:lnTo>
                  <a:close/>
                  <a:moveTo>
                    <a:pt x="1760886" y="2590800"/>
                  </a:moveTo>
                  <a:lnTo>
                    <a:pt x="1760886" y="2857500"/>
                  </a:lnTo>
                  <a:lnTo>
                    <a:pt x="2032039" y="2857500"/>
                  </a:lnTo>
                  <a:lnTo>
                    <a:pt x="2032039" y="2590800"/>
                  </a:lnTo>
                  <a:close/>
                  <a:moveTo>
                    <a:pt x="1471977" y="2590800"/>
                  </a:moveTo>
                  <a:lnTo>
                    <a:pt x="1471977" y="2857500"/>
                  </a:lnTo>
                  <a:lnTo>
                    <a:pt x="1743131" y="2857500"/>
                  </a:lnTo>
                  <a:lnTo>
                    <a:pt x="1743131" y="2590800"/>
                  </a:lnTo>
                  <a:close/>
                  <a:moveTo>
                    <a:pt x="1181455" y="2590800"/>
                  </a:moveTo>
                  <a:lnTo>
                    <a:pt x="1181455" y="2857500"/>
                  </a:lnTo>
                  <a:lnTo>
                    <a:pt x="1452609" y="2857500"/>
                  </a:lnTo>
                  <a:lnTo>
                    <a:pt x="1452609" y="2590800"/>
                  </a:lnTo>
                  <a:close/>
                  <a:moveTo>
                    <a:pt x="890933" y="2590800"/>
                  </a:moveTo>
                  <a:lnTo>
                    <a:pt x="890933" y="2857500"/>
                  </a:lnTo>
                  <a:lnTo>
                    <a:pt x="1162087" y="2857500"/>
                  </a:lnTo>
                  <a:lnTo>
                    <a:pt x="1162087" y="2590800"/>
                  </a:lnTo>
                  <a:close/>
                  <a:moveTo>
                    <a:pt x="600412" y="2590800"/>
                  </a:moveTo>
                  <a:lnTo>
                    <a:pt x="600412" y="2857500"/>
                  </a:lnTo>
                  <a:lnTo>
                    <a:pt x="871565" y="2857500"/>
                  </a:lnTo>
                  <a:lnTo>
                    <a:pt x="871565" y="2590800"/>
                  </a:lnTo>
                  <a:close/>
                  <a:moveTo>
                    <a:pt x="309890" y="2590800"/>
                  </a:moveTo>
                  <a:lnTo>
                    <a:pt x="309890" y="2857500"/>
                  </a:lnTo>
                  <a:lnTo>
                    <a:pt x="581044" y="2857500"/>
                  </a:lnTo>
                  <a:lnTo>
                    <a:pt x="581044" y="2590800"/>
                  </a:lnTo>
                  <a:close/>
                  <a:moveTo>
                    <a:pt x="19368" y="2590800"/>
                  </a:moveTo>
                  <a:lnTo>
                    <a:pt x="19368" y="2857500"/>
                  </a:lnTo>
                  <a:lnTo>
                    <a:pt x="290522" y="2857500"/>
                  </a:lnTo>
                  <a:lnTo>
                    <a:pt x="290522" y="2590800"/>
                  </a:lnTo>
                  <a:close/>
                  <a:moveTo>
                    <a:pt x="11925920" y="2305050"/>
                  </a:moveTo>
                  <a:lnTo>
                    <a:pt x="11925920" y="2571750"/>
                  </a:lnTo>
                  <a:lnTo>
                    <a:pt x="12197073" y="2571750"/>
                  </a:lnTo>
                  <a:lnTo>
                    <a:pt x="12197073" y="2305050"/>
                  </a:lnTo>
                  <a:close/>
                  <a:moveTo>
                    <a:pt x="11635398" y="2305050"/>
                  </a:moveTo>
                  <a:lnTo>
                    <a:pt x="11635398" y="2571750"/>
                  </a:lnTo>
                  <a:lnTo>
                    <a:pt x="11906552" y="2571750"/>
                  </a:lnTo>
                  <a:lnTo>
                    <a:pt x="11906552" y="2305050"/>
                  </a:lnTo>
                  <a:close/>
                  <a:moveTo>
                    <a:pt x="11344876" y="2305050"/>
                  </a:moveTo>
                  <a:lnTo>
                    <a:pt x="11344876" y="2571750"/>
                  </a:lnTo>
                  <a:lnTo>
                    <a:pt x="11616030" y="2571750"/>
                  </a:lnTo>
                  <a:lnTo>
                    <a:pt x="11616030" y="2305050"/>
                  </a:lnTo>
                  <a:close/>
                  <a:moveTo>
                    <a:pt x="11054354" y="2305050"/>
                  </a:moveTo>
                  <a:lnTo>
                    <a:pt x="11054354" y="2571750"/>
                  </a:lnTo>
                  <a:lnTo>
                    <a:pt x="11325508" y="2571750"/>
                  </a:lnTo>
                  <a:lnTo>
                    <a:pt x="11325508" y="2305050"/>
                  </a:lnTo>
                  <a:close/>
                  <a:moveTo>
                    <a:pt x="10763832" y="2305050"/>
                  </a:moveTo>
                  <a:lnTo>
                    <a:pt x="10763832" y="2571750"/>
                  </a:lnTo>
                  <a:lnTo>
                    <a:pt x="11034986" y="2571750"/>
                  </a:lnTo>
                  <a:lnTo>
                    <a:pt x="11034986" y="2305050"/>
                  </a:lnTo>
                  <a:close/>
                  <a:moveTo>
                    <a:pt x="10473311" y="2305050"/>
                  </a:moveTo>
                  <a:lnTo>
                    <a:pt x="10473311" y="2571750"/>
                  </a:lnTo>
                  <a:lnTo>
                    <a:pt x="10744464" y="2571750"/>
                  </a:lnTo>
                  <a:lnTo>
                    <a:pt x="10744464" y="2305050"/>
                  </a:lnTo>
                  <a:close/>
                  <a:moveTo>
                    <a:pt x="10182789" y="2305050"/>
                  </a:moveTo>
                  <a:lnTo>
                    <a:pt x="10182789" y="2571750"/>
                  </a:lnTo>
                  <a:lnTo>
                    <a:pt x="10453943" y="2571750"/>
                  </a:lnTo>
                  <a:lnTo>
                    <a:pt x="10453943" y="2305050"/>
                  </a:lnTo>
                  <a:close/>
                  <a:moveTo>
                    <a:pt x="9892267" y="2305050"/>
                  </a:moveTo>
                  <a:lnTo>
                    <a:pt x="9892267" y="2571750"/>
                  </a:lnTo>
                  <a:lnTo>
                    <a:pt x="10163421" y="2571750"/>
                  </a:lnTo>
                  <a:lnTo>
                    <a:pt x="10163421" y="2305050"/>
                  </a:lnTo>
                  <a:close/>
                  <a:moveTo>
                    <a:pt x="9601745" y="2305050"/>
                  </a:moveTo>
                  <a:lnTo>
                    <a:pt x="9601745" y="2571750"/>
                  </a:lnTo>
                  <a:lnTo>
                    <a:pt x="9872899" y="2571750"/>
                  </a:lnTo>
                  <a:lnTo>
                    <a:pt x="9872899" y="2305050"/>
                  </a:lnTo>
                  <a:close/>
                  <a:moveTo>
                    <a:pt x="9311224" y="2305050"/>
                  </a:moveTo>
                  <a:lnTo>
                    <a:pt x="9311224" y="2571750"/>
                  </a:lnTo>
                  <a:lnTo>
                    <a:pt x="9582377" y="2571750"/>
                  </a:lnTo>
                  <a:lnTo>
                    <a:pt x="9582377" y="2305050"/>
                  </a:lnTo>
                  <a:close/>
                  <a:moveTo>
                    <a:pt x="9020702" y="2305050"/>
                  </a:moveTo>
                  <a:lnTo>
                    <a:pt x="9020702" y="2571750"/>
                  </a:lnTo>
                  <a:lnTo>
                    <a:pt x="9291856" y="2571750"/>
                  </a:lnTo>
                  <a:lnTo>
                    <a:pt x="9291856" y="2305050"/>
                  </a:lnTo>
                  <a:close/>
                  <a:moveTo>
                    <a:pt x="8731793" y="2305050"/>
                  </a:moveTo>
                  <a:lnTo>
                    <a:pt x="8731793" y="2571750"/>
                  </a:lnTo>
                  <a:lnTo>
                    <a:pt x="9001334" y="2571750"/>
                  </a:lnTo>
                  <a:lnTo>
                    <a:pt x="9001334" y="2305050"/>
                  </a:lnTo>
                  <a:close/>
                  <a:moveTo>
                    <a:pt x="8441272" y="2305050"/>
                  </a:moveTo>
                  <a:lnTo>
                    <a:pt x="8441272" y="2571750"/>
                  </a:lnTo>
                  <a:lnTo>
                    <a:pt x="8712425" y="2571750"/>
                  </a:lnTo>
                  <a:lnTo>
                    <a:pt x="8712425" y="2305050"/>
                  </a:lnTo>
                  <a:close/>
                  <a:moveTo>
                    <a:pt x="8150750" y="2305050"/>
                  </a:moveTo>
                  <a:lnTo>
                    <a:pt x="8150750" y="2571750"/>
                  </a:lnTo>
                  <a:lnTo>
                    <a:pt x="8421904" y="2571750"/>
                  </a:lnTo>
                  <a:lnTo>
                    <a:pt x="8421904" y="2305050"/>
                  </a:lnTo>
                  <a:close/>
                  <a:moveTo>
                    <a:pt x="7860228" y="2305050"/>
                  </a:moveTo>
                  <a:lnTo>
                    <a:pt x="7860228" y="2571750"/>
                  </a:lnTo>
                  <a:lnTo>
                    <a:pt x="8131382" y="2571750"/>
                  </a:lnTo>
                  <a:lnTo>
                    <a:pt x="8131382" y="2305050"/>
                  </a:lnTo>
                  <a:close/>
                  <a:moveTo>
                    <a:pt x="7569706" y="2305050"/>
                  </a:moveTo>
                  <a:lnTo>
                    <a:pt x="7569706" y="2571750"/>
                  </a:lnTo>
                  <a:lnTo>
                    <a:pt x="7840860" y="2571750"/>
                  </a:lnTo>
                  <a:lnTo>
                    <a:pt x="7840860" y="2305050"/>
                  </a:lnTo>
                  <a:close/>
                  <a:moveTo>
                    <a:pt x="7279185" y="2305050"/>
                  </a:moveTo>
                  <a:lnTo>
                    <a:pt x="7279185" y="2571750"/>
                  </a:lnTo>
                  <a:lnTo>
                    <a:pt x="7550338" y="2571750"/>
                  </a:lnTo>
                  <a:lnTo>
                    <a:pt x="7550338" y="2305050"/>
                  </a:lnTo>
                  <a:close/>
                  <a:moveTo>
                    <a:pt x="6988663" y="2305050"/>
                  </a:moveTo>
                  <a:lnTo>
                    <a:pt x="6988663" y="2571750"/>
                  </a:lnTo>
                  <a:lnTo>
                    <a:pt x="7259817" y="2571750"/>
                  </a:lnTo>
                  <a:lnTo>
                    <a:pt x="7259817" y="2305050"/>
                  </a:lnTo>
                  <a:close/>
                  <a:moveTo>
                    <a:pt x="6698141" y="2305050"/>
                  </a:moveTo>
                  <a:lnTo>
                    <a:pt x="6698141" y="2571750"/>
                  </a:lnTo>
                  <a:lnTo>
                    <a:pt x="6969295" y="2571750"/>
                  </a:lnTo>
                  <a:lnTo>
                    <a:pt x="6969295" y="2305050"/>
                  </a:lnTo>
                  <a:close/>
                  <a:moveTo>
                    <a:pt x="6407619" y="2305050"/>
                  </a:moveTo>
                  <a:lnTo>
                    <a:pt x="6407619" y="2571750"/>
                  </a:lnTo>
                  <a:lnTo>
                    <a:pt x="6678773" y="2571750"/>
                  </a:lnTo>
                  <a:lnTo>
                    <a:pt x="6678773" y="2305050"/>
                  </a:lnTo>
                  <a:close/>
                  <a:moveTo>
                    <a:pt x="6117097" y="2305050"/>
                  </a:moveTo>
                  <a:lnTo>
                    <a:pt x="6117097" y="2571750"/>
                  </a:lnTo>
                  <a:lnTo>
                    <a:pt x="6388251" y="2571750"/>
                  </a:lnTo>
                  <a:lnTo>
                    <a:pt x="6388251" y="2305050"/>
                  </a:lnTo>
                  <a:close/>
                  <a:moveTo>
                    <a:pt x="5826576" y="2305050"/>
                  </a:moveTo>
                  <a:lnTo>
                    <a:pt x="5826576" y="2571750"/>
                  </a:lnTo>
                  <a:lnTo>
                    <a:pt x="6097729" y="2571750"/>
                  </a:lnTo>
                  <a:lnTo>
                    <a:pt x="6097729" y="2305050"/>
                  </a:lnTo>
                  <a:close/>
                  <a:moveTo>
                    <a:pt x="5536054" y="2305050"/>
                  </a:moveTo>
                  <a:lnTo>
                    <a:pt x="5536054" y="2571750"/>
                  </a:lnTo>
                  <a:lnTo>
                    <a:pt x="5807208" y="2571750"/>
                  </a:lnTo>
                  <a:lnTo>
                    <a:pt x="5807208" y="2305050"/>
                  </a:lnTo>
                  <a:close/>
                  <a:moveTo>
                    <a:pt x="5247147" y="2305050"/>
                  </a:moveTo>
                  <a:lnTo>
                    <a:pt x="5247147" y="2571750"/>
                  </a:lnTo>
                  <a:lnTo>
                    <a:pt x="5516686" y="2571750"/>
                  </a:lnTo>
                  <a:lnTo>
                    <a:pt x="5516686" y="2305050"/>
                  </a:lnTo>
                  <a:close/>
                  <a:moveTo>
                    <a:pt x="4956625" y="2305050"/>
                  </a:moveTo>
                  <a:lnTo>
                    <a:pt x="4956625" y="2571750"/>
                  </a:lnTo>
                  <a:lnTo>
                    <a:pt x="5227779" y="2571750"/>
                  </a:lnTo>
                  <a:lnTo>
                    <a:pt x="5227779" y="2305050"/>
                  </a:lnTo>
                  <a:close/>
                  <a:moveTo>
                    <a:pt x="4666103" y="2305050"/>
                  </a:moveTo>
                  <a:lnTo>
                    <a:pt x="4666103" y="2571750"/>
                  </a:lnTo>
                  <a:lnTo>
                    <a:pt x="4937257" y="2571750"/>
                  </a:lnTo>
                  <a:lnTo>
                    <a:pt x="4937257" y="2305050"/>
                  </a:lnTo>
                  <a:close/>
                  <a:moveTo>
                    <a:pt x="4375581" y="2305050"/>
                  </a:moveTo>
                  <a:lnTo>
                    <a:pt x="4375581" y="2571750"/>
                  </a:lnTo>
                  <a:lnTo>
                    <a:pt x="4646735" y="2571750"/>
                  </a:lnTo>
                  <a:lnTo>
                    <a:pt x="4646735" y="2305050"/>
                  </a:lnTo>
                  <a:close/>
                  <a:moveTo>
                    <a:pt x="4085059" y="2305050"/>
                  </a:moveTo>
                  <a:lnTo>
                    <a:pt x="4085059" y="2571750"/>
                  </a:lnTo>
                  <a:lnTo>
                    <a:pt x="4356213" y="2571750"/>
                  </a:lnTo>
                  <a:lnTo>
                    <a:pt x="4356213" y="2305050"/>
                  </a:lnTo>
                  <a:close/>
                  <a:moveTo>
                    <a:pt x="3794538" y="2305050"/>
                  </a:moveTo>
                  <a:lnTo>
                    <a:pt x="3794538" y="2571750"/>
                  </a:lnTo>
                  <a:lnTo>
                    <a:pt x="4065691" y="2571750"/>
                  </a:lnTo>
                  <a:lnTo>
                    <a:pt x="4065691" y="2305050"/>
                  </a:lnTo>
                  <a:close/>
                  <a:moveTo>
                    <a:pt x="3504016" y="2305050"/>
                  </a:moveTo>
                  <a:lnTo>
                    <a:pt x="3504016" y="2571750"/>
                  </a:lnTo>
                  <a:lnTo>
                    <a:pt x="3775170" y="2571750"/>
                  </a:lnTo>
                  <a:lnTo>
                    <a:pt x="3775170" y="2305050"/>
                  </a:lnTo>
                  <a:close/>
                  <a:moveTo>
                    <a:pt x="3213494" y="2305050"/>
                  </a:moveTo>
                  <a:lnTo>
                    <a:pt x="3213494" y="2571750"/>
                  </a:lnTo>
                  <a:lnTo>
                    <a:pt x="3484648" y="2571750"/>
                  </a:lnTo>
                  <a:lnTo>
                    <a:pt x="3484648" y="2305050"/>
                  </a:lnTo>
                  <a:close/>
                  <a:moveTo>
                    <a:pt x="2922972" y="2305050"/>
                  </a:moveTo>
                  <a:lnTo>
                    <a:pt x="2922972" y="2571750"/>
                  </a:lnTo>
                  <a:lnTo>
                    <a:pt x="3194126" y="2571750"/>
                  </a:lnTo>
                  <a:lnTo>
                    <a:pt x="3194126" y="2305050"/>
                  </a:lnTo>
                  <a:close/>
                  <a:moveTo>
                    <a:pt x="2632451" y="2305050"/>
                  </a:moveTo>
                  <a:lnTo>
                    <a:pt x="2632451" y="2571750"/>
                  </a:lnTo>
                  <a:lnTo>
                    <a:pt x="2903604" y="2571750"/>
                  </a:lnTo>
                  <a:lnTo>
                    <a:pt x="2903604" y="2305050"/>
                  </a:lnTo>
                  <a:close/>
                  <a:moveTo>
                    <a:pt x="2341929" y="2305050"/>
                  </a:moveTo>
                  <a:lnTo>
                    <a:pt x="2341929" y="2571750"/>
                  </a:lnTo>
                  <a:lnTo>
                    <a:pt x="2613083" y="2571750"/>
                  </a:lnTo>
                  <a:lnTo>
                    <a:pt x="2613083" y="2305050"/>
                  </a:lnTo>
                  <a:close/>
                  <a:moveTo>
                    <a:pt x="2051407" y="2305050"/>
                  </a:moveTo>
                  <a:lnTo>
                    <a:pt x="2051407" y="2571750"/>
                  </a:lnTo>
                  <a:lnTo>
                    <a:pt x="2322561" y="2571750"/>
                  </a:lnTo>
                  <a:lnTo>
                    <a:pt x="2322561" y="2305050"/>
                  </a:lnTo>
                  <a:close/>
                  <a:moveTo>
                    <a:pt x="1760886" y="2305050"/>
                  </a:moveTo>
                  <a:lnTo>
                    <a:pt x="1760886" y="2571750"/>
                  </a:lnTo>
                  <a:lnTo>
                    <a:pt x="2032039" y="2571750"/>
                  </a:lnTo>
                  <a:lnTo>
                    <a:pt x="2032039" y="2305050"/>
                  </a:lnTo>
                  <a:close/>
                  <a:moveTo>
                    <a:pt x="1471977" y="2305050"/>
                  </a:moveTo>
                  <a:lnTo>
                    <a:pt x="1471977" y="2571750"/>
                  </a:lnTo>
                  <a:lnTo>
                    <a:pt x="1743131" y="2571750"/>
                  </a:lnTo>
                  <a:lnTo>
                    <a:pt x="1743131" y="2305050"/>
                  </a:lnTo>
                  <a:close/>
                  <a:moveTo>
                    <a:pt x="1181455" y="2305050"/>
                  </a:moveTo>
                  <a:lnTo>
                    <a:pt x="1181455" y="2571750"/>
                  </a:lnTo>
                  <a:lnTo>
                    <a:pt x="1452609" y="2571750"/>
                  </a:lnTo>
                  <a:lnTo>
                    <a:pt x="1452609" y="2305050"/>
                  </a:lnTo>
                  <a:close/>
                  <a:moveTo>
                    <a:pt x="890933" y="2305050"/>
                  </a:moveTo>
                  <a:lnTo>
                    <a:pt x="890933" y="2571750"/>
                  </a:lnTo>
                  <a:lnTo>
                    <a:pt x="1162087" y="2571750"/>
                  </a:lnTo>
                  <a:lnTo>
                    <a:pt x="1162087" y="2305050"/>
                  </a:lnTo>
                  <a:close/>
                  <a:moveTo>
                    <a:pt x="600412" y="2305050"/>
                  </a:moveTo>
                  <a:lnTo>
                    <a:pt x="600412" y="2571750"/>
                  </a:lnTo>
                  <a:lnTo>
                    <a:pt x="871565" y="2571750"/>
                  </a:lnTo>
                  <a:lnTo>
                    <a:pt x="871565" y="2305050"/>
                  </a:lnTo>
                  <a:close/>
                  <a:moveTo>
                    <a:pt x="309890" y="2305050"/>
                  </a:moveTo>
                  <a:lnTo>
                    <a:pt x="309890" y="2571750"/>
                  </a:lnTo>
                  <a:lnTo>
                    <a:pt x="581044" y="2571750"/>
                  </a:lnTo>
                  <a:lnTo>
                    <a:pt x="581044" y="2305050"/>
                  </a:lnTo>
                  <a:close/>
                  <a:moveTo>
                    <a:pt x="19368" y="2305050"/>
                  </a:moveTo>
                  <a:lnTo>
                    <a:pt x="19368" y="2571750"/>
                  </a:lnTo>
                  <a:lnTo>
                    <a:pt x="290522" y="2571750"/>
                  </a:lnTo>
                  <a:lnTo>
                    <a:pt x="290522" y="2305050"/>
                  </a:lnTo>
                  <a:close/>
                  <a:moveTo>
                    <a:pt x="11925920" y="2019300"/>
                  </a:moveTo>
                  <a:lnTo>
                    <a:pt x="11925920" y="2286000"/>
                  </a:lnTo>
                  <a:lnTo>
                    <a:pt x="12197073" y="2286000"/>
                  </a:lnTo>
                  <a:lnTo>
                    <a:pt x="12197073" y="2019300"/>
                  </a:lnTo>
                  <a:close/>
                  <a:moveTo>
                    <a:pt x="11635398" y="2019300"/>
                  </a:moveTo>
                  <a:lnTo>
                    <a:pt x="11635398" y="2286000"/>
                  </a:lnTo>
                  <a:lnTo>
                    <a:pt x="11906552" y="2286000"/>
                  </a:lnTo>
                  <a:lnTo>
                    <a:pt x="11906552" y="2019300"/>
                  </a:lnTo>
                  <a:close/>
                  <a:moveTo>
                    <a:pt x="11344876" y="2019300"/>
                  </a:moveTo>
                  <a:lnTo>
                    <a:pt x="11344876" y="2286000"/>
                  </a:lnTo>
                  <a:lnTo>
                    <a:pt x="11616030" y="2286000"/>
                  </a:lnTo>
                  <a:lnTo>
                    <a:pt x="11616030" y="2019300"/>
                  </a:lnTo>
                  <a:close/>
                  <a:moveTo>
                    <a:pt x="11054354" y="2019300"/>
                  </a:moveTo>
                  <a:lnTo>
                    <a:pt x="11054354" y="2286000"/>
                  </a:lnTo>
                  <a:lnTo>
                    <a:pt x="11325508" y="2286000"/>
                  </a:lnTo>
                  <a:lnTo>
                    <a:pt x="11325508" y="2019300"/>
                  </a:lnTo>
                  <a:close/>
                  <a:moveTo>
                    <a:pt x="10763832" y="2019300"/>
                  </a:moveTo>
                  <a:lnTo>
                    <a:pt x="10763832" y="2286000"/>
                  </a:lnTo>
                  <a:lnTo>
                    <a:pt x="11034986" y="2286000"/>
                  </a:lnTo>
                  <a:lnTo>
                    <a:pt x="11034986" y="2019300"/>
                  </a:lnTo>
                  <a:close/>
                  <a:moveTo>
                    <a:pt x="10473311" y="2019300"/>
                  </a:moveTo>
                  <a:lnTo>
                    <a:pt x="10473311" y="2286000"/>
                  </a:lnTo>
                  <a:lnTo>
                    <a:pt x="10744464" y="2286000"/>
                  </a:lnTo>
                  <a:lnTo>
                    <a:pt x="10744464" y="2019300"/>
                  </a:lnTo>
                  <a:close/>
                  <a:moveTo>
                    <a:pt x="10182789" y="2019300"/>
                  </a:moveTo>
                  <a:lnTo>
                    <a:pt x="10182789" y="2286000"/>
                  </a:lnTo>
                  <a:lnTo>
                    <a:pt x="10453943" y="2286000"/>
                  </a:lnTo>
                  <a:lnTo>
                    <a:pt x="10453943" y="2019300"/>
                  </a:lnTo>
                  <a:close/>
                  <a:moveTo>
                    <a:pt x="9892267" y="2019300"/>
                  </a:moveTo>
                  <a:lnTo>
                    <a:pt x="9892267" y="2286000"/>
                  </a:lnTo>
                  <a:lnTo>
                    <a:pt x="10163421" y="2286000"/>
                  </a:lnTo>
                  <a:lnTo>
                    <a:pt x="10163421" y="2019300"/>
                  </a:lnTo>
                  <a:close/>
                  <a:moveTo>
                    <a:pt x="9601745" y="2019300"/>
                  </a:moveTo>
                  <a:lnTo>
                    <a:pt x="9601745" y="2286000"/>
                  </a:lnTo>
                  <a:lnTo>
                    <a:pt x="9872899" y="2286000"/>
                  </a:lnTo>
                  <a:lnTo>
                    <a:pt x="9872899" y="2019300"/>
                  </a:lnTo>
                  <a:close/>
                  <a:moveTo>
                    <a:pt x="9311224" y="2019300"/>
                  </a:moveTo>
                  <a:lnTo>
                    <a:pt x="9311224" y="2286000"/>
                  </a:lnTo>
                  <a:lnTo>
                    <a:pt x="9582377" y="2286000"/>
                  </a:lnTo>
                  <a:lnTo>
                    <a:pt x="9582377" y="2019300"/>
                  </a:lnTo>
                  <a:close/>
                  <a:moveTo>
                    <a:pt x="9020702" y="2019300"/>
                  </a:moveTo>
                  <a:lnTo>
                    <a:pt x="9020702" y="2286000"/>
                  </a:lnTo>
                  <a:lnTo>
                    <a:pt x="9291856" y="2286000"/>
                  </a:lnTo>
                  <a:lnTo>
                    <a:pt x="9291856" y="2019300"/>
                  </a:lnTo>
                  <a:close/>
                  <a:moveTo>
                    <a:pt x="8731793" y="2019300"/>
                  </a:moveTo>
                  <a:lnTo>
                    <a:pt x="8731793" y="2286000"/>
                  </a:lnTo>
                  <a:lnTo>
                    <a:pt x="9001334" y="2286000"/>
                  </a:lnTo>
                  <a:lnTo>
                    <a:pt x="9001334" y="2019300"/>
                  </a:lnTo>
                  <a:close/>
                  <a:moveTo>
                    <a:pt x="8441272" y="2019300"/>
                  </a:moveTo>
                  <a:lnTo>
                    <a:pt x="8441272" y="2286000"/>
                  </a:lnTo>
                  <a:lnTo>
                    <a:pt x="8712425" y="2286000"/>
                  </a:lnTo>
                  <a:lnTo>
                    <a:pt x="8712425" y="2019300"/>
                  </a:lnTo>
                  <a:close/>
                  <a:moveTo>
                    <a:pt x="8150750" y="2019300"/>
                  </a:moveTo>
                  <a:lnTo>
                    <a:pt x="8150750" y="2286000"/>
                  </a:lnTo>
                  <a:lnTo>
                    <a:pt x="8421904" y="2286000"/>
                  </a:lnTo>
                  <a:lnTo>
                    <a:pt x="8421904" y="2019300"/>
                  </a:lnTo>
                  <a:close/>
                  <a:moveTo>
                    <a:pt x="7860228" y="2019300"/>
                  </a:moveTo>
                  <a:lnTo>
                    <a:pt x="7860228" y="2286000"/>
                  </a:lnTo>
                  <a:lnTo>
                    <a:pt x="8131382" y="2286000"/>
                  </a:lnTo>
                  <a:lnTo>
                    <a:pt x="8131382" y="2019300"/>
                  </a:lnTo>
                  <a:close/>
                  <a:moveTo>
                    <a:pt x="7569706" y="2019300"/>
                  </a:moveTo>
                  <a:lnTo>
                    <a:pt x="7569706" y="2286000"/>
                  </a:lnTo>
                  <a:lnTo>
                    <a:pt x="7840860" y="2286000"/>
                  </a:lnTo>
                  <a:lnTo>
                    <a:pt x="7840860" y="2019300"/>
                  </a:lnTo>
                  <a:close/>
                  <a:moveTo>
                    <a:pt x="7279185" y="2019300"/>
                  </a:moveTo>
                  <a:lnTo>
                    <a:pt x="7279185" y="2286000"/>
                  </a:lnTo>
                  <a:lnTo>
                    <a:pt x="7550338" y="2286000"/>
                  </a:lnTo>
                  <a:lnTo>
                    <a:pt x="7550338" y="2019300"/>
                  </a:lnTo>
                  <a:close/>
                  <a:moveTo>
                    <a:pt x="6988663" y="2019300"/>
                  </a:moveTo>
                  <a:lnTo>
                    <a:pt x="6988663" y="2286000"/>
                  </a:lnTo>
                  <a:lnTo>
                    <a:pt x="7259817" y="2286000"/>
                  </a:lnTo>
                  <a:lnTo>
                    <a:pt x="7259817" y="2019300"/>
                  </a:lnTo>
                  <a:close/>
                  <a:moveTo>
                    <a:pt x="6698141" y="2019300"/>
                  </a:moveTo>
                  <a:lnTo>
                    <a:pt x="6698141" y="2286000"/>
                  </a:lnTo>
                  <a:lnTo>
                    <a:pt x="6969295" y="2286000"/>
                  </a:lnTo>
                  <a:lnTo>
                    <a:pt x="6969295" y="2019300"/>
                  </a:lnTo>
                  <a:close/>
                  <a:moveTo>
                    <a:pt x="6407619" y="2019300"/>
                  </a:moveTo>
                  <a:lnTo>
                    <a:pt x="6407619" y="2286000"/>
                  </a:lnTo>
                  <a:lnTo>
                    <a:pt x="6678773" y="2286000"/>
                  </a:lnTo>
                  <a:lnTo>
                    <a:pt x="6678773" y="2019300"/>
                  </a:lnTo>
                  <a:close/>
                  <a:moveTo>
                    <a:pt x="6117097" y="2019300"/>
                  </a:moveTo>
                  <a:lnTo>
                    <a:pt x="6117097" y="2286000"/>
                  </a:lnTo>
                  <a:lnTo>
                    <a:pt x="6388251" y="2286000"/>
                  </a:lnTo>
                  <a:lnTo>
                    <a:pt x="6388251" y="2019300"/>
                  </a:lnTo>
                  <a:close/>
                  <a:moveTo>
                    <a:pt x="5826576" y="2019300"/>
                  </a:moveTo>
                  <a:lnTo>
                    <a:pt x="5826576" y="2286000"/>
                  </a:lnTo>
                  <a:lnTo>
                    <a:pt x="6097729" y="2286000"/>
                  </a:lnTo>
                  <a:lnTo>
                    <a:pt x="6097729" y="2019300"/>
                  </a:lnTo>
                  <a:close/>
                  <a:moveTo>
                    <a:pt x="5536054" y="2019300"/>
                  </a:moveTo>
                  <a:lnTo>
                    <a:pt x="5536054" y="2286000"/>
                  </a:lnTo>
                  <a:lnTo>
                    <a:pt x="5807208" y="2286000"/>
                  </a:lnTo>
                  <a:lnTo>
                    <a:pt x="5807208" y="2019300"/>
                  </a:lnTo>
                  <a:close/>
                  <a:moveTo>
                    <a:pt x="5247147" y="2019300"/>
                  </a:moveTo>
                  <a:lnTo>
                    <a:pt x="5247147" y="2286000"/>
                  </a:lnTo>
                  <a:lnTo>
                    <a:pt x="5516686" y="2286000"/>
                  </a:lnTo>
                  <a:lnTo>
                    <a:pt x="5516686" y="2019300"/>
                  </a:lnTo>
                  <a:close/>
                  <a:moveTo>
                    <a:pt x="4956625" y="2019300"/>
                  </a:moveTo>
                  <a:lnTo>
                    <a:pt x="4956625" y="2286000"/>
                  </a:lnTo>
                  <a:lnTo>
                    <a:pt x="5227779" y="2286000"/>
                  </a:lnTo>
                  <a:lnTo>
                    <a:pt x="5227779" y="2019300"/>
                  </a:lnTo>
                  <a:close/>
                  <a:moveTo>
                    <a:pt x="4666103" y="2019300"/>
                  </a:moveTo>
                  <a:lnTo>
                    <a:pt x="4666103" y="2286000"/>
                  </a:lnTo>
                  <a:lnTo>
                    <a:pt x="4937257" y="2286000"/>
                  </a:lnTo>
                  <a:lnTo>
                    <a:pt x="4937257" y="2019300"/>
                  </a:lnTo>
                  <a:close/>
                  <a:moveTo>
                    <a:pt x="4375581" y="2019300"/>
                  </a:moveTo>
                  <a:lnTo>
                    <a:pt x="4375581" y="2286000"/>
                  </a:lnTo>
                  <a:lnTo>
                    <a:pt x="4646735" y="2286000"/>
                  </a:lnTo>
                  <a:lnTo>
                    <a:pt x="4646735" y="2019300"/>
                  </a:lnTo>
                  <a:close/>
                  <a:moveTo>
                    <a:pt x="4085059" y="2019300"/>
                  </a:moveTo>
                  <a:lnTo>
                    <a:pt x="4085059" y="2286000"/>
                  </a:lnTo>
                  <a:lnTo>
                    <a:pt x="4356213" y="2286000"/>
                  </a:lnTo>
                  <a:lnTo>
                    <a:pt x="4356213" y="2019300"/>
                  </a:lnTo>
                  <a:close/>
                  <a:moveTo>
                    <a:pt x="3794538" y="2019300"/>
                  </a:moveTo>
                  <a:lnTo>
                    <a:pt x="3794538" y="2286000"/>
                  </a:lnTo>
                  <a:lnTo>
                    <a:pt x="4065691" y="2286000"/>
                  </a:lnTo>
                  <a:lnTo>
                    <a:pt x="4065691" y="2019300"/>
                  </a:lnTo>
                  <a:close/>
                  <a:moveTo>
                    <a:pt x="3504016" y="2019300"/>
                  </a:moveTo>
                  <a:lnTo>
                    <a:pt x="3504016" y="2286000"/>
                  </a:lnTo>
                  <a:lnTo>
                    <a:pt x="3775170" y="2286000"/>
                  </a:lnTo>
                  <a:lnTo>
                    <a:pt x="3775170" y="2019300"/>
                  </a:lnTo>
                  <a:close/>
                  <a:moveTo>
                    <a:pt x="3213494" y="2019300"/>
                  </a:moveTo>
                  <a:lnTo>
                    <a:pt x="3213494" y="2286000"/>
                  </a:lnTo>
                  <a:lnTo>
                    <a:pt x="3484648" y="2286000"/>
                  </a:lnTo>
                  <a:lnTo>
                    <a:pt x="3484648" y="2019300"/>
                  </a:lnTo>
                  <a:close/>
                  <a:moveTo>
                    <a:pt x="2922972" y="2019300"/>
                  </a:moveTo>
                  <a:lnTo>
                    <a:pt x="2922972" y="2286000"/>
                  </a:lnTo>
                  <a:lnTo>
                    <a:pt x="3194126" y="2286000"/>
                  </a:lnTo>
                  <a:lnTo>
                    <a:pt x="3194126" y="2019300"/>
                  </a:lnTo>
                  <a:close/>
                  <a:moveTo>
                    <a:pt x="2632451" y="2019300"/>
                  </a:moveTo>
                  <a:lnTo>
                    <a:pt x="2632451" y="2286000"/>
                  </a:lnTo>
                  <a:lnTo>
                    <a:pt x="2903604" y="2286000"/>
                  </a:lnTo>
                  <a:lnTo>
                    <a:pt x="2903604" y="2019300"/>
                  </a:lnTo>
                  <a:close/>
                  <a:moveTo>
                    <a:pt x="2341929" y="2019300"/>
                  </a:moveTo>
                  <a:lnTo>
                    <a:pt x="2341929" y="2286000"/>
                  </a:lnTo>
                  <a:lnTo>
                    <a:pt x="2613083" y="2286000"/>
                  </a:lnTo>
                  <a:lnTo>
                    <a:pt x="2613083" y="2019300"/>
                  </a:lnTo>
                  <a:close/>
                  <a:moveTo>
                    <a:pt x="2051407" y="2019300"/>
                  </a:moveTo>
                  <a:lnTo>
                    <a:pt x="2051407" y="2286000"/>
                  </a:lnTo>
                  <a:lnTo>
                    <a:pt x="2322561" y="2286000"/>
                  </a:lnTo>
                  <a:lnTo>
                    <a:pt x="2322561" y="2019300"/>
                  </a:lnTo>
                  <a:close/>
                  <a:moveTo>
                    <a:pt x="1760886" y="2019300"/>
                  </a:moveTo>
                  <a:lnTo>
                    <a:pt x="1760886" y="2286000"/>
                  </a:lnTo>
                  <a:lnTo>
                    <a:pt x="2032039" y="2286000"/>
                  </a:lnTo>
                  <a:lnTo>
                    <a:pt x="2032039" y="2019300"/>
                  </a:lnTo>
                  <a:close/>
                  <a:moveTo>
                    <a:pt x="1471977" y="2019300"/>
                  </a:moveTo>
                  <a:lnTo>
                    <a:pt x="1471977" y="2286000"/>
                  </a:lnTo>
                  <a:lnTo>
                    <a:pt x="1743131" y="2286000"/>
                  </a:lnTo>
                  <a:lnTo>
                    <a:pt x="1743131" y="2019300"/>
                  </a:lnTo>
                  <a:close/>
                  <a:moveTo>
                    <a:pt x="1181455" y="2019300"/>
                  </a:moveTo>
                  <a:lnTo>
                    <a:pt x="1181455" y="2286000"/>
                  </a:lnTo>
                  <a:lnTo>
                    <a:pt x="1452609" y="2286000"/>
                  </a:lnTo>
                  <a:lnTo>
                    <a:pt x="1452609" y="2019300"/>
                  </a:lnTo>
                  <a:close/>
                  <a:moveTo>
                    <a:pt x="890933" y="2019300"/>
                  </a:moveTo>
                  <a:lnTo>
                    <a:pt x="890933" y="2286000"/>
                  </a:lnTo>
                  <a:lnTo>
                    <a:pt x="1162087" y="2286000"/>
                  </a:lnTo>
                  <a:lnTo>
                    <a:pt x="1162087" y="2019300"/>
                  </a:lnTo>
                  <a:close/>
                  <a:moveTo>
                    <a:pt x="600412" y="2019300"/>
                  </a:moveTo>
                  <a:lnTo>
                    <a:pt x="600412" y="2286000"/>
                  </a:lnTo>
                  <a:lnTo>
                    <a:pt x="871565" y="2286000"/>
                  </a:lnTo>
                  <a:lnTo>
                    <a:pt x="871565" y="2019300"/>
                  </a:lnTo>
                  <a:close/>
                  <a:moveTo>
                    <a:pt x="309890" y="2019300"/>
                  </a:moveTo>
                  <a:lnTo>
                    <a:pt x="309890" y="2286000"/>
                  </a:lnTo>
                  <a:lnTo>
                    <a:pt x="581044" y="2286000"/>
                  </a:lnTo>
                  <a:lnTo>
                    <a:pt x="581044" y="2019300"/>
                  </a:lnTo>
                  <a:close/>
                  <a:moveTo>
                    <a:pt x="19368" y="2019300"/>
                  </a:moveTo>
                  <a:lnTo>
                    <a:pt x="19368" y="2286000"/>
                  </a:lnTo>
                  <a:lnTo>
                    <a:pt x="290522" y="2286000"/>
                  </a:lnTo>
                  <a:lnTo>
                    <a:pt x="290522" y="2019300"/>
                  </a:lnTo>
                  <a:close/>
                  <a:moveTo>
                    <a:pt x="11925920" y="1733550"/>
                  </a:moveTo>
                  <a:lnTo>
                    <a:pt x="11925920" y="2000250"/>
                  </a:lnTo>
                  <a:lnTo>
                    <a:pt x="12197073" y="2000250"/>
                  </a:lnTo>
                  <a:lnTo>
                    <a:pt x="12197073" y="1733550"/>
                  </a:lnTo>
                  <a:close/>
                  <a:moveTo>
                    <a:pt x="11635398" y="1733550"/>
                  </a:moveTo>
                  <a:lnTo>
                    <a:pt x="11635398" y="2000250"/>
                  </a:lnTo>
                  <a:lnTo>
                    <a:pt x="11906552" y="2000250"/>
                  </a:lnTo>
                  <a:lnTo>
                    <a:pt x="11906552" y="1733550"/>
                  </a:lnTo>
                  <a:close/>
                  <a:moveTo>
                    <a:pt x="11344876" y="1733550"/>
                  </a:moveTo>
                  <a:lnTo>
                    <a:pt x="11344876" y="2000250"/>
                  </a:lnTo>
                  <a:lnTo>
                    <a:pt x="11616030" y="2000250"/>
                  </a:lnTo>
                  <a:lnTo>
                    <a:pt x="11616030" y="1733550"/>
                  </a:lnTo>
                  <a:close/>
                  <a:moveTo>
                    <a:pt x="11054354" y="1733550"/>
                  </a:moveTo>
                  <a:lnTo>
                    <a:pt x="11054354" y="2000250"/>
                  </a:lnTo>
                  <a:lnTo>
                    <a:pt x="11325508" y="2000250"/>
                  </a:lnTo>
                  <a:lnTo>
                    <a:pt x="11325508" y="1733550"/>
                  </a:lnTo>
                  <a:close/>
                  <a:moveTo>
                    <a:pt x="10763832" y="1733550"/>
                  </a:moveTo>
                  <a:lnTo>
                    <a:pt x="10763832" y="2000250"/>
                  </a:lnTo>
                  <a:lnTo>
                    <a:pt x="11034986" y="2000250"/>
                  </a:lnTo>
                  <a:lnTo>
                    <a:pt x="11034986" y="1733550"/>
                  </a:lnTo>
                  <a:close/>
                  <a:moveTo>
                    <a:pt x="10473311" y="1733550"/>
                  </a:moveTo>
                  <a:lnTo>
                    <a:pt x="10473311" y="2000250"/>
                  </a:lnTo>
                  <a:lnTo>
                    <a:pt x="10744464" y="2000250"/>
                  </a:lnTo>
                  <a:lnTo>
                    <a:pt x="10744464" y="1733550"/>
                  </a:lnTo>
                  <a:close/>
                  <a:moveTo>
                    <a:pt x="10182789" y="1733550"/>
                  </a:moveTo>
                  <a:lnTo>
                    <a:pt x="10182789" y="2000250"/>
                  </a:lnTo>
                  <a:lnTo>
                    <a:pt x="10453943" y="2000250"/>
                  </a:lnTo>
                  <a:lnTo>
                    <a:pt x="10453943" y="1733550"/>
                  </a:lnTo>
                  <a:close/>
                  <a:moveTo>
                    <a:pt x="9892267" y="1733550"/>
                  </a:moveTo>
                  <a:lnTo>
                    <a:pt x="9892267" y="2000250"/>
                  </a:lnTo>
                  <a:lnTo>
                    <a:pt x="10163421" y="2000250"/>
                  </a:lnTo>
                  <a:lnTo>
                    <a:pt x="10163421" y="1733550"/>
                  </a:lnTo>
                  <a:close/>
                  <a:moveTo>
                    <a:pt x="9601745" y="1733550"/>
                  </a:moveTo>
                  <a:lnTo>
                    <a:pt x="9601745" y="2000250"/>
                  </a:lnTo>
                  <a:lnTo>
                    <a:pt x="9872899" y="2000250"/>
                  </a:lnTo>
                  <a:lnTo>
                    <a:pt x="9872899" y="1733550"/>
                  </a:lnTo>
                  <a:close/>
                  <a:moveTo>
                    <a:pt x="9311224" y="1733550"/>
                  </a:moveTo>
                  <a:lnTo>
                    <a:pt x="9311224" y="2000250"/>
                  </a:lnTo>
                  <a:lnTo>
                    <a:pt x="9582377" y="2000250"/>
                  </a:lnTo>
                  <a:lnTo>
                    <a:pt x="9582377" y="1733550"/>
                  </a:lnTo>
                  <a:close/>
                  <a:moveTo>
                    <a:pt x="9020702" y="1733550"/>
                  </a:moveTo>
                  <a:lnTo>
                    <a:pt x="9020702" y="2000250"/>
                  </a:lnTo>
                  <a:lnTo>
                    <a:pt x="9291856" y="2000250"/>
                  </a:lnTo>
                  <a:lnTo>
                    <a:pt x="9291856" y="1733550"/>
                  </a:lnTo>
                  <a:close/>
                  <a:moveTo>
                    <a:pt x="8731793" y="1733550"/>
                  </a:moveTo>
                  <a:lnTo>
                    <a:pt x="8731793" y="2000250"/>
                  </a:lnTo>
                  <a:lnTo>
                    <a:pt x="9001334" y="2000250"/>
                  </a:lnTo>
                  <a:lnTo>
                    <a:pt x="9001334" y="1733550"/>
                  </a:lnTo>
                  <a:close/>
                  <a:moveTo>
                    <a:pt x="8441272" y="1733550"/>
                  </a:moveTo>
                  <a:lnTo>
                    <a:pt x="8441272" y="2000250"/>
                  </a:lnTo>
                  <a:lnTo>
                    <a:pt x="8712425" y="2000250"/>
                  </a:lnTo>
                  <a:lnTo>
                    <a:pt x="8712425" y="1733550"/>
                  </a:lnTo>
                  <a:close/>
                  <a:moveTo>
                    <a:pt x="8150750" y="1733550"/>
                  </a:moveTo>
                  <a:lnTo>
                    <a:pt x="8150750" y="2000250"/>
                  </a:lnTo>
                  <a:lnTo>
                    <a:pt x="8421904" y="2000250"/>
                  </a:lnTo>
                  <a:lnTo>
                    <a:pt x="8421904" y="1733550"/>
                  </a:lnTo>
                  <a:close/>
                  <a:moveTo>
                    <a:pt x="7860228" y="1733550"/>
                  </a:moveTo>
                  <a:lnTo>
                    <a:pt x="7860228" y="2000250"/>
                  </a:lnTo>
                  <a:lnTo>
                    <a:pt x="8131382" y="2000250"/>
                  </a:lnTo>
                  <a:lnTo>
                    <a:pt x="8131382" y="1733550"/>
                  </a:lnTo>
                  <a:close/>
                  <a:moveTo>
                    <a:pt x="7569706" y="1733550"/>
                  </a:moveTo>
                  <a:lnTo>
                    <a:pt x="7569706" y="2000250"/>
                  </a:lnTo>
                  <a:lnTo>
                    <a:pt x="7840860" y="2000250"/>
                  </a:lnTo>
                  <a:lnTo>
                    <a:pt x="7840860" y="1733550"/>
                  </a:lnTo>
                  <a:close/>
                  <a:moveTo>
                    <a:pt x="7279185" y="1733550"/>
                  </a:moveTo>
                  <a:lnTo>
                    <a:pt x="7279185" y="2000250"/>
                  </a:lnTo>
                  <a:lnTo>
                    <a:pt x="7550338" y="2000250"/>
                  </a:lnTo>
                  <a:lnTo>
                    <a:pt x="7550338" y="1733550"/>
                  </a:lnTo>
                  <a:close/>
                  <a:moveTo>
                    <a:pt x="6988663" y="1733550"/>
                  </a:moveTo>
                  <a:lnTo>
                    <a:pt x="6988663" y="2000250"/>
                  </a:lnTo>
                  <a:lnTo>
                    <a:pt x="7259817" y="2000250"/>
                  </a:lnTo>
                  <a:lnTo>
                    <a:pt x="7259817" y="1733550"/>
                  </a:lnTo>
                  <a:close/>
                  <a:moveTo>
                    <a:pt x="6698141" y="1733550"/>
                  </a:moveTo>
                  <a:lnTo>
                    <a:pt x="6698141" y="2000250"/>
                  </a:lnTo>
                  <a:lnTo>
                    <a:pt x="6969295" y="2000250"/>
                  </a:lnTo>
                  <a:lnTo>
                    <a:pt x="6969295" y="1733550"/>
                  </a:lnTo>
                  <a:close/>
                  <a:moveTo>
                    <a:pt x="6407619" y="1733550"/>
                  </a:moveTo>
                  <a:lnTo>
                    <a:pt x="6407619" y="2000250"/>
                  </a:lnTo>
                  <a:lnTo>
                    <a:pt x="6678773" y="2000250"/>
                  </a:lnTo>
                  <a:lnTo>
                    <a:pt x="6678773" y="1733550"/>
                  </a:lnTo>
                  <a:close/>
                  <a:moveTo>
                    <a:pt x="6117097" y="1733550"/>
                  </a:moveTo>
                  <a:lnTo>
                    <a:pt x="6117097" y="2000250"/>
                  </a:lnTo>
                  <a:lnTo>
                    <a:pt x="6388251" y="2000250"/>
                  </a:lnTo>
                  <a:lnTo>
                    <a:pt x="6388251" y="1733550"/>
                  </a:lnTo>
                  <a:close/>
                  <a:moveTo>
                    <a:pt x="5826576" y="1733550"/>
                  </a:moveTo>
                  <a:lnTo>
                    <a:pt x="5826576" y="2000250"/>
                  </a:lnTo>
                  <a:lnTo>
                    <a:pt x="6097729" y="2000250"/>
                  </a:lnTo>
                  <a:lnTo>
                    <a:pt x="6097729" y="1733550"/>
                  </a:lnTo>
                  <a:close/>
                  <a:moveTo>
                    <a:pt x="5536054" y="1733550"/>
                  </a:moveTo>
                  <a:lnTo>
                    <a:pt x="5536054" y="2000250"/>
                  </a:lnTo>
                  <a:lnTo>
                    <a:pt x="5807208" y="2000250"/>
                  </a:lnTo>
                  <a:lnTo>
                    <a:pt x="5807208" y="1733550"/>
                  </a:lnTo>
                  <a:close/>
                  <a:moveTo>
                    <a:pt x="5247147" y="1733550"/>
                  </a:moveTo>
                  <a:lnTo>
                    <a:pt x="5247147" y="2000250"/>
                  </a:lnTo>
                  <a:lnTo>
                    <a:pt x="5516686" y="2000250"/>
                  </a:lnTo>
                  <a:lnTo>
                    <a:pt x="5516686" y="1733550"/>
                  </a:lnTo>
                  <a:close/>
                  <a:moveTo>
                    <a:pt x="4956625" y="1733550"/>
                  </a:moveTo>
                  <a:lnTo>
                    <a:pt x="4956625" y="2000250"/>
                  </a:lnTo>
                  <a:lnTo>
                    <a:pt x="5227779" y="2000250"/>
                  </a:lnTo>
                  <a:lnTo>
                    <a:pt x="5227779" y="1733550"/>
                  </a:lnTo>
                  <a:close/>
                  <a:moveTo>
                    <a:pt x="4666103" y="1733550"/>
                  </a:moveTo>
                  <a:lnTo>
                    <a:pt x="4666103" y="2000250"/>
                  </a:lnTo>
                  <a:lnTo>
                    <a:pt x="4937257" y="2000250"/>
                  </a:lnTo>
                  <a:lnTo>
                    <a:pt x="4937257" y="1733550"/>
                  </a:lnTo>
                  <a:close/>
                  <a:moveTo>
                    <a:pt x="4375581" y="1733550"/>
                  </a:moveTo>
                  <a:lnTo>
                    <a:pt x="4375581" y="2000250"/>
                  </a:lnTo>
                  <a:lnTo>
                    <a:pt x="4646735" y="2000250"/>
                  </a:lnTo>
                  <a:lnTo>
                    <a:pt x="4646735" y="1733550"/>
                  </a:lnTo>
                  <a:close/>
                  <a:moveTo>
                    <a:pt x="4085059" y="1733550"/>
                  </a:moveTo>
                  <a:lnTo>
                    <a:pt x="4085059" y="2000250"/>
                  </a:lnTo>
                  <a:lnTo>
                    <a:pt x="4356213" y="2000250"/>
                  </a:lnTo>
                  <a:lnTo>
                    <a:pt x="4356213" y="1733550"/>
                  </a:lnTo>
                  <a:close/>
                  <a:moveTo>
                    <a:pt x="3794538" y="1733550"/>
                  </a:moveTo>
                  <a:lnTo>
                    <a:pt x="3794538" y="2000250"/>
                  </a:lnTo>
                  <a:lnTo>
                    <a:pt x="4065691" y="2000250"/>
                  </a:lnTo>
                  <a:lnTo>
                    <a:pt x="4065691" y="1733550"/>
                  </a:lnTo>
                  <a:close/>
                  <a:moveTo>
                    <a:pt x="3504016" y="1733550"/>
                  </a:moveTo>
                  <a:lnTo>
                    <a:pt x="3504016" y="2000250"/>
                  </a:lnTo>
                  <a:lnTo>
                    <a:pt x="3775170" y="2000250"/>
                  </a:lnTo>
                  <a:lnTo>
                    <a:pt x="3775170" y="1733550"/>
                  </a:lnTo>
                  <a:close/>
                  <a:moveTo>
                    <a:pt x="3213494" y="1733550"/>
                  </a:moveTo>
                  <a:lnTo>
                    <a:pt x="3213494" y="2000250"/>
                  </a:lnTo>
                  <a:lnTo>
                    <a:pt x="3484648" y="2000250"/>
                  </a:lnTo>
                  <a:lnTo>
                    <a:pt x="3484648" y="1733550"/>
                  </a:lnTo>
                  <a:close/>
                  <a:moveTo>
                    <a:pt x="2922972" y="1733550"/>
                  </a:moveTo>
                  <a:lnTo>
                    <a:pt x="2922972" y="2000250"/>
                  </a:lnTo>
                  <a:lnTo>
                    <a:pt x="3194126" y="2000250"/>
                  </a:lnTo>
                  <a:lnTo>
                    <a:pt x="3194126" y="1733550"/>
                  </a:lnTo>
                  <a:close/>
                  <a:moveTo>
                    <a:pt x="2632451" y="1733550"/>
                  </a:moveTo>
                  <a:lnTo>
                    <a:pt x="2632451" y="2000250"/>
                  </a:lnTo>
                  <a:lnTo>
                    <a:pt x="2903604" y="2000250"/>
                  </a:lnTo>
                  <a:lnTo>
                    <a:pt x="2903604" y="1733550"/>
                  </a:lnTo>
                  <a:close/>
                  <a:moveTo>
                    <a:pt x="2341929" y="1733550"/>
                  </a:moveTo>
                  <a:lnTo>
                    <a:pt x="2341929" y="2000250"/>
                  </a:lnTo>
                  <a:lnTo>
                    <a:pt x="2613083" y="2000250"/>
                  </a:lnTo>
                  <a:lnTo>
                    <a:pt x="2613083" y="1733550"/>
                  </a:lnTo>
                  <a:close/>
                  <a:moveTo>
                    <a:pt x="2051407" y="1733550"/>
                  </a:moveTo>
                  <a:lnTo>
                    <a:pt x="2051407" y="2000250"/>
                  </a:lnTo>
                  <a:lnTo>
                    <a:pt x="2322561" y="2000250"/>
                  </a:lnTo>
                  <a:lnTo>
                    <a:pt x="2322561" y="1733550"/>
                  </a:lnTo>
                  <a:close/>
                  <a:moveTo>
                    <a:pt x="1760886" y="1733550"/>
                  </a:moveTo>
                  <a:lnTo>
                    <a:pt x="1760886" y="2000250"/>
                  </a:lnTo>
                  <a:lnTo>
                    <a:pt x="2032039" y="2000250"/>
                  </a:lnTo>
                  <a:lnTo>
                    <a:pt x="2032039" y="1733550"/>
                  </a:lnTo>
                  <a:close/>
                  <a:moveTo>
                    <a:pt x="1471977" y="1733550"/>
                  </a:moveTo>
                  <a:lnTo>
                    <a:pt x="1471977" y="2000250"/>
                  </a:lnTo>
                  <a:lnTo>
                    <a:pt x="1743131" y="2000250"/>
                  </a:lnTo>
                  <a:lnTo>
                    <a:pt x="1743131" y="1733550"/>
                  </a:lnTo>
                  <a:close/>
                  <a:moveTo>
                    <a:pt x="1181455" y="1733550"/>
                  </a:moveTo>
                  <a:lnTo>
                    <a:pt x="1181455" y="2000250"/>
                  </a:lnTo>
                  <a:lnTo>
                    <a:pt x="1452609" y="2000250"/>
                  </a:lnTo>
                  <a:lnTo>
                    <a:pt x="1452609" y="1733550"/>
                  </a:lnTo>
                  <a:close/>
                  <a:moveTo>
                    <a:pt x="890933" y="1733550"/>
                  </a:moveTo>
                  <a:lnTo>
                    <a:pt x="890933" y="2000250"/>
                  </a:lnTo>
                  <a:lnTo>
                    <a:pt x="1162087" y="2000250"/>
                  </a:lnTo>
                  <a:lnTo>
                    <a:pt x="1162087" y="1733550"/>
                  </a:lnTo>
                  <a:close/>
                  <a:moveTo>
                    <a:pt x="600412" y="1733550"/>
                  </a:moveTo>
                  <a:lnTo>
                    <a:pt x="600412" y="2000250"/>
                  </a:lnTo>
                  <a:lnTo>
                    <a:pt x="871565" y="2000250"/>
                  </a:lnTo>
                  <a:lnTo>
                    <a:pt x="871565" y="1733550"/>
                  </a:lnTo>
                  <a:close/>
                  <a:moveTo>
                    <a:pt x="309890" y="1733550"/>
                  </a:moveTo>
                  <a:lnTo>
                    <a:pt x="309890" y="2000250"/>
                  </a:lnTo>
                  <a:lnTo>
                    <a:pt x="581044" y="2000250"/>
                  </a:lnTo>
                  <a:lnTo>
                    <a:pt x="581044" y="1733550"/>
                  </a:lnTo>
                  <a:close/>
                  <a:moveTo>
                    <a:pt x="19368" y="1733550"/>
                  </a:moveTo>
                  <a:lnTo>
                    <a:pt x="19368" y="2000250"/>
                  </a:lnTo>
                  <a:lnTo>
                    <a:pt x="290522" y="2000250"/>
                  </a:lnTo>
                  <a:lnTo>
                    <a:pt x="290522" y="1733550"/>
                  </a:lnTo>
                  <a:close/>
                  <a:moveTo>
                    <a:pt x="11925920" y="1447800"/>
                  </a:moveTo>
                  <a:lnTo>
                    <a:pt x="11925920" y="1714500"/>
                  </a:lnTo>
                  <a:lnTo>
                    <a:pt x="12197073" y="1714500"/>
                  </a:lnTo>
                  <a:lnTo>
                    <a:pt x="12197073" y="1447800"/>
                  </a:lnTo>
                  <a:close/>
                  <a:moveTo>
                    <a:pt x="11635398" y="1447800"/>
                  </a:moveTo>
                  <a:lnTo>
                    <a:pt x="11635398" y="1714500"/>
                  </a:lnTo>
                  <a:lnTo>
                    <a:pt x="11906552" y="1714500"/>
                  </a:lnTo>
                  <a:lnTo>
                    <a:pt x="11906552" y="1447800"/>
                  </a:lnTo>
                  <a:close/>
                  <a:moveTo>
                    <a:pt x="11344876" y="1447800"/>
                  </a:moveTo>
                  <a:lnTo>
                    <a:pt x="11344876" y="1714500"/>
                  </a:lnTo>
                  <a:lnTo>
                    <a:pt x="11616030" y="1714500"/>
                  </a:lnTo>
                  <a:lnTo>
                    <a:pt x="11616030" y="1447800"/>
                  </a:lnTo>
                  <a:close/>
                  <a:moveTo>
                    <a:pt x="11054354" y="1447800"/>
                  </a:moveTo>
                  <a:lnTo>
                    <a:pt x="11054354" y="1714500"/>
                  </a:lnTo>
                  <a:lnTo>
                    <a:pt x="11325508" y="1714500"/>
                  </a:lnTo>
                  <a:lnTo>
                    <a:pt x="11325508" y="1447800"/>
                  </a:lnTo>
                  <a:close/>
                  <a:moveTo>
                    <a:pt x="10763832" y="1447800"/>
                  </a:moveTo>
                  <a:lnTo>
                    <a:pt x="10763832" y="1714500"/>
                  </a:lnTo>
                  <a:lnTo>
                    <a:pt x="11034986" y="1714500"/>
                  </a:lnTo>
                  <a:lnTo>
                    <a:pt x="11034986" y="1447800"/>
                  </a:lnTo>
                  <a:close/>
                  <a:moveTo>
                    <a:pt x="10473311" y="1447800"/>
                  </a:moveTo>
                  <a:lnTo>
                    <a:pt x="10473311" y="1714500"/>
                  </a:lnTo>
                  <a:lnTo>
                    <a:pt x="10744464" y="1714500"/>
                  </a:lnTo>
                  <a:lnTo>
                    <a:pt x="10744464" y="1447800"/>
                  </a:lnTo>
                  <a:close/>
                  <a:moveTo>
                    <a:pt x="10182789" y="1447800"/>
                  </a:moveTo>
                  <a:lnTo>
                    <a:pt x="10182789" y="1714500"/>
                  </a:lnTo>
                  <a:lnTo>
                    <a:pt x="10453943" y="1714500"/>
                  </a:lnTo>
                  <a:lnTo>
                    <a:pt x="10453943" y="1447800"/>
                  </a:lnTo>
                  <a:close/>
                  <a:moveTo>
                    <a:pt x="9892267" y="1447800"/>
                  </a:moveTo>
                  <a:lnTo>
                    <a:pt x="9892267" y="1714500"/>
                  </a:lnTo>
                  <a:lnTo>
                    <a:pt x="10163421" y="1714500"/>
                  </a:lnTo>
                  <a:lnTo>
                    <a:pt x="10163421" y="1447800"/>
                  </a:lnTo>
                  <a:close/>
                  <a:moveTo>
                    <a:pt x="9601745" y="1447800"/>
                  </a:moveTo>
                  <a:lnTo>
                    <a:pt x="9601745" y="1714500"/>
                  </a:lnTo>
                  <a:lnTo>
                    <a:pt x="9872899" y="1714500"/>
                  </a:lnTo>
                  <a:lnTo>
                    <a:pt x="9872899" y="1447800"/>
                  </a:lnTo>
                  <a:close/>
                  <a:moveTo>
                    <a:pt x="9311224" y="1447800"/>
                  </a:moveTo>
                  <a:lnTo>
                    <a:pt x="9311224" y="1714500"/>
                  </a:lnTo>
                  <a:lnTo>
                    <a:pt x="9582377" y="1714500"/>
                  </a:lnTo>
                  <a:lnTo>
                    <a:pt x="9582377" y="1447800"/>
                  </a:lnTo>
                  <a:close/>
                  <a:moveTo>
                    <a:pt x="9020702" y="1447800"/>
                  </a:moveTo>
                  <a:lnTo>
                    <a:pt x="9020702" y="1714500"/>
                  </a:lnTo>
                  <a:lnTo>
                    <a:pt x="9291856" y="1714500"/>
                  </a:lnTo>
                  <a:lnTo>
                    <a:pt x="9291856" y="1447800"/>
                  </a:lnTo>
                  <a:close/>
                  <a:moveTo>
                    <a:pt x="8731793" y="1447800"/>
                  </a:moveTo>
                  <a:lnTo>
                    <a:pt x="8731793" y="1714500"/>
                  </a:lnTo>
                  <a:lnTo>
                    <a:pt x="9001334" y="1714500"/>
                  </a:lnTo>
                  <a:lnTo>
                    <a:pt x="9001334" y="1447800"/>
                  </a:lnTo>
                  <a:close/>
                  <a:moveTo>
                    <a:pt x="8441272" y="1447800"/>
                  </a:moveTo>
                  <a:lnTo>
                    <a:pt x="8441272" y="1714500"/>
                  </a:lnTo>
                  <a:lnTo>
                    <a:pt x="8712425" y="1714500"/>
                  </a:lnTo>
                  <a:lnTo>
                    <a:pt x="8712425" y="1447800"/>
                  </a:lnTo>
                  <a:close/>
                  <a:moveTo>
                    <a:pt x="8150750" y="1447800"/>
                  </a:moveTo>
                  <a:lnTo>
                    <a:pt x="8150750" y="1714500"/>
                  </a:lnTo>
                  <a:lnTo>
                    <a:pt x="8421904" y="1714500"/>
                  </a:lnTo>
                  <a:lnTo>
                    <a:pt x="8421904" y="1447800"/>
                  </a:lnTo>
                  <a:close/>
                  <a:moveTo>
                    <a:pt x="7860228" y="1447800"/>
                  </a:moveTo>
                  <a:lnTo>
                    <a:pt x="7860228" y="1714500"/>
                  </a:lnTo>
                  <a:lnTo>
                    <a:pt x="8131382" y="1714500"/>
                  </a:lnTo>
                  <a:lnTo>
                    <a:pt x="8131382" y="1447800"/>
                  </a:lnTo>
                  <a:close/>
                  <a:moveTo>
                    <a:pt x="7569706" y="1447800"/>
                  </a:moveTo>
                  <a:lnTo>
                    <a:pt x="7569706" y="1714500"/>
                  </a:lnTo>
                  <a:lnTo>
                    <a:pt x="7840860" y="1714500"/>
                  </a:lnTo>
                  <a:lnTo>
                    <a:pt x="7840860" y="1447800"/>
                  </a:lnTo>
                  <a:close/>
                  <a:moveTo>
                    <a:pt x="7279185" y="1447800"/>
                  </a:moveTo>
                  <a:lnTo>
                    <a:pt x="7279185" y="1714500"/>
                  </a:lnTo>
                  <a:lnTo>
                    <a:pt x="7550338" y="1714500"/>
                  </a:lnTo>
                  <a:lnTo>
                    <a:pt x="7550338" y="1447800"/>
                  </a:lnTo>
                  <a:close/>
                  <a:moveTo>
                    <a:pt x="6988663" y="1447800"/>
                  </a:moveTo>
                  <a:lnTo>
                    <a:pt x="6988663" y="1714500"/>
                  </a:lnTo>
                  <a:lnTo>
                    <a:pt x="7259817" y="1714500"/>
                  </a:lnTo>
                  <a:lnTo>
                    <a:pt x="7259817" y="1447800"/>
                  </a:lnTo>
                  <a:close/>
                  <a:moveTo>
                    <a:pt x="6698141" y="1447800"/>
                  </a:moveTo>
                  <a:lnTo>
                    <a:pt x="6698141" y="1714500"/>
                  </a:lnTo>
                  <a:lnTo>
                    <a:pt x="6969295" y="1714500"/>
                  </a:lnTo>
                  <a:lnTo>
                    <a:pt x="6969295" y="1447800"/>
                  </a:lnTo>
                  <a:close/>
                  <a:moveTo>
                    <a:pt x="6407619" y="1447800"/>
                  </a:moveTo>
                  <a:lnTo>
                    <a:pt x="6407619" y="1714500"/>
                  </a:lnTo>
                  <a:lnTo>
                    <a:pt x="6678773" y="1714500"/>
                  </a:lnTo>
                  <a:lnTo>
                    <a:pt x="6678773" y="1447800"/>
                  </a:lnTo>
                  <a:close/>
                  <a:moveTo>
                    <a:pt x="6117097" y="1447800"/>
                  </a:moveTo>
                  <a:lnTo>
                    <a:pt x="6117097" y="1714500"/>
                  </a:lnTo>
                  <a:lnTo>
                    <a:pt x="6388251" y="1714500"/>
                  </a:lnTo>
                  <a:lnTo>
                    <a:pt x="6388251" y="1447800"/>
                  </a:lnTo>
                  <a:close/>
                  <a:moveTo>
                    <a:pt x="5826576" y="1447800"/>
                  </a:moveTo>
                  <a:lnTo>
                    <a:pt x="5826576" y="1714500"/>
                  </a:lnTo>
                  <a:lnTo>
                    <a:pt x="6097729" y="1714500"/>
                  </a:lnTo>
                  <a:lnTo>
                    <a:pt x="6097729" y="1447800"/>
                  </a:lnTo>
                  <a:close/>
                  <a:moveTo>
                    <a:pt x="5536054" y="1447800"/>
                  </a:moveTo>
                  <a:lnTo>
                    <a:pt x="5536054" y="1714500"/>
                  </a:lnTo>
                  <a:lnTo>
                    <a:pt x="5807208" y="1714500"/>
                  </a:lnTo>
                  <a:lnTo>
                    <a:pt x="5807208" y="1447800"/>
                  </a:lnTo>
                  <a:close/>
                  <a:moveTo>
                    <a:pt x="5247147" y="1447800"/>
                  </a:moveTo>
                  <a:lnTo>
                    <a:pt x="5247147" y="1714500"/>
                  </a:lnTo>
                  <a:lnTo>
                    <a:pt x="5516686" y="1714500"/>
                  </a:lnTo>
                  <a:lnTo>
                    <a:pt x="5516686" y="1447800"/>
                  </a:lnTo>
                  <a:close/>
                  <a:moveTo>
                    <a:pt x="4956625" y="1447800"/>
                  </a:moveTo>
                  <a:lnTo>
                    <a:pt x="4956625" y="1714500"/>
                  </a:lnTo>
                  <a:lnTo>
                    <a:pt x="5227779" y="1714500"/>
                  </a:lnTo>
                  <a:lnTo>
                    <a:pt x="5227779" y="1447800"/>
                  </a:lnTo>
                  <a:close/>
                  <a:moveTo>
                    <a:pt x="4666103" y="1447800"/>
                  </a:moveTo>
                  <a:lnTo>
                    <a:pt x="4666103" y="1714500"/>
                  </a:lnTo>
                  <a:lnTo>
                    <a:pt x="4937257" y="1714500"/>
                  </a:lnTo>
                  <a:lnTo>
                    <a:pt x="4937257" y="1447800"/>
                  </a:lnTo>
                  <a:close/>
                  <a:moveTo>
                    <a:pt x="4375581" y="1447800"/>
                  </a:moveTo>
                  <a:lnTo>
                    <a:pt x="4375581" y="1714500"/>
                  </a:lnTo>
                  <a:lnTo>
                    <a:pt x="4646735" y="1714500"/>
                  </a:lnTo>
                  <a:lnTo>
                    <a:pt x="4646735" y="1447800"/>
                  </a:lnTo>
                  <a:close/>
                  <a:moveTo>
                    <a:pt x="4085059" y="1447800"/>
                  </a:moveTo>
                  <a:lnTo>
                    <a:pt x="4085059" y="1714500"/>
                  </a:lnTo>
                  <a:lnTo>
                    <a:pt x="4356213" y="1714500"/>
                  </a:lnTo>
                  <a:lnTo>
                    <a:pt x="4356213" y="1447800"/>
                  </a:lnTo>
                  <a:close/>
                  <a:moveTo>
                    <a:pt x="3794538" y="1447800"/>
                  </a:moveTo>
                  <a:lnTo>
                    <a:pt x="3794538" y="1714500"/>
                  </a:lnTo>
                  <a:lnTo>
                    <a:pt x="4065691" y="1714500"/>
                  </a:lnTo>
                  <a:lnTo>
                    <a:pt x="4065691" y="1447800"/>
                  </a:lnTo>
                  <a:close/>
                  <a:moveTo>
                    <a:pt x="3504016" y="1447800"/>
                  </a:moveTo>
                  <a:lnTo>
                    <a:pt x="3504016" y="1714500"/>
                  </a:lnTo>
                  <a:lnTo>
                    <a:pt x="3775170" y="1714500"/>
                  </a:lnTo>
                  <a:lnTo>
                    <a:pt x="3775170" y="1447800"/>
                  </a:lnTo>
                  <a:close/>
                  <a:moveTo>
                    <a:pt x="3213494" y="1447800"/>
                  </a:moveTo>
                  <a:lnTo>
                    <a:pt x="3213494" y="1714500"/>
                  </a:lnTo>
                  <a:lnTo>
                    <a:pt x="3484648" y="1714500"/>
                  </a:lnTo>
                  <a:lnTo>
                    <a:pt x="3484648" y="1447800"/>
                  </a:lnTo>
                  <a:close/>
                  <a:moveTo>
                    <a:pt x="2922972" y="1447800"/>
                  </a:moveTo>
                  <a:lnTo>
                    <a:pt x="2922972" y="1714500"/>
                  </a:lnTo>
                  <a:lnTo>
                    <a:pt x="3194126" y="1714500"/>
                  </a:lnTo>
                  <a:lnTo>
                    <a:pt x="3194126" y="1447800"/>
                  </a:lnTo>
                  <a:close/>
                  <a:moveTo>
                    <a:pt x="2632451" y="1447800"/>
                  </a:moveTo>
                  <a:lnTo>
                    <a:pt x="2632451" y="1714500"/>
                  </a:lnTo>
                  <a:lnTo>
                    <a:pt x="2903604" y="1714500"/>
                  </a:lnTo>
                  <a:lnTo>
                    <a:pt x="2903604" y="1447800"/>
                  </a:lnTo>
                  <a:close/>
                  <a:moveTo>
                    <a:pt x="2341929" y="1447800"/>
                  </a:moveTo>
                  <a:lnTo>
                    <a:pt x="2341929" y="1714500"/>
                  </a:lnTo>
                  <a:lnTo>
                    <a:pt x="2613083" y="1714500"/>
                  </a:lnTo>
                  <a:lnTo>
                    <a:pt x="2613083" y="1447800"/>
                  </a:lnTo>
                  <a:close/>
                  <a:moveTo>
                    <a:pt x="2051407" y="1447800"/>
                  </a:moveTo>
                  <a:lnTo>
                    <a:pt x="2051407" y="1714500"/>
                  </a:lnTo>
                  <a:lnTo>
                    <a:pt x="2322561" y="1714500"/>
                  </a:lnTo>
                  <a:lnTo>
                    <a:pt x="2322561" y="1447800"/>
                  </a:lnTo>
                  <a:close/>
                  <a:moveTo>
                    <a:pt x="1760886" y="1447800"/>
                  </a:moveTo>
                  <a:lnTo>
                    <a:pt x="1760886" y="1714500"/>
                  </a:lnTo>
                  <a:lnTo>
                    <a:pt x="2032039" y="1714500"/>
                  </a:lnTo>
                  <a:lnTo>
                    <a:pt x="2032039" y="1447800"/>
                  </a:lnTo>
                  <a:close/>
                  <a:moveTo>
                    <a:pt x="1471977" y="1447800"/>
                  </a:moveTo>
                  <a:lnTo>
                    <a:pt x="1471977" y="1714500"/>
                  </a:lnTo>
                  <a:lnTo>
                    <a:pt x="1743131" y="1714500"/>
                  </a:lnTo>
                  <a:lnTo>
                    <a:pt x="1743131" y="1447800"/>
                  </a:lnTo>
                  <a:close/>
                  <a:moveTo>
                    <a:pt x="1181455" y="1447800"/>
                  </a:moveTo>
                  <a:lnTo>
                    <a:pt x="1181455" y="1714500"/>
                  </a:lnTo>
                  <a:lnTo>
                    <a:pt x="1452609" y="1714500"/>
                  </a:lnTo>
                  <a:lnTo>
                    <a:pt x="1452609" y="1447800"/>
                  </a:lnTo>
                  <a:close/>
                  <a:moveTo>
                    <a:pt x="890933" y="1447800"/>
                  </a:moveTo>
                  <a:lnTo>
                    <a:pt x="890933" y="1714500"/>
                  </a:lnTo>
                  <a:lnTo>
                    <a:pt x="1162087" y="1714500"/>
                  </a:lnTo>
                  <a:lnTo>
                    <a:pt x="1162087" y="1447800"/>
                  </a:lnTo>
                  <a:close/>
                  <a:moveTo>
                    <a:pt x="600412" y="1447800"/>
                  </a:moveTo>
                  <a:lnTo>
                    <a:pt x="600412" y="1714500"/>
                  </a:lnTo>
                  <a:lnTo>
                    <a:pt x="871565" y="1714500"/>
                  </a:lnTo>
                  <a:lnTo>
                    <a:pt x="871565" y="1447800"/>
                  </a:lnTo>
                  <a:close/>
                  <a:moveTo>
                    <a:pt x="309890" y="1447800"/>
                  </a:moveTo>
                  <a:lnTo>
                    <a:pt x="309890" y="1714500"/>
                  </a:lnTo>
                  <a:lnTo>
                    <a:pt x="581044" y="1714500"/>
                  </a:lnTo>
                  <a:lnTo>
                    <a:pt x="581044" y="1447800"/>
                  </a:lnTo>
                  <a:close/>
                  <a:moveTo>
                    <a:pt x="19368" y="1447800"/>
                  </a:moveTo>
                  <a:lnTo>
                    <a:pt x="19368" y="1714500"/>
                  </a:lnTo>
                  <a:lnTo>
                    <a:pt x="290522" y="1714500"/>
                  </a:lnTo>
                  <a:lnTo>
                    <a:pt x="290522" y="1447800"/>
                  </a:lnTo>
                  <a:close/>
                  <a:moveTo>
                    <a:pt x="11925920" y="1162050"/>
                  </a:moveTo>
                  <a:lnTo>
                    <a:pt x="11925920" y="1428750"/>
                  </a:lnTo>
                  <a:lnTo>
                    <a:pt x="12197073" y="1428750"/>
                  </a:lnTo>
                  <a:lnTo>
                    <a:pt x="12197073" y="1162050"/>
                  </a:lnTo>
                  <a:close/>
                  <a:moveTo>
                    <a:pt x="11635398" y="1162050"/>
                  </a:moveTo>
                  <a:lnTo>
                    <a:pt x="11635398" y="1428750"/>
                  </a:lnTo>
                  <a:lnTo>
                    <a:pt x="11906552" y="1428750"/>
                  </a:lnTo>
                  <a:lnTo>
                    <a:pt x="11906552" y="1162050"/>
                  </a:lnTo>
                  <a:close/>
                  <a:moveTo>
                    <a:pt x="11344876" y="1162050"/>
                  </a:moveTo>
                  <a:lnTo>
                    <a:pt x="11344876" y="1428750"/>
                  </a:lnTo>
                  <a:lnTo>
                    <a:pt x="11616030" y="1428750"/>
                  </a:lnTo>
                  <a:lnTo>
                    <a:pt x="11616030" y="1162050"/>
                  </a:lnTo>
                  <a:close/>
                  <a:moveTo>
                    <a:pt x="11054354" y="1162050"/>
                  </a:moveTo>
                  <a:lnTo>
                    <a:pt x="11054354" y="1428750"/>
                  </a:lnTo>
                  <a:lnTo>
                    <a:pt x="11325508" y="1428750"/>
                  </a:lnTo>
                  <a:lnTo>
                    <a:pt x="11325508" y="1162050"/>
                  </a:lnTo>
                  <a:close/>
                  <a:moveTo>
                    <a:pt x="10763832" y="1162050"/>
                  </a:moveTo>
                  <a:lnTo>
                    <a:pt x="10763832" y="1428750"/>
                  </a:lnTo>
                  <a:lnTo>
                    <a:pt x="11034986" y="1428750"/>
                  </a:lnTo>
                  <a:lnTo>
                    <a:pt x="11034986" y="1162050"/>
                  </a:lnTo>
                  <a:close/>
                  <a:moveTo>
                    <a:pt x="10473311" y="1162050"/>
                  </a:moveTo>
                  <a:lnTo>
                    <a:pt x="10473311" y="1428750"/>
                  </a:lnTo>
                  <a:lnTo>
                    <a:pt x="10744464" y="1428750"/>
                  </a:lnTo>
                  <a:lnTo>
                    <a:pt x="10744464" y="1162050"/>
                  </a:lnTo>
                  <a:close/>
                  <a:moveTo>
                    <a:pt x="10182789" y="1162050"/>
                  </a:moveTo>
                  <a:lnTo>
                    <a:pt x="10182789" y="1428750"/>
                  </a:lnTo>
                  <a:lnTo>
                    <a:pt x="10453943" y="1428750"/>
                  </a:lnTo>
                  <a:lnTo>
                    <a:pt x="10453943" y="1162050"/>
                  </a:lnTo>
                  <a:close/>
                  <a:moveTo>
                    <a:pt x="9892267" y="1162050"/>
                  </a:moveTo>
                  <a:lnTo>
                    <a:pt x="9892267" y="1428750"/>
                  </a:lnTo>
                  <a:lnTo>
                    <a:pt x="10163421" y="1428750"/>
                  </a:lnTo>
                  <a:lnTo>
                    <a:pt x="10163421" y="1162050"/>
                  </a:lnTo>
                  <a:close/>
                  <a:moveTo>
                    <a:pt x="9601745" y="1162050"/>
                  </a:moveTo>
                  <a:lnTo>
                    <a:pt x="9601745" y="1428750"/>
                  </a:lnTo>
                  <a:lnTo>
                    <a:pt x="9872899" y="1428750"/>
                  </a:lnTo>
                  <a:lnTo>
                    <a:pt x="9872899" y="1162050"/>
                  </a:lnTo>
                  <a:close/>
                  <a:moveTo>
                    <a:pt x="9311224" y="1162050"/>
                  </a:moveTo>
                  <a:lnTo>
                    <a:pt x="9311224" y="1428750"/>
                  </a:lnTo>
                  <a:lnTo>
                    <a:pt x="9582377" y="1428750"/>
                  </a:lnTo>
                  <a:lnTo>
                    <a:pt x="9582377" y="1162050"/>
                  </a:lnTo>
                  <a:close/>
                  <a:moveTo>
                    <a:pt x="9020702" y="1162050"/>
                  </a:moveTo>
                  <a:lnTo>
                    <a:pt x="9020702" y="1428750"/>
                  </a:lnTo>
                  <a:lnTo>
                    <a:pt x="9291856" y="1428750"/>
                  </a:lnTo>
                  <a:lnTo>
                    <a:pt x="9291856" y="1162050"/>
                  </a:lnTo>
                  <a:close/>
                  <a:moveTo>
                    <a:pt x="8731793" y="1162050"/>
                  </a:moveTo>
                  <a:lnTo>
                    <a:pt x="8731793" y="1428750"/>
                  </a:lnTo>
                  <a:lnTo>
                    <a:pt x="9001334" y="1428750"/>
                  </a:lnTo>
                  <a:lnTo>
                    <a:pt x="9001334" y="1162050"/>
                  </a:lnTo>
                  <a:close/>
                  <a:moveTo>
                    <a:pt x="8441272" y="1162050"/>
                  </a:moveTo>
                  <a:lnTo>
                    <a:pt x="8441272" y="1428750"/>
                  </a:lnTo>
                  <a:lnTo>
                    <a:pt x="8712425" y="1428750"/>
                  </a:lnTo>
                  <a:lnTo>
                    <a:pt x="8712425" y="1162050"/>
                  </a:lnTo>
                  <a:close/>
                  <a:moveTo>
                    <a:pt x="8150750" y="1162050"/>
                  </a:moveTo>
                  <a:lnTo>
                    <a:pt x="8150750" y="1428750"/>
                  </a:lnTo>
                  <a:lnTo>
                    <a:pt x="8421904" y="1428750"/>
                  </a:lnTo>
                  <a:lnTo>
                    <a:pt x="8421904" y="1162050"/>
                  </a:lnTo>
                  <a:close/>
                  <a:moveTo>
                    <a:pt x="7860228" y="1162050"/>
                  </a:moveTo>
                  <a:lnTo>
                    <a:pt x="7860228" y="1428750"/>
                  </a:lnTo>
                  <a:lnTo>
                    <a:pt x="8131382" y="1428750"/>
                  </a:lnTo>
                  <a:lnTo>
                    <a:pt x="8131382" y="1162050"/>
                  </a:lnTo>
                  <a:close/>
                  <a:moveTo>
                    <a:pt x="7569706" y="1162050"/>
                  </a:moveTo>
                  <a:lnTo>
                    <a:pt x="7569706" y="1428750"/>
                  </a:lnTo>
                  <a:lnTo>
                    <a:pt x="7840860" y="1428750"/>
                  </a:lnTo>
                  <a:lnTo>
                    <a:pt x="7840860" y="1162050"/>
                  </a:lnTo>
                  <a:close/>
                  <a:moveTo>
                    <a:pt x="7279185" y="1162050"/>
                  </a:moveTo>
                  <a:lnTo>
                    <a:pt x="7279185" y="1428750"/>
                  </a:lnTo>
                  <a:lnTo>
                    <a:pt x="7550338" y="1428750"/>
                  </a:lnTo>
                  <a:lnTo>
                    <a:pt x="7550338" y="1162050"/>
                  </a:lnTo>
                  <a:close/>
                  <a:moveTo>
                    <a:pt x="6988663" y="1162050"/>
                  </a:moveTo>
                  <a:lnTo>
                    <a:pt x="6988663" y="1428750"/>
                  </a:lnTo>
                  <a:lnTo>
                    <a:pt x="7259817" y="1428750"/>
                  </a:lnTo>
                  <a:lnTo>
                    <a:pt x="7259817" y="1162050"/>
                  </a:lnTo>
                  <a:close/>
                  <a:moveTo>
                    <a:pt x="6698141" y="1162050"/>
                  </a:moveTo>
                  <a:lnTo>
                    <a:pt x="6698141" y="1428750"/>
                  </a:lnTo>
                  <a:lnTo>
                    <a:pt x="6969295" y="1428750"/>
                  </a:lnTo>
                  <a:lnTo>
                    <a:pt x="6969295" y="1162050"/>
                  </a:lnTo>
                  <a:close/>
                  <a:moveTo>
                    <a:pt x="6407619" y="1162050"/>
                  </a:moveTo>
                  <a:lnTo>
                    <a:pt x="6407619" y="1428750"/>
                  </a:lnTo>
                  <a:lnTo>
                    <a:pt x="6678773" y="1428750"/>
                  </a:lnTo>
                  <a:lnTo>
                    <a:pt x="6678773" y="1162050"/>
                  </a:lnTo>
                  <a:close/>
                  <a:moveTo>
                    <a:pt x="6117097" y="1162050"/>
                  </a:moveTo>
                  <a:lnTo>
                    <a:pt x="6117097" y="1428750"/>
                  </a:lnTo>
                  <a:lnTo>
                    <a:pt x="6388251" y="1428750"/>
                  </a:lnTo>
                  <a:lnTo>
                    <a:pt x="6388251" y="1162050"/>
                  </a:lnTo>
                  <a:close/>
                  <a:moveTo>
                    <a:pt x="5826576" y="1162050"/>
                  </a:moveTo>
                  <a:lnTo>
                    <a:pt x="5826576" y="1428750"/>
                  </a:lnTo>
                  <a:lnTo>
                    <a:pt x="6097729" y="1428750"/>
                  </a:lnTo>
                  <a:lnTo>
                    <a:pt x="6097729" y="1162050"/>
                  </a:lnTo>
                  <a:close/>
                  <a:moveTo>
                    <a:pt x="5536054" y="1162050"/>
                  </a:moveTo>
                  <a:lnTo>
                    <a:pt x="5536054" y="1428750"/>
                  </a:lnTo>
                  <a:lnTo>
                    <a:pt x="5807208" y="1428750"/>
                  </a:lnTo>
                  <a:lnTo>
                    <a:pt x="5807208" y="1162050"/>
                  </a:lnTo>
                  <a:close/>
                  <a:moveTo>
                    <a:pt x="5247147" y="1162050"/>
                  </a:moveTo>
                  <a:lnTo>
                    <a:pt x="5247147" y="1428750"/>
                  </a:lnTo>
                  <a:lnTo>
                    <a:pt x="5516686" y="1428750"/>
                  </a:lnTo>
                  <a:lnTo>
                    <a:pt x="5516686" y="1162050"/>
                  </a:lnTo>
                  <a:close/>
                  <a:moveTo>
                    <a:pt x="4956625" y="1162050"/>
                  </a:moveTo>
                  <a:lnTo>
                    <a:pt x="4956625" y="1428750"/>
                  </a:lnTo>
                  <a:lnTo>
                    <a:pt x="5227779" y="1428750"/>
                  </a:lnTo>
                  <a:lnTo>
                    <a:pt x="5227779" y="1162050"/>
                  </a:lnTo>
                  <a:close/>
                  <a:moveTo>
                    <a:pt x="4666103" y="1162050"/>
                  </a:moveTo>
                  <a:lnTo>
                    <a:pt x="4666103" y="1428750"/>
                  </a:lnTo>
                  <a:lnTo>
                    <a:pt x="4937257" y="1428750"/>
                  </a:lnTo>
                  <a:lnTo>
                    <a:pt x="4937257" y="1162050"/>
                  </a:lnTo>
                  <a:close/>
                  <a:moveTo>
                    <a:pt x="4375581" y="1162050"/>
                  </a:moveTo>
                  <a:lnTo>
                    <a:pt x="4375581" y="1428750"/>
                  </a:lnTo>
                  <a:lnTo>
                    <a:pt x="4646735" y="1428750"/>
                  </a:lnTo>
                  <a:lnTo>
                    <a:pt x="4646735" y="1162050"/>
                  </a:lnTo>
                  <a:close/>
                  <a:moveTo>
                    <a:pt x="4085059" y="1162050"/>
                  </a:moveTo>
                  <a:lnTo>
                    <a:pt x="4085059" y="1428750"/>
                  </a:lnTo>
                  <a:lnTo>
                    <a:pt x="4356213" y="1428750"/>
                  </a:lnTo>
                  <a:lnTo>
                    <a:pt x="4356213" y="1162050"/>
                  </a:lnTo>
                  <a:close/>
                  <a:moveTo>
                    <a:pt x="3794538" y="1162050"/>
                  </a:moveTo>
                  <a:lnTo>
                    <a:pt x="3794538" y="1428750"/>
                  </a:lnTo>
                  <a:lnTo>
                    <a:pt x="4065691" y="1428750"/>
                  </a:lnTo>
                  <a:lnTo>
                    <a:pt x="4065691" y="1162050"/>
                  </a:lnTo>
                  <a:close/>
                  <a:moveTo>
                    <a:pt x="3504016" y="1162050"/>
                  </a:moveTo>
                  <a:lnTo>
                    <a:pt x="3504016" y="1428750"/>
                  </a:lnTo>
                  <a:lnTo>
                    <a:pt x="3775170" y="1428750"/>
                  </a:lnTo>
                  <a:lnTo>
                    <a:pt x="3775170" y="1162050"/>
                  </a:lnTo>
                  <a:close/>
                  <a:moveTo>
                    <a:pt x="3213494" y="1162050"/>
                  </a:moveTo>
                  <a:lnTo>
                    <a:pt x="3213494" y="1428750"/>
                  </a:lnTo>
                  <a:lnTo>
                    <a:pt x="3484648" y="1428750"/>
                  </a:lnTo>
                  <a:lnTo>
                    <a:pt x="3484648" y="1162050"/>
                  </a:lnTo>
                  <a:close/>
                  <a:moveTo>
                    <a:pt x="2922972" y="1162050"/>
                  </a:moveTo>
                  <a:lnTo>
                    <a:pt x="2922972" y="1428750"/>
                  </a:lnTo>
                  <a:lnTo>
                    <a:pt x="3194126" y="1428750"/>
                  </a:lnTo>
                  <a:lnTo>
                    <a:pt x="3194126" y="1162050"/>
                  </a:lnTo>
                  <a:close/>
                  <a:moveTo>
                    <a:pt x="2632451" y="1162050"/>
                  </a:moveTo>
                  <a:lnTo>
                    <a:pt x="2632451" y="1428750"/>
                  </a:lnTo>
                  <a:lnTo>
                    <a:pt x="2903604" y="1428750"/>
                  </a:lnTo>
                  <a:lnTo>
                    <a:pt x="2903604" y="1162050"/>
                  </a:lnTo>
                  <a:close/>
                  <a:moveTo>
                    <a:pt x="2341929" y="1162050"/>
                  </a:moveTo>
                  <a:lnTo>
                    <a:pt x="2341929" y="1428750"/>
                  </a:lnTo>
                  <a:lnTo>
                    <a:pt x="2613083" y="1428750"/>
                  </a:lnTo>
                  <a:lnTo>
                    <a:pt x="2613083" y="1162050"/>
                  </a:lnTo>
                  <a:close/>
                  <a:moveTo>
                    <a:pt x="2051407" y="1162050"/>
                  </a:moveTo>
                  <a:lnTo>
                    <a:pt x="2051407" y="1428750"/>
                  </a:lnTo>
                  <a:lnTo>
                    <a:pt x="2322561" y="1428750"/>
                  </a:lnTo>
                  <a:lnTo>
                    <a:pt x="2322561" y="1162050"/>
                  </a:lnTo>
                  <a:close/>
                  <a:moveTo>
                    <a:pt x="1760886" y="1162050"/>
                  </a:moveTo>
                  <a:lnTo>
                    <a:pt x="1760886" y="1428750"/>
                  </a:lnTo>
                  <a:lnTo>
                    <a:pt x="2032039" y="1428750"/>
                  </a:lnTo>
                  <a:lnTo>
                    <a:pt x="2032039" y="1162050"/>
                  </a:lnTo>
                  <a:close/>
                  <a:moveTo>
                    <a:pt x="1471977" y="1162050"/>
                  </a:moveTo>
                  <a:lnTo>
                    <a:pt x="1471977" y="1428750"/>
                  </a:lnTo>
                  <a:lnTo>
                    <a:pt x="1743131" y="1428750"/>
                  </a:lnTo>
                  <a:lnTo>
                    <a:pt x="1743131" y="1162050"/>
                  </a:lnTo>
                  <a:close/>
                  <a:moveTo>
                    <a:pt x="1181455" y="1162050"/>
                  </a:moveTo>
                  <a:lnTo>
                    <a:pt x="1181455" y="1428750"/>
                  </a:lnTo>
                  <a:lnTo>
                    <a:pt x="1452609" y="1428750"/>
                  </a:lnTo>
                  <a:lnTo>
                    <a:pt x="1452609" y="1162050"/>
                  </a:lnTo>
                  <a:close/>
                  <a:moveTo>
                    <a:pt x="890933" y="1162050"/>
                  </a:moveTo>
                  <a:lnTo>
                    <a:pt x="890933" y="1428750"/>
                  </a:lnTo>
                  <a:lnTo>
                    <a:pt x="1162087" y="1428750"/>
                  </a:lnTo>
                  <a:lnTo>
                    <a:pt x="1162087" y="1162050"/>
                  </a:lnTo>
                  <a:close/>
                  <a:moveTo>
                    <a:pt x="600412" y="1162050"/>
                  </a:moveTo>
                  <a:lnTo>
                    <a:pt x="600412" y="1428750"/>
                  </a:lnTo>
                  <a:lnTo>
                    <a:pt x="871565" y="1428750"/>
                  </a:lnTo>
                  <a:lnTo>
                    <a:pt x="871565" y="1162050"/>
                  </a:lnTo>
                  <a:close/>
                  <a:moveTo>
                    <a:pt x="309890" y="1162050"/>
                  </a:moveTo>
                  <a:lnTo>
                    <a:pt x="309890" y="1428750"/>
                  </a:lnTo>
                  <a:lnTo>
                    <a:pt x="581044" y="1428750"/>
                  </a:lnTo>
                  <a:lnTo>
                    <a:pt x="581044" y="1162050"/>
                  </a:lnTo>
                  <a:close/>
                  <a:moveTo>
                    <a:pt x="19368" y="1162050"/>
                  </a:moveTo>
                  <a:lnTo>
                    <a:pt x="19368" y="1428750"/>
                  </a:lnTo>
                  <a:lnTo>
                    <a:pt x="290522" y="1428750"/>
                  </a:lnTo>
                  <a:lnTo>
                    <a:pt x="290522" y="1162050"/>
                  </a:lnTo>
                  <a:close/>
                  <a:moveTo>
                    <a:pt x="11925920" y="876300"/>
                  </a:moveTo>
                  <a:lnTo>
                    <a:pt x="11925920" y="1143000"/>
                  </a:lnTo>
                  <a:lnTo>
                    <a:pt x="12197073" y="1143000"/>
                  </a:lnTo>
                  <a:lnTo>
                    <a:pt x="12197073" y="876300"/>
                  </a:lnTo>
                  <a:close/>
                  <a:moveTo>
                    <a:pt x="11635398" y="876300"/>
                  </a:moveTo>
                  <a:lnTo>
                    <a:pt x="11635398" y="1143000"/>
                  </a:lnTo>
                  <a:lnTo>
                    <a:pt x="11906552" y="1143000"/>
                  </a:lnTo>
                  <a:lnTo>
                    <a:pt x="11906552" y="876300"/>
                  </a:lnTo>
                  <a:close/>
                  <a:moveTo>
                    <a:pt x="11344876" y="876300"/>
                  </a:moveTo>
                  <a:lnTo>
                    <a:pt x="11344876" y="1143000"/>
                  </a:lnTo>
                  <a:lnTo>
                    <a:pt x="11616030" y="1143000"/>
                  </a:lnTo>
                  <a:lnTo>
                    <a:pt x="11616030" y="876300"/>
                  </a:lnTo>
                  <a:close/>
                  <a:moveTo>
                    <a:pt x="11054354" y="876300"/>
                  </a:moveTo>
                  <a:lnTo>
                    <a:pt x="11054354" y="1143000"/>
                  </a:lnTo>
                  <a:lnTo>
                    <a:pt x="11325508" y="1143000"/>
                  </a:lnTo>
                  <a:lnTo>
                    <a:pt x="11325508" y="876300"/>
                  </a:lnTo>
                  <a:close/>
                  <a:moveTo>
                    <a:pt x="10763832" y="876300"/>
                  </a:moveTo>
                  <a:lnTo>
                    <a:pt x="10763832" y="1143000"/>
                  </a:lnTo>
                  <a:lnTo>
                    <a:pt x="11034986" y="1143000"/>
                  </a:lnTo>
                  <a:lnTo>
                    <a:pt x="11034986" y="876300"/>
                  </a:lnTo>
                  <a:close/>
                  <a:moveTo>
                    <a:pt x="10473311" y="876300"/>
                  </a:moveTo>
                  <a:lnTo>
                    <a:pt x="10473311" y="1143000"/>
                  </a:lnTo>
                  <a:lnTo>
                    <a:pt x="10744464" y="1143000"/>
                  </a:lnTo>
                  <a:lnTo>
                    <a:pt x="10744464" y="876300"/>
                  </a:lnTo>
                  <a:close/>
                  <a:moveTo>
                    <a:pt x="10182789" y="876300"/>
                  </a:moveTo>
                  <a:lnTo>
                    <a:pt x="10182789" y="1143000"/>
                  </a:lnTo>
                  <a:lnTo>
                    <a:pt x="10453943" y="1143000"/>
                  </a:lnTo>
                  <a:lnTo>
                    <a:pt x="10453943" y="876300"/>
                  </a:lnTo>
                  <a:close/>
                  <a:moveTo>
                    <a:pt x="9892267" y="876300"/>
                  </a:moveTo>
                  <a:lnTo>
                    <a:pt x="9892267" y="1143000"/>
                  </a:lnTo>
                  <a:lnTo>
                    <a:pt x="10163421" y="1143000"/>
                  </a:lnTo>
                  <a:lnTo>
                    <a:pt x="10163421" y="876300"/>
                  </a:lnTo>
                  <a:close/>
                  <a:moveTo>
                    <a:pt x="9601745" y="876300"/>
                  </a:moveTo>
                  <a:lnTo>
                    <a:pt x="9601745" y="1143000"/>
                  </a:lnTo>
                  <a:lnTo>
                    <a:pt x="9872899" y="1143000"/>
                  </a:lnTo>
                  <a:lnTo>
                    <a:pt x="9872899" y="876300"/>
                  </a:lnTo>
                  <a:close/>
                  <a:moveTo>
                    <a:pt x="9311224" y="876300"/>
                  </a:moveTo>
                  <a:lnTo>
                    <a:pt x="9311224" y="1143000"/>
                  </a:lnTo>
                  <a:lnTo>
                    <a:pt x="9582377" y="1143000"/>
                  </a:lnTo>
                  <a:lnTo>
                    <a:pt x="9582377" y="876300"/>
                  </a:lnTo>
                  <a:close/>
                  <a:moveTo>
                    <a:pt x="9020702" y="876300"/>
                  </a:moveTo>
                  <a:lnTo>
                    <a:pt x="9020702" y="1143000"/>
                  </a:lnTo>
                  <a:lnTo>
                    <a:pt x="9291856" y="1143000"/>
                  </a:lnTo>
                  <a:lnTo>
                    <a:pt x="9291856" y="876300"/>
                  </a:lnTo>
                  <a:close/>
                  <a:moveTo>
                    <a:pt x="8731793" y="876300"/>
                  </a:moveTo>
                  <a:lnTo>
                    <a:pt x="8731793" y="1143000"/>
                  </a:lnTo>
                  <a:lnTo>
                    <a:pt x="9001334" y="1143000"/>
                  </a:lnTo>
                  <a:lnTo>
                    <a:pt x="9001334" y="876300"/>
                  </a:lnTo>
                  <a:close/>
                  <a:moveTo>
                    <a:pt x="8441272" y="876300"/>
                  </a:moveTo>
                  <a:lnTo>
                    <a:pt x="8441272" y="1143000"/>
                  </a:lnTo>
                  <a:lnTo>
                    <a:pt x="8712425" y="1143000"/>
                  </a:lnTo>
                  <a:lnTo>
                    <a:pt x="8712425" y="876300"/>
                  </a:lnTo>
                  <a:close/>
                  <a:moveTo>
                    <a:pt x="8150750" y="876300"/>
                  </a:moveTo>
                  <a:lnTo>
                    <a:pt x="8150750" y="1143000"/>
                  </a:lnTo>
                  <a:lnTo>
                    <a:pt x="8421904" y="1143000"/>
                  </a:lnTo>
                  <a:lnTo>
                    <a:pt x="8421904" y="876300"/>
                  </a:lnTo>
                  <a:close/>
                  <a:moveTo>
                    <a:pt x="7860228" y="876300"/>
                  </a:moveTo>
                  <a:lnTo>
                    <a:pt x="7860228" y="1143000"/>
                  </a:lnTo>
                  <a:lnTo>
                    <a:pt x="8131382" y="1143000"/>
                  </a:lnTo>
                  <a:lnTo>
                    <a:pt x="8131382" y="876300"/>
                  </a:lnTo>
                  <a:close/>
                  <a:moveTo>
                    <a:pt x="7569706" y="876300"/>
                  </a:moveTo>
                  <a:lnTo>
                    <a:pt x="7569706" y="1143000"/>
                  </a:lnTo>
                  <a:lnTo>
                    <a:pt x="7840860" y="1143000"/>
                  </a:lnTo>
                  <a:lnTo>
                    <a:pt x="7840860" y="876300"/>
                  </a:lnTo>
                  <a:close/>
                  <a:moveTo>
                    <a:pt x="7279185" y="876300"/>
                  </a:moveTo>
                  <a:lnTo>
                    <a:pt x="7279185" y="1143000"/>
                  </a:lnTo>
                  <a:lnTo>
                    <a:pt x="7550338" y="1143000"/>
                  </a:lnTo>
                  <a:lnTo>
                    <a:pt x="7550338" y="876300"/>
                  </a:lnTo>
                  <a:close/>
                  <a:moveTo>
                    <a:pt x="6988663" y="876300"/>
                  </a:moveTo>
                  <a:lnTo>
                    <a:pt x="6988663" y="1143000"/>
                  </a:lnTo>
                  <a:lnTo>
                    <a:pt x="7259817" y="1143000"/>
                  </a:lnTo>
                  <a:lnTo>
                    <a:pt x="7259817" y="876300"/>
                  </a:lnTo>
                  <a:close/>
                  <a:moveTo>
                    <a:pt x="6698141" y="876300"/>
                  </a:moveTo>
                  <a:lnTo>
                    <a:pt x="6698141" y="1143000"/>
                  </a:lnTo>
                  <a:lnTo>
                    <a:pt x="6969295" y="1143000"/>
                  </a:lnTo>
                  <a:lnTo>
                    <a:pt x="6969295" y="876300"/>
                  </a:lnTo>
                  <a:close/>
                  <a:moveTo>
                    <a:pt x="6407619" y="876300"/>
                  </a:moveTo>
                  <a:lnTo>
                    <a:pt x="6407619" y="1143000"/>
                  </a:lnTo>
                  <a:lnTo>
                    <a:pt x="6678773" y="1143000"/>
                  </a:lnTo>
                  <a:lnTo>
                    <a:pt x="6678773" y="876300"/>
                  </a:lnTo>
                  <a:close/>
                  <a:moveTo>
                    <a:pt x="6117097" y="876300"/>
                  </a:moveTo>
                  <a:lnTo>
                    <a:pt x="6117097" y="1143000"/>
                  </a:lnTo>
                  <a:lnTo>
                    <a:pt x="6388251" y="1143000"/>
                  </a:lnTo>
                  <a:lnTo>
                    <a:pt x="6388251" y="876300"/>
                  </a:lnTo>
                  <a:close/>
                  <a:moveTo>
                    <a:pt x="5826576" y="876300"/>
                  </a:moveTo>
                  <a:lnTo>
                    <a:pt x="5826576" y="1143000"/>
                  </a:lnTo>
                  <a:lnTo>
                    <a:pt x="6097729" y="1143000"/>
                  </a:lnTo>
                  <a:lnTo>
                    <a:pt x="6097729" y="876300"/>
                  </a:lnTo>
                  <a:close/>
                  <a:moveTo>
                    <a:pt x="5536054" y="876300"/>
                  </a:moveTo>
                  <a:lnTo>
                    <a:pt x="5536054" y="1143000"/>
                  </a:lnTo>
                  <a:lnTo>
                    <a:pt x="5807208" y="1143000"/>
                  </a:lnTo>
                  <a:lnTo>
                    <a:pt x="5807208" y="876300"/>
                  </a:lnTo>
                  <a:close/>
                  <a:moveTo>
                    <a:pt x="5247147" y="876300"/>
                  </a:moveTo>
                  <a:lnTo>
                    <a:pt x="5247147" y="1143000"/>
                  </a:lnTo>
                  <a:lnTo>
                    <a:pt x="5516686" y="1143000"/>
                  </a:lnTo>
                  <a:lnTo>
                    <a:pt x="5516686" y="876300"/>
                  </a:lnTo>
                  <a:close/>
                  <a:moveTo>
                    <a:pt x="4956625" y="876300"/>
                  </a:moveTo>
                  <a:lnTo>
                    <a:pt x="4956625" y="1143000"/>
                  </a:lnTo>
                  <a:lnTo>
                    <a:pt x="5227779" y="1143000"/>
                  </a:lnTo>
                  <a:lnTo>
                    <a:pt x="5227779" y="876300"/>
                  </a:lnTo>
                  <a:close/>
                  <a:moveTo>
                    <a:pt x="4666103" y="876300"/>
                  </a:moveTo>
                  <a:lnTo>
                    <a:pt x="4666103" y="1143000"/>
                  </a:lnTo>
                  <a:lnTo>
                    <a:pt x="4937257" y="1143000"/>
                  </a:lnTo>
                  <a:lnTo>
                    <a:pt x="4937257" y="876300"/>
                  </a:lnTo>
                  <a:close/>
                  <a:moveTo>
                    <a:pt x="4375581" y="876300"/>
                  </a:moveTo>
                  <a:lnTo>
                    <a:pt x="4375581" y="1143000"/>
                  </a:lnTo>
                  <a:lnTo>
                    <a:pt x="4646735" y="1143000"/>
                  </a:lnTo>
                  <a:lnTo>
                    <a:pt x="4646735" y="876300"/>
                  </a:lnTo>
                  <a:close/>
                  <a:moveTo>
                    <a:pt x="4085059" y="876300"/>
                  </a:moveTo>
                  <a:lnTo>
                    <a:pt x="4085059" y="1143000"/>
                  </a:lnTo>
                  <a:lnTo>
                    <a:pt x="4356213" y="1143000"/>
                  </a:lnTo>
                  <a:lnTo>
                    <a:pt x="4356213" y="876300"/>
                  </a:lnTo>
                  <a:close/>
                  <a:moveTo>
                    <a:pt x="3794538" y="876300"/>
                  </a:moveTo>
                  <a:lnTo>
                    <a:pt x="3794538" y="1143000"/>
                  </a:lnTo>
                  <a:lnTo>
                    <a:pt x="4065691" y="1143000"/>
                  </a:lnTo>
                  <a:lnTo>
                    <a:pt x="4065691" y="876300"/>
                  </a:lnTo>
                  <a:close/>
                  <a:moveTo>
                    <a:pt x="3504016" y="876300"/>
                  </a:moveTo>
                  <a:lnTo>
                    <a:pt x="3504016" y="1143000"/>
                  </a:lnTo>
                  <a:lnTo>
                    <a:pt x="3775170" y="1143000"/>
                  </a:lnTo>
                  <a:lnTo>
                    <a:pt x="3775170" y="876300"/>
                  </a:lnTo>
                  <a:close/>
                  <a:moveTo>
                    <a:pt x="3213494" y="876300"/>
                  </a:moveTo>
                  <a:lnTo>
                    <a:pt x="3213494" y="1143000"/>
                  </a:lnTo>
                  <a:lnTo>
                    <a:pt x="3484648" y="1143000"/>
                  </a:lnTo>
                  <a:lnTo>
                    <a:pt x="3484648" y="876300"/>
                  </a:lnTo>
                  <a:close/>
                  <a:moveTo>
                    <a:pt x="2922972" y="876300"/>
                  </a:moveTo>
                  <a:lnTo>
                    <a:pt x="2922972" y="1143000"/>
                  </a:lnTo>
                  <a:lnTo>
                    <a:pt x="3194126" y="1143000"/>
                  </a:lnTo>
                  <a:lnTo>
                    <a:pt x="3194126" y="876300"/>
                  </a:lnTo>
                  <a:close/>
                  <a:moveTo>
                    <a:pt x="2632451" y="876300"/>
                  </a:moveTo>
                  <a:lnTo>
                    <a:pt x="2632451" y="1143000"/>
                  </a:lnTo>
                  <a:lnTo>
                    <a:pt x="2903604" y="1143000"/>
                  </a:lnTo>
                  <a:lnTo>
                    <a:pt x="2903604" y="876300"/>
                  </a:lnTo>
                  <a:close/>
                  <a:moveTo>
                    <a:pt x="2341929" y="876300"/>
                  </a:moveTo>
                  <a:lnTo>
                    <a:pt x="2341929" y="1143000"/>
                  </a:lnTo>
                  <a:lnTo>
                    <a:pt x="2613083" y="1143000"/>
                  </a:lnTo>
                  <a:lnTo>
                    <a:pt x="2613083" y="876300"/>
                  </a:lnTo>
                  <a:close/>
                  <a:moveTo>
                    <a:pt x="2051407" y="876300"/>
                  </a:moveTo>
                  <a:lnTo>
                    <a:pt x="2051407" y="1143000"/>
                  </a:lnTo>
                  <a:lnTo>
                    <a:pt x="2322561" y="1143000"/>
                  </a:lnTo>
                  <a:lnTo>
                    <a:pt x="2322561" y="876300"/>
                  </a:lnTo>
                  <a:close/>
                  <a:moveTo>
                    <a:pt x="1760886" y="876300"/>
                  </a:moveTo>
                  <a:lnTo>
                    <a:pt x="1760886" y="1143000"/>
                  </a:lnTo>
                  <a:lnTo>
                    <a:pt x="2032039" y="1143000"/>
                  </a:lnTo>
                  <a:lnTo>
                    <a:pt x="2032039" y="876300"/>
                  </a:lnTo>
                  <a:close/>
                  <a:moveTo>
                    <a:pt x="1471977" y="876300"/>
                  </a:moveTo>
                  <a:lnTo>
                    <a:pt x="1471977" y="1143000"/>
                  </a:lnTo>
                  <a:lnTo>
                    <a:pt x="1743131" y="1143000"/>
                  </a:lnTo>
                  <a:lnTo>
                    <a:pt x="1743131" y="876300"/>
                  </a:lnTo>
                  <a:close/>
                  <a:moveTo>
                    <a:pt x="1181455" y="876300"/>
                  </a:moveTo>
                  <a:lnTo>
                    <a:pt x="1181455" y="1143000"/>
                  </a:lnTo>
                  <a:lnTo>
                    <a:pt x="1452609" y="1143000"/>
                  </a:lnTo>
                  <a:lnTo>
                    <a:pt x="1452609" y="876300"/>
                  </a:lnTo>
                  <a:close/>
                  <a:moveTo>
                    <a:pt x="890933" y="876300"/>
                  </a:moveTo>
                  <a:lnTo>
                    <a:pt x="890933" y="1143000"/>
                  </a:lnTo>
                  <a:lnTo>
                    <a:pt x="1162087" y="1143000"/>
                  </a:lnTo>
                  <a:lnTo>
                    <a:pt x="1162087" y="876300"/>
                  </a:lnTo>
                  <a:close/>
                  <a:moveTo>
                    <a:pt x="600412" y="876300"/>
                  </a:moveTo>
                  <a:lnTo>
                    <a:pt x="600412" y="1143000"/>
                  </a:lnTo>
                  <a:lnTo>
                    <a:pt x="871565" y="1143000"/>
                  </a:lnTo>
                  <a:lnTo>
                    <a:pt x="871565" y="876300"/>
                  </a:lnTo>
                  <a:close/>
                  <a:moveTo>
                    <a:pt x="309890" y="876300"/>
                  </a:moveTo>
                  <a:lnTo>
                    <a:pt x="309890" y="1143000"/>
                  </a:lnTo>
                  <a:lnTo>
                    <a:pt x="581044" y="1143000"/>
                  </a:lnTo>
                  <a:lnTo>
                    <a:pt x="581044" y="876300"/>
                  </a:lnTo>
                  <a:close/>
                  <a:moveTo>
                    <a:pt x="19368" y="876300"/>
                  </a:moveTo>
                  <a:lnTo>
                    <a:pt x="19368" y="1143000"/>
                  </a:lnTo>
                  <a:lnTo>
                    <a:pt x="290522" y="1143000"/>
                  </a:lnTo>
                  <a:lnTo>
                    <a:pt x="290522" y="876300"/>
                  </a:lnTo>
                  <a:close/>
                  <a:moveTo>
                    <a:pt x="11925920" y="590550"/>
                  </a:moveTo>
                  <a:lnTo>
                    <a:pt x="11925920" y="857250"/>
                  </a:lnTo>
                  <a:lnTo>
                    <a:pt x="12197073" y="857250"/>
                  </a:lnTo>
                  <a:lnTo>
                    <a:pt x="12197073" y="590550"/>
                  </a:lnTo>
                  <a:close/>
                  <a:moveTo>
                    <a:pt x="11635398" y="590550"/>
                  </a:moveTo>
                  <a:lnTo>
                    <a:pt x="11635398" y="857250"/>
                  </a:lnTo>
                  <a:lnTo>
                    <a:pt x="11906552" y="857250"/>
                  </a:lnTo>
                  <a:lnTo>
                    <a:pt x="11906552" y="590550"/>
                  </a:lnTo>
                  <a:close/>
                  <a:moveTo>
                    <a:pt x="11344876" y="590550"/>
                  </a:moveTo>
                  <a:lnTo>
                    <a:pt x="11344876" y="857250"/>
                  </a:lnTo>
                  <a:lnTo>
                    <a:pt x="11616030" y="857250"/>
                  </a:lnTo>
                  <a:lnTo>
                    <a:pt x="11616030" y="590550"/>
                  </a:lnTo>
                  <a:close/>
                  <a:moveTo>
                    <a:pt x="11054354" y="590550"/>
                  </a:moveTo>
                  <a:lnTo>
                    <a:pt x="11054354" y="857250"/>
                  </a:lnTo>
                  <a:lnTo>
                    <a:pt x="11325508" y="857250"/>
                  </a:lnTo>
                  <a:lnTo>
                    <a:pt x="11325508" y="590550"/>
                  </a:lnTo>
                  <a:close/>
                  <a:moveTo>
                    <a:pt x="10763832" y="590550"/>
                  </a:moveTo>
                  <a:lnTo>
                    <a:pt x="10763832" y="857250"/>
                  </a:lnTo>
                  <a:lnTo>
                    <a:pt x="11034986" y="857250"/>
                  </a:lnTo>
                  <a:lnTo>
                    <a:pt x="11034986" y="590550"/>
                  </a:lnTo>
                  <a:close/>
                  <a:moveTo>
                    <a:pt x="10473311" y="590550"/>
                  </a:moveTo>
                  <a:lnTo>
                    <a:pt x="10473311" y="857250"/>
                  </a:lnTo>
                  <a:lnTo>
                    <a:pt x="10744464" y="857250"/>
                  </a:lnTo>
                  <a:lnTo>
                    <a:pt x="10744464" y="590550"/>
                  </a:lnTo>
                  <a:close/>
                  <a:moveTo>
                    <a:pt x="10182789" y="590550"/>
                  </a:moveTo>
                  <a:lnTo>
                    <a:pt x="10182789" y="857250"/>
                  </a:lnTo>
                  <a:lnTo>
                    <a:pt x="10453943" y="857250"/>
                  </a:lnTo>
                  <a:lnTo>
                    <a:pt x="10453943" y="590550"/>
                  </a:lnTo>
                  <a:close/>
                  <a:moveTo>
                    <a:pt x="9892267" y="590550"/>
                  </a:moveTo>
                  <a:lnTo>
                    <a:pt x="9892267" y="857250"/>
                  </a:lnTo>
                  <a:lnTo>
                    <a:pt x="10163421" y="857250"/>
                  </a:lnTo>
                  <a:lnTo>
                    <a:pt x="10163421" y="590550"/>
                  </a:lnTo>
                  <a:close/>
                  <a:moveTo>
                    <a:pt x="9601745" y="590550"/>
                  </a:moveTo>
                  <a:lnTo>
                    <a:pt x="9601745" y="857250"/>
                  </a:lnTo>
                  <a:lnTo>
                    <a:pt x="9872899" y="857250"/>
                  </a:lnTo>
                  <a:lnTo>
                    <a:pt x="9872899" y="590550"/>
                  </a:lnTo>
                  <a:close/>
                  <a:moveTo>
                    <a:pt x="9311224" y="590550"/>
                  </a:moveTo>
                  <a:lnTo>
                    <a:pt x="9311224" y="857250"/>
                  </a:lnTo>
                  <a:lnTo>
                    <a:pt x="9582377" y="857250"/>
                  </a:lnTo>
                  <a:lnTo>
                    <a:pt x="9582377" y="590550"/>
                  </a:lnTo>
                  <a:close/>
                  <a:moveTo>
                    <a:pt x="9020702" y="590550"/>
                  </a:moveTo>
                  <a:lnTo>
                    <a:pt x="9020702" y="857250"/>
                  </a:lnTo>
                  <a:lnTo>
                    <a:pt x="9291856" y="857250"/>
                  </a:lnTo>
                  <a:lnTo>
                    <a:pt x="9291856" y="590550"/>
                  </a:lnTo>
                  <a:close/>
                  <a:moveTo>
                    <a:pt x="8731793" y="590550"/>
                  </a:moveTo>
                  <a:lnTo>
                    <a:pt x="8731793" y="857250"/>
                  </a:lnTo>
                  <a:lnTo>
                    <a:pt x="9001334" y="857250"/>
                  </a:lnTo>
                  <a:lnTo>
                    <a:pt x="9001334" y="590550"/>
                  </a:lnTo>
                  <a:close/>
                  <a:moveTo>
                    <a:pt x="8441272" y="590550"/>
                  </a:moveTo>
                  <a:lnTo>
                    <a:pt x="8441272" y="857250"/>
                  </a:lnTo>
                  <a:lnTo>
                    <a:pt x="8712425" y="857250"/>
                  </a:lnTo>
                  <a:lnTo>
                    <a:pt x="8712425" y="590550"/>
                  </a:lnTo>
                  <a:close/>
                  <a:moveTo>
                    <a:pt x="8150750" y="590550"/>
                  </a:moveTo>
                  <a:lnTo>
                    <a:pt x="8150750" y="857250"/>
                  </a:lnTo>
                  <a:lnTo>
                    <a:pt x="8421904" y="857250"/>
                  </a:lnTo>
                  <a:lnTo>
                    <a:pt x="8421904" y="590550"/>
                  </a:lnTo>
                  <a:close/>
                  <a:moveTo>
                    <a:pt x="7860228" y="590550"/>
                  </a:moveTo>
                  <a:lnTo>
                    <a:pt x="7860228" y="857250"/>
                  </a:lnTo>
                  <a:lnTo>
                    <a:pt x="8131382" y="857250"/>
                  </a:lnTo>
                  <a:lnTo>
                    <a:pt x="8131382" y="590550"/>
                  </a:lnTo>
                  <a:close/>
                  <a:moveTo>
                    <a:pt x="7569706" y="590550"/>
                  </a:moveTo>
                  <a:lnTo>
                    <a:pt x="7569706" y="857250"/>
                  </a:lnTo>
                  <a:lnTo>
                    <a:pt x="7840860" y="857250"/>
                  </a:lnTo>
                  <a:lnTo>
                    <a:pt x="7840860" y="590550"/>
                  </a:lnTo>
                  <a:close/>
                  <a:moveTo>
                    <a:pt x="7279185" y="590550"/>
                  </a:moveTo>
                  <a:lnTo>
                    <a:pt x="7279185" y="857250"/>
                  </a:lnTo>
                  <a:lnTo>
                    <a:pt x="7550338" y="857250"/>
                  </a:lnTo>
                  <a:lnTo>
                    <a:pt x="7550338" y="590550"/>
                  </a:lnTo>
                  <a:close/>
                  <a:moveTo>
                    <a:pt x="6988663" y="590550"/>
                  </a:moveTo>
                  <a:lnTo>
                    <a:pt x="6988663" y="857250"/>
                  </a:lnTo>
                  <a:lnTo>
                    <a:pt x="7259817" y="857250"/>
                  </a:lnTo>
                  <a:lnTo>
                    <a:pt x="7259817" y="590550"/>
                  </a:lnTo>
                  <a:close/>
                  <a:moveTo>
                    <a:pt x="6698141" y="590550"/>
                  </a:moveTo>
                  <a:lnTo>
                    <a:pt x="6698141" y="857250"/>
                  </a:lnTo>
                  <a:lnTo>
                    <a:pt x="6969295" y="857250"/>
                  </a:lnTo>
                  <a:lnTo>
                    <a:pt x="6969295" y="590550"/>
                  </a:lnTo>
                  <a:close/>
                  <a:moveTo>
                    <a:pt x="6407619" y="590550"/>
                  </a:moveTo>
                  <a:lnTo>
                    <a:pt x="6407619" y="857250"/>
                  </a:lnTo>
                  <a:lnTo>
                    <a:pt x="6678773" y="857250"/>
                  </a:lnTo>
                  <a:lnTo>
                    <a:pt x="6678773" y="590550"/>
                  </a:lnTo>
                  <a:close/>
                  <a:moveTo>
                    <a:pt x="6117097" y="590550"/>
                  </a:moveTo>
                  <a:lnTo>
                    <a:pt x="6117097" y="857250"/>
                  </a:lnTo>
                  <a:lnTo>
                    <a:pt x="6388251" y="857250"/>
                  </a:lnTo>
                  <a:lnTo>
                    <a:pt x="6388251" y="590550"/>
                  </a:lnTo>
                  <a:close/>
                  <a:moveTo>
                    <a:pt x="5826576" y="590550"/>
                  </a:moveTo>
                  <a:lnTo>
                    <a:pt x="5826576" y="857250"/>
                  </a:lnTo>
                  <a:lnTo>
                    <a:pt x="6097729" y="857250"/>
                  </a:lnTo>
                  <a:lnTo>
                    <a:pt x="6097729" y="590550"/>
                  </a:lnTo>
                  <a:close/>
                  <a:moveTo>
                    <a:pt x="5536054" y="590550"/>
                  </a:moveTo>
                  <a:lnTo>
                    <a:pt x="5536054" y="857250"/>
                  </a:lnTo>
                  <a:lnTo>
                    <a:pt x="5807208" y="857250"/>
                  </a:lnTo>
                  <a:lnTo>
                    <a:pt x="5807208" y="590550"/>
                  </a:lnTo>
                  <a:close/>
                  <a:moveTo>
                    <a:pt x="5247147" y="590550"/>
                  </a:moveTo>
                  <a:lnTo>
                    <a:pt x="5247147" y="857250"/>
                  </a:lnTo>
                  <a:lnTo>
                    <a:pt x="5516686" y="857250"/>
                  </a:lnTo>
                  <a:lnTo>
                    <a:pt x="5516686" y="590550"/>
                  </a:lnTo>
                  <a:close/>
                  <a:moveTo>
                    <a:pt x="4956625" y="590550"/>
                  </a:moveTo>
                  <a:lnTo>
                    <a:pt x="4956625" y="857250"/>
                  </a:lnTo>
                  <a:lnTo>
                    <a:pt x="5227779" y="857250"/>
                  </a:lnTo>
                  <a:lnTo>
                    <a:pt x="5227779" y="590550"/>
                  </a:lnTo>
                  <a:close/>
                  <a:moveTo>
                    <a:pt x="4666103" y="590550"/>
                  </a:moveTo>
                  <a:lnTo>
                    <a:pt x="4666103" y="857250"/>
                  </a:lnTo>
                  <a:lnTo>
                    <a:pt x="4937257" y="857250"/>
                  </a:lnTo>
                  <a:lnTo>
                    <a:pt x="4937257" y="590550"/>
                  </a:lnTo>
                  <a:close/>
                  <a:moveTo>
                    <a:pt x="4375581" y="590550"/>
                  </a:moveTo>
                  <a:lnTo>
                    <a:pt x="4375581" y="857250"/>
                  </a:lnTo>
                  <a:lnTo>
                    <a:pt x="4646735" y="857250"/>
                  </a:lnTo>
                  <a:lnTo>
                    <a:pt x="4646735" y="590550"/>
                  </a:lnTo>
                  <a:close/>
                  <a:moveTo>
                    <a:pt x="4085059" y="590550"/>
                  </a:moveTo>
                  <a:lnTo>
                    <a:pt x="4085059" y="857250"/>
                  </a:lnTo>
                  <a:lnTo>
                    <a:pt x="4356213" y="857250"/>
                  </a:lnTo>
                  <a:lnTo>
                    <a:pt x="4356213" y="590550"/>
                  </a:lnTo>
                  <a:close/>
                  <a:moveTo>
                    <a:pt x="3794538" y="590550"/>
                  </a:moveTo>
                  <a:lnTo>
                    <a:pt x="3794538" y="857250"/>
                  </a:lnTo>
                  <a:lnTo>
                    <a:pt x="4065691" y="857250"/>
                  </a:lnTo>
                  <a:lnTo>
                    <a:pt x="4065691" y="590550"/>
                  </a:lnTo>
                  <a:close/>
                  <a:moveTo>
                    <a:pt x="3504016" y="590550"/>
                  </a:moveTo>
                  <a:lnTo>
                    <a:pt x="3504016" y="857250"/>
                  </a:lnTo>
                  <a:lnTo>
                    <a:pt x="3775170" y="857250"/>
                  </a:lnTo>
                  <a:lnTo>
                    <a:pt x="3775170" y="590550"/>
                  </a:lnTo>
                  <a:close/>
                  <a:moveTo>
                    <a:pt x="3213494" y="590550"/>
                  </a:moveTo>
                  <a:lnTo>
                    <a:pt x="3213494" y="857250"/>
                  </a:lnTo>
                  <a:lnTo>
                    <a:pt x="3484648" y="857250"/>
                  </a:lnTo>
                  <a:lnTo>
                    <a:pt x="3484648" y="590550"/>
                  </a:lnTo>
                  <a:close/>
                  <a:moveTo>
                    <a:pt x="2922972" y="590550"/>
                  </a:moveTo>
                  <a:lnTo>
                    <a:pt x="2922972" y="857250"/>
                  </a:lnTo>
                  <a:lnTo>
                    <a:pt x="3194126" y="857250"/>
                  </a:lnTo>
                  <a:lnTo>
                    <a:pt x="3194126" y="590550"/>
                  </a:lnTo>
                  <a:close/>
                  <a:moveTo>
                    <a:pt x="2632451" y="590550"/>
                  </a:moveTo>
                  <a:lnTo>
                    <a:pt x="2632451" y="857250"/>
                  </a:lnTo>
                  <a:lnTo>
                    <a:pt x="2903604" y="857250"/>
                  </a:lnTo>
                  <a:lnTo>
                    <a:pt x="2903604" y="590550"/>
                  </a:lnTo>
                  <a:close/>
                  <a:moveTo>
                    <a:pt x="2341929" y="590550"/>
                  </a:moveTo>
                  <a:lnTo>
                    <a:pt x="2341929" y="857250"/>
                  </a:lnTo>
                  <a:lnTo>
                    <a:pt x="2613083" y="857250"/>
                  </a:lnTo>
                  <a:lnTo>
                    <a:pt x="2613083" y="590550"/>
                  </a:lnTo>
                  <a:close/>
                  <a:moveTo>
                    <a:pt x="2051407" y="590550"/>
                  </a:moveTo>
                  <a:lnTo>
                    <a:pt x="2051407" y="857250"/>
                  </a:lnTo>
                  <a:lnTo>
                    <a:pt x="2322561" y="857250"/>
                  </a:lnTo>
                  <a:lnTo>
                    <a:pt x="2322561" y="590550"/>
                  </a:lnTo>
                  <a:close/>
                  <a:moveTo>
                    <a:pt x="1760886" y="590550"/>
                  </a:moveTo>
                  <a:lnTo>
                    <a:pt x="1760886" y="857250"/>
                  </a:lnTo>
                  <a:lnTo>
                    <a:pt x="2032039" y="857250"/>
                  </a:lnTo>
                  <a:lnTo>
                    <a:pt x="2032039" y="590550"/>
                  </a:lnTo>
                  <a:close/>
                  <a:moveTo>
                    <a:pt x="1471977" y="590550"/>
                  </a:moveTo>
                  <a:lnTo>
                    <a:pt x="1471977" y="857250"/>
                  </a:lnTo>
                  <a:lnTo>
                    <a:pt x="1743131" y="857250"/>
                  </a:lnTo>
                  <a:lnTo>
                    <a:pt x="1743131" y="590550"/>
                  </a:lnTo>
                  <a:close/>
                  <a:moveTo>
                    <a:pt x="1181455" y="590550"/>
                  </a:moveTo>
                  <a:lnTo>
                    <a:pt x="1181455" y="857250"/>
                  </a:lnTo>
                  <a:lnTo>
                    <a:pt x="1452609" y="857250"/>
                  </a:lnTo>
                  <a:lnTo>
                    <a:pt x="1452609" y="590550"/>
                  </a:lnTo>
                  <a:close/>
                  <a:moveTo>
                    <a:pt x="890933" y="590550"/>
                  </a:moveTo>
                  <a:lnTo>
                    <a:pt x="890933" y="857250"/>
                  </a:lnTo>
                  <a:lnTo>
                    <a:pt x="1162087" y="857250"/>
                  </a:lnTo>
                  <a:lnTo>
                    <a:pt x="1162087" y="590550"/>
                  </a:lnTo>
                  <a:close/>
                  <a:moveTo>
                    <a:pt x="600412" y="590550"/>
                  </a:moveTo>
                  <a:lnTo>
                    <a:pt x="600412" y="857250"/>
                  </a:lnTo>
                  <a:lnTo>
                    <a:pt x="871565" y="857250"/>
                  </a:lnTo>
                  <a:lnTo>
                    <a:pt x="871565" y="590550"/>
                  </a:lnTo>
                  <a:close/>
                  <a:moveTo>
                    <a:pt x="309890" y="590550"/>
                  </a:moveTo>
                  <a:lnTo>
                    <a:pt x="309890" y="857250"/>
                  </a:lnTo>
                  <a:lnTo>
                    <a:pt x="581044" y="857250"/>
                  </a:lnTo>
                  <a:lnTo>
                    <a:pt x="581044" y="590550"/>
                  </a:lnTo>
                  <a:close/>
                  <a:moveTo>
                    <a:pt x="19368" y="590550"/>
                  </a:moveTo>
                  <a:lnTo>
                    <a:pt x="19368" y="857250"/>
                  </a:lnTo>
                  <a:lnTo>
                    <a:pt x="290522" y="857250"/>
                  </a:lnTo>
                  <a:lnTo>
                    <a:pt x="290522" y="590550"/>
                  </a:lnTo>
                  <a:close/>
                  <a:moveTo>
                    <a:pt x="11925920" y="304800"/>
                  </a:moveTo>
                  <a:lnTo>
                    <a:pt x="11925920" y="571500"/>
                  </a:lnTo>
                  <a:lnTo>
                    <a:pt x="12197073" y="571500"/>
                  </a:lnTo>
                  <a:lnTo>
                    <a:pt x="12197073" y="304800"/>
                  </a:lnTo>
                  <a:close/>
                  <a:moveTo>
                    <a:pt x="11635398" y="304800"/>
                  </a:moveTo>
                  <a:lnTo>
                    <a:pt x="11635398" y="571500"/>
                  </a:lnTo>
                  <a:lnTo>
                    <a:pt x="11906552" y="571500"/>
                  </a:lnTo>
                  <a:lnTo>
                    <a:pt x="11906552" y="304800"/>
                  </a:lnTo>
                  <a:close/>
                  <a:moveTo>
                    <a:pt x="11344876" y="304800"/>
                  </a:moveTo>
                  <a:lnTo>
                    <a:pt x="11344876" y="571500"/>
                  </a:lnTo>
                  <a:lnTo>
                    <a:pt x="11616030" y="571500"/>
                  </a:lnTo>
                  <a:lnTo>
                    <a:pt x="11616030" y="304800"/>
                  </a:lnTo>
                  <a:close/>
                  <a:moveTo>
                    <a:pt x="11054354" y="304800"/>
                  </a:moveTo>
                  <a:lnTo>
                    <a:pt x="11054354" y="571500"/>
                  </a:lnTo>
                  <a:lnTo>
                    <a:pt x="11325508" y="571500"/>
                  </a:lnTo>
                  <a:lnTo>
                    <a:pt x="11325508" y="304800"/>
                  </a:lnTo>
                  <a:close/>
                  <a:moveTo>
                    <a:pt x="10763832" y="304800"/>
                  </a:moveTo>
                  <a:lnTo>
                    <a:pt x="10763832" y="571500"/>
                  </a:lnTo>
                  <a:lnTo>
                    <a:pt x="11034986" y="571500"/>
                  </a:lnTo>
                  <a:lnTo>
                    <a:pt x="11034986" y="304800"/>
                  </a:lnTo>
                  <a:close/>
                  <a:moveTo>
                    <a:pt x="10473311" y="304800"/>
                  </a:moveTo>
                  <a:lnTo>
                    <a:pt x="10473311" y="571500"/>
                  </a:lnTo>
                  <a:lnTo>
                    <a:pt x="10744464" y="571500"/>
                  </a:lnTo>
                  <a:lnTo>
                    <a:pt x="10744464" y="304800"/>
                  </a:lnTo>
                  <a:close/>
                  <a:moveTo>
                    <a:pt x="10182789" y="304800"/>
                  </a:moveTo>
                  <a:lnTo>
                    <a:pt x="10182789" y="571500"/>
                  </a:lnTo>
                  <a:lnTo>
                    <a:pt x="10453943" y="571500"/>
                  </a:lnTo>
                  <a:lnTo>
                    <a:pt x="10453943" y="304800"/>
                  </a:lnTo>
                  <a:close/>
                  <a:moveTo>
                    <a:pt x="9892267" y="304800"/>
                  </a:moveTo>
                  <a:lnTo>
                    <a:pt x="9892267" y="571500"/>
                  </a:lnTo>
                  <a:lnTo>
                    <a:pt x="10163421" y="571500"/>
                  </a:lnTo>
                  <a:lnTo>
                    <a:pt x="10163421" y="304800"/>
                  </a:lnTo>
                  <a:close/>
                  <a:moveTo>
                    <a:pt x="9601745" y="304800"/>
                  </a:moveTo>
                  <a:lnTo>
                    <a:pt x="9601745" y="571500"/>
                  </a:lnTo>
                  <a:lnTo>
                    <a:pt x="9872899" y="571500"/>
                  </a:lnTo>
                  <a:lnTo>
                    <a:pt x="9872899" y="304800"/>
                  </a:lnTo>
                  <a:close/>
                  <a:moveTo>
                    <a:pt x="9311224" y="304800"/>
                  </a:moveTo>
                  <a:lnTo>
                    <a:pt x="9311224" y="571500"/>
                  </a:lnTo>
                  <a:lnTo>
                    <a:pt x="9582377" y="571500"/>
                  </a:lnTo>
                  <a:lnTo>
                    <a:pt x="9582377" y="304800"/>
                  </a:lnTo>
                  <a:close/>
                  <a:moveTo>
                    <a:pt x="9020702" y="304800"/>
                  </a:moveTo>
                  <a:lnTo>
                    <a:pt x="9020702" y="571500"/>
                  </a:lnTo>
                  <a:lnTo>
                    <a:pt x="9291856" y="571500"/>
                  </a:lnTo>
                  <a:lnTo>
                    <a:pt x="9291856" y="304800"/>
                  </a:lnTo>
                  <a:close/>
                  <a:moveTo>
                    <a:pt x="8731793" y="304800"/>
                  </a:moveTo>
                  <a:lnTo>
                    <a:pt x="8731793" y="571500"/>
                  </a:lnTo>
                  <a:lnTo>
                    <a:pt x="9001334" y="571500"/>
                  </a:lnTo>
                  <a:lnTo>
                    <a:pt x="9001334" y="304800"/>
                  </a:lnTo>
                  <a:close/>
                  <a:moveTo>
                    <a:pt x="8441272" y="304800"/>
                  </a:moveTo>
                  <a:lnTo>
                    <a:pt x="8441272" y="571500"/>
                  </a:lnTo>
                  <a:lnTo>
                    <a:pt x="8712425" y="571500"/>
                  </a:lnTo>
                  <a:lnTo>
                    <a:pt x="8712425" y="304800"/>
                  </a:lnTo>
                  <a:close/>
                  <a:moveTo>
                    <a:pt x="8150750" y="304800"/>
                  </a:moveTo>
                  <a:lnTo>
                    <a:pt x="8150750" y="571500"/>
                  </a:lnTo>
                  <a:lnTo>
                    <a:pt x="8421904" y="571500"/>
                  </a:lnTo>
                  <a:lnTo>
                    <a:pt x="8421904" y="304800"/>
                  </a:lnTo>
                  <a:close/>
                  <a:moveTo>
                    <a:pt x="7860228" y="304800"/>
                  </a:moveTo>
                  <a:lnTo>
                    <a:pt x="7860228" y="571500"/>
                  </a:lnTo>
                  <a:lnTo>
                    <a:pt x="8131382" y="571500"/>
                  </a:lnTo>
                  <a:lnTo>
                    <a:pt x="8131382" y="304800"/>
                  </a:lnTo>
                  <a:close/>
                  <a:moveTo>
                    <a:pt x="7569706" y="304800"/>
                  </a:moveTo>
                  <a:lnTo>
                    <a:pt x="7569706" y="571500"/>
                  </a:lnTo>
                  <a:lnTo>
                    <a:pt x="7840860" y="571500"/>
                  </a:lnTo>
                  <a:lnTo>
                    <a:pt x="7840860" y="304800"/>
                  </a:lnTo>
                  <a:close/>
                  <a:moveTo>
                    <a:pt x="7279185" y="304800"/>
                  </a:moveTo>
                  <a:lnTo>
                    <a:pt x="7279185" y="571500"/>
                  </a:lnTo>
                  <a:lnTo>
                    <a:pt x="7550338" y="571500"/>
                  </a:lnTo>
                  <a:lnTo>
                    <a:pt x="7550338" y="304800"/>
                  </a:lnTo>
                  <a:close/>
                  <a:moveTo>
                    <a:pt x="6988663" y="304800"/>
                  </a:moveTo>
                  <a:lnTo>
                    <a:pt x="6988663" y="571500"/>
                  </a:lnTo>
                  <a:lnTo>
                    <a:pt x="7259817" y="571500"/>
                  </a:lnTo>
                  <a:lnTo>
                    <a:pt x="7259817" y="304800"/>
                  </a:lnTo>
                  <a:close/>
                  <a:moveTo>
                    <a:pt x="6698141" y="304800"/>
                  </a:moveTo>
                  <a:lnTo>
                    <a:pt x="6698141" y="571500"/>
                  </a:lnTo>
                  <a:lnTo>
                    <a:pt x="6969295" y="571500"/>
                  </a:lnTo>
                  <a:lnTo>
                    <a:pt x="6969295" y="304800"/>
                  </a:lnTo>
                  <a:close/>
                  <a:moveTo>
                    <a:pt x="6407619" y="304800"/>
                  </a:moveTo>
                  <a:lnTo>
                    <a:pt x="6407619" y="571500"/>
                  </a:lnTo>
                  <a:lnTo>
                    <a:pt x="6678773" y="571500"/>
                  </a:lnTo>
                  <a:lnTo>
                    <a:pt x="6678773" y="304800"/>
                  </a:lnTo>
                  <a:close/>
                  <a:moveTo>
                    <a:pt x="6117097" y="304800"/>
                  </a:moveTo>
                  <a:lnTo>
                    <a:pt x="6117097" y="571500"/>
                  </a:lnTo>
                  <a:lnTo>
                    <a:pt x="6388251" y="571500"/>
                  </a:lnTo>
                  <a:lnTo>
                    <a:pt x="6388251" y="304800"/>
                  </a:lnTo>
                  <a:close/>
                  <a:moveTo>
                    <a:pt x="5826576" y="304800"/>
                  </a:moveTo>
                  <a:lnTo>
                    <a:pt x="5826576" y="571500"/>
                  </a:lnTo>
                  <a:lnTo>
                    <a:pt x="6097729" y="571500"/>
                  </a:lnTo>
                  <a:lnTo>
                    <a:pt x="6097729" y="304800"/>
                  </a:lnTo>
                  <a:close/>
                  <a:moveTo>
                    <a:pt x="5536054" y="304800"/>
                  </a:moveTo>
                  <a:lnTo>
                    <a:pt x="5536054" y="571500"/>
                  </a:lnTo>
                  <a:lnTo>
                    <a:pt x="5807208" y="571500"/>
                  </a:lnTo>
                  <a:lnTo>
                    <a:pt x="5807208" y="304800"/>
                  </a:lnTo>
                  <a:close/>
                  <a:moveTo>
                    <a:pt x="5247147" y="304800"/>
                  </a:moveTo>
                  <a:lnTo>
                    <a:pt x="5247147" y="571500"/>
                  </a:lnTo>
                  <a:lnTo>
                    <a:pt x="5516686" y="571500"/>
                  </a:lnTo>
                  <a:lnTo>
                    <a:pt x="5516686" y="304800"/>
                  </a:lnTo>
                  <a:close/>
                  <a:moveTo>
                    <a:pt x="4956625" y="304800"/>
                  </a:moveTo>
                  <a:lnTo>
                    <a:pt x="4956625" y="571500"/>
                  </a:lnTo>
                  <a:lnTo>
                    <a:pt x="5227779" y="571500"/>
                  </a:lnTo>
                  <a:lnTo>
                    <a:pt x="5227779" y="304800"/>
                  </a:lnTo>
                  <a:close/>
                  <a:moveTo>
                    <a:pt x="4666103" y="304800"/>
                  </a:moveTo>
                  <a:lnTo>
                    <a:pt x="4666103" y="571500"/>
                  </a:lnTo>
                  <a:lnTo>
                    <a:pt x="4937257" y="571500"/>
                  </a:lnTo>
                  <a:lnTo>
                    <a:pt x="4937257" y="304800"/>
                  </a:lnTo>
                  <a:close/>
                  <a:moveTo>
                    <a:pt x="4375581" y="304800"/>
                  </a:moveTo>
                  <a:lnTo>
                    <a:pt x="4375581" y="571500"/>
                  </a:lnTo>
                  <a:lnTo>
                    <a:pt x="4646735" y="571500"/>
                  </a:lnTo>
                  <a:lnTo>
                    <a:pt x="4646735" y="304800"/>
                  </a:lnTo>
                  <a:close/>
                  <a:moveTo>
                    <a:pt x="4085059" y="304800"/>
                  </a:moveTo>
                  <a:lnTo>
                    <a:pt x="4085059" y="571500"/>
                  </a:lnTo>
                  <a:lnTo>
                    <a:pt x="4356213" y="571500"/>
                  </a:lnTo>
                  <a:lnTo>
                    <a:pt x="4356213" y="304800"/>
                  </a:lnTo>
                  <a:close/>
                  <a:moveTo>
                    <a:pt x="3794538" y="304800"/>
                  </a:moveTo>
                  <a:lnTo>
                    <a:pt x="3794538" y="571500"/>
                  </a:lnTo>
                  <a:lnTo>
                    <a:pt x="4065691" y="571500"/>
                  </a:lnTo>
                  <a:lnTo>
                    <a:pt x="4065691" y="304800"/>
                  </a:lnTo>
                  <a:close/>
                  <a:moveTo>
                    <a:pt x="3504016" y="304800"/>
                  </a:moveTo>
                  <a:lnTo>
                    <a:pt x="3504016" y="571500"/>
                  </a:lnTo>
                  <a:lnTo>
                    <a:pt x="3775170" y="571500"/>
                  </a:lnTo>
                  <a:lnTo>
                    <a:pt x="3775170" y="304800"/>
                  </a:lnTo>
                  <a:close/>
                  <a:moveTo>
                    <a:pt x="3213494" y="304800"/>
                  </a:moveTo>
                  <a:lnTo>
                    <a:pt x="3213494" y="571500"/>
                  </a:lnTo>
                  <a:lnTo>
                    <a:pt x="3484648" y="571500"/>
                  </a:lnTo>
                  <a:lnTo>
                    <a:pt x="3484648" y="304800"/>
                  </a:lnTo>
                  <a:close/>
                  <a:moveTo>
                    <a:pt x="2922972" y="304800"/>
                  </a:moveTo>
                  <a:lnTo>
                    <a:pt x="2922972" y="571500"/>
                  </a:lnTo>
                  <a:lnTo>
                    <a:pt x="3194126" y="571500"/>
                  </a:lnTo>
                  <a:lnTo>
                    <a:pt x="3194126" y="304800"/>
                  </a:lnTo>
                  <a:close/>
                  <a:moveTo>
                    <a:pt x="2632451" y="304800"/>
                  </a:moveTo>
                  <a:lnTo>
                    <a:pt x="2632451" y="571500"/>
                  </a:lnTo>
                  <a:lnTo>
                    <a:pt x="2903604" y="571500"/>
                  </a:lnTo>
                  <a:lnTo>
                    <a:pt x="2903604" y="304800"/>
                  </a:lnTo>
                  <a:close/>
                  <a:moveTo>
                    <a:pt x="2341929" y="304800"/>
                  </a:moveTo>
                  <a:lnTo>
                    <a:pt x="2341929" y="571500"/>
                  </a:lnTo>
                  <a:lnTo>
                    <a:pt x="2613083" y="571500"/>
                  </a:lnTo>
                  <a:lnTo>
                    <a:pt x="2613083" y="304800"/>
                  </a:lnTo>
                  <a:close/>
                  <a:moveTo>
                    <a:pt x="2051407" y="304800"/>
                  </a:moveTo>
                  <a:lnTo>
                    <a:pt x="2051407" y="571500"/>
                  </a:lnTo>
                  <a:lnTo>
                    <a:pt x="2322561" y="571500"/>
                  </a:lnTo>
                  <a:lnTo>
                    <a:pt x="2322561" y="304800"/>
                  </a:lnTo>
                  <a:close/>
                  <a:moveTo>
                    <a:pt x="1760886" y="304800"/>
                  </a:moveTo>
                  <a:lnTo>
                    <a:pt x="1760886" y="571500"/>
                  </a:lnTo>
                  <a:lnTo>
                    <a:pt x="2032039" y="571500"/>
                  </a:lnTo>
                  <a:lnTo>
                    <a:pt x="2032039" y="304800"/>
                  </a:lnTo>
                  <a:close/>
                  <a:moveTo>
                    <a:pt x="1471977" y="304800"/>
                  </a:moveTo>
                  <a:lnTo>
                    <a:pt x="1471977" y="571500"/>
                  </a:lnTo>
                  <a:lnTo>
                    <a:pt x="1743131" y="571500"/>
                  </a:lnTo>
                  <a:lnTo>
                    <a:pt x="1743131" y="304800"/>
                  </a:lnTo>
                  <a:close/>
                  <a:moveTo>
                    <a:pt x="1181455" y="304800"/>
                  </a:moveTo>
                  <a:lnTo>
                    <a:pt x="1181455" y="571500"/>
                  </a:lnTo>
                  <a:lnTo>
                    <a:pt x="1452609" y="571500"/>
                  </a:lnTo>
                  <a:lnTo>
                    <a:pt x="1452609" y="304800"/>
                  </a:lnTo>
                  <a:close/>
                  <a:moveTo>
                    <a:pt x="890933" y="304800"/>
                  </a:moveTo>
                  <a:lnTo>
                    <a:pt x="890933" y="571500"/>
                  </a:lnTo>
                  <a:lnTo>
                    <a:pt x="1162087" y="571500"/>
                  </a:lnTo>
                  <a:lnTo>
                    <a:pt x="1162087" y="304800"/>
                  </a:lnTo>
                  <a:close/>
                  <a:moveTo>
                    <a:pt x="600412" y="304800"/>
                  </a:moveTo>
                  <a:lnTo>
                    <a:pt x="600412" y="571500"/>
                  </a:lnTo>
                  <a:lnTo>
                    <a:pt x="871565" y="571500"/>
                  </a:lnTo>
                  <a:lnTo>
                    <a:pt x="871565" y="304800"/>
                  </a:lnTo>
                  <a:close/>
                  <a:moveTo>
                    <a:pt x="309890" y="304800"/>
                  </a:moveTo>
                  <a:lnTo>
                    <a:pt x="309890" y="571500"/>
                  </a:lnTo>
                  <a:lnTo>
                    <a:pt x="581044" y="571500"/>
                  </a:lnTo>
                  <a:lnTo>
                    <a:pt x="581044" y="304800"/>
                  </a:lnTo>
                  <a:close/>
                  <a:moveTo>
                    <a:pt x="19368" y="304800"/>
                  </a:moveTo>
                  <a:lnTo>
                    <a:pt x="19368" y="571500"/>
                  </a:lnTo>
                  <a:lnTo>
                    <a:pt x="290522" y="571500"/>
                  </a:lnTo>
                  <a:lnTo>
                    <a:pt x="290522" y="304800"/>
                  </a:lnTo>
                  <a:close/>
                  <a:moveTo>
                    <a:pt x="11925920" y="19050"/>
                  </a:moveTo>
                  <a:lnTo>
                    <a:pt x="11925920" y="285750"/>
                  </a:lnTo>
                  <a:lnTo>
                    <a:pt x="12197073" y="285750"/>
                  </a:lnTo>
                  <a:lnTo>
                    <a:pt x="12197073" y="19050"/>
                  </a:lnTo>
                  <a:close/>
                  <a:moveTo>
                    <a:pt x="11635398" y="19050"/>
                  </a:moveTo>
                  <a:lnTo>
                    <a:pt x="11635398" y="285750"/>
                  </a:lnTo>
                  <a:lnTo>
                    <a:pt x="11906552" y="285750"/>
                  </a:lnTo>
                  <a:lnTo>
                    <a:pt x="11906552" y="19050"/>
                  </a:lnTo>
                  <a:close/>
                  <a:moveTo>
                    <a:pt x="11344876" y="19050"/>
                  </a:moveTo>
                  <a:lnTo>
                    <a:pt x="11344876" y="285750"/>
                  </a:lnTo>
                  <a:lnTo>
                    <a:pt x="11616030" y="285750"/>
                  </a:lnTo>
                  <a:lnTo>
                    <a:pt x="11616030" y="19050"/>
                  </a:lnTo>
                  <a:close/>
                  <a:moveTo>
                    <a:pt x="11054354" y="19050"/>
                  </a:moveTo>
                  <a:lnTo>
                    <a:pt x="11054354" y="285750"/>
                  </a:lnTo>
                  <a:lnTo>
                    <a:pt x="11325508" y="285750"/>
                  </a:lnTo>
                  <a:lnTo>
                    <a:pt x="11325508" y="19050"/>
                  </a:lnTo>
                  <a:close/>
                  <a:moveTo>
                    <a:pt x="10763832" y="19050"/>
                  </a:moveTo>
                  <a:lnTo>
                    <a:pt x="10763832" y="285750"/>
                  </a:lnTo>
                  <a:lnTo>
                    <a:pt x="11034986" y="285750"/>
                  </a:lnTo>
                  <a:lnTo>
                    <a:pt x="11034986" y="19050"/>
                  </a:lnTo>
                  <a:close/>
                  <a:moveTo>
                    <a:pt x="10473311" y="19050"/>
                  </a:moveTo>
                  <a:lnTo>
                    <a:pt x="10473311" y="285750"/>
                  </a:lnTo>
                  <a:lnTo>
                    <a:pt x="10744464" y="285750"/>
                  </a:lnTo>
                  <a:lnTo>
                    <a:pt x="10744464" y="19050"/>
                  </a:lnTo>
                  <a:close/>
                  <a:moveTo>
                    <a:pt x="10182789" y="19050"/>
                  </a:moveTo>
                  <a:lnTo>
                    <a:pt x="10182789" y="285750"/>
                  </a:lnTo>
                  <a:lnTo>
                    <a:pt x="10453943" y="285750"/>
                  </a:lnTo>
                  <a:lnTo>
                    <a:pt x="10453943" y="19050"/>
                  </a:lnTo>
                  <a:close/>
                  <a:moveTo>
                    <a:pt x="9892267" y="19050"/>
                  </a:moveTo>
                  <a:lnTo>
                    <a:pt x="9892267" y="285750"/>
                  </a:lnTo>
                  <a:lnTo>
                    <a:pt x="10163421" y="285750"/>
                  </a:lnTo>
                  <a:lnTo>
                    <a:pt x="10163421" y="19050"/>
                  </a:lnTo>
                  <a:close/>
                  <a:moveTo>
                    <a:pt x="9601745" y="19050"/>
                  </a:moveTo>
                  <a:lnTo>
                    <a:pt x="9601745" y="285750"/>
                  </a:lnTo>
                  <a:lnTo>
                    <a:pt x="9872899" y="285750"/>
                  </a:lnTo>
                  <a:lnTo>
                    <a:pt x="9872899" y="19050"/>
                  </a:lnTo>
                  <a:close/>
                  <a:moveTo>
                    <a:pt x="9311224" y="19050"/>
                  </a:moveTo>
                  <a:lnTo>
                    <a:pt x="9311224" y="285750"/>
                  </a:lnTo>
                  <a:lnTo>
                    <a:pt x="9582377" y="285750"/>
                  </a:lnTo>
                  <a:lnTo>
                    <a:pt x="9582377" y="19050"/>
                  </a:lnTo>
                  <a:close/>
                  <a:moveTo>
                    <a:pt x="9020702" y="19050"/>
                  </a:moveTo>
                  <a:lnTo>
                    <a:pt x="9020702" y="285750"/>
                  </a:lnTo>
                  <a:lnTo>
                    <a:pt x="9291856" y="285750"/>
                  </a:lnTo>
                  <a:lnTo>
                    <a:pt x="9291856" y="19050"/>
                  </a:lnTo>
                  <a:close/>
                  <a:moveTo>
                    <a:pt x="8731793" y="19050"/>
                  </a:moveTo>
                  <a:lnTo>
                    <a:pt x="8731793" y="285750"/>
                  </a:lnTo>
                  <a:lnTo>
                    <a:pt x="9001334" y="285750"/>
                  </a:lnTo>
                  <a:lnTo>
                    <a:pt x="9001334" y="19050"/>
                  </a:lnTo>
                  <a:close/>
                  <a:moveTo>
                    <a:pt x="8441272" y="19050"/>
                  </a:moveTo>
                  <a:lnTo>
                    <a:pt x="8441272" y="285750"/>
                  </a:lnTo>
                  <a:lnTo>
                    <a:pt x="8712425" y="285750"/>
                  </a:lnTo>
                  <a:lnTo>
                    <a:pt x="8712425" y="19050"/>
                  </a:lnTo>
                  <a:close/>
                  <a:moveTo>
                    <a:pt x="8150750" y="19050"/>
                  </a:moveTo>
                  <a:lnTo>
                    <a:pt x="8150750" y="285750"/>
                  </a:lnTo>
                  <a:lnTo>
                    <a:pt x="8421904" y="285750"/>
                  </a:lnTo>
                  <a:lnTo>
                    <a:pt x="8421904" y="19050"/>
                  </a:lnTo>
                  <a:close/>
                  <a:moveTo>
                    <a:pt x="7860228" y="19050"/>
                  </a:moveTo>
                  <a:lnTo>
                    <a:pt x="7860228" y="285750"/>
                  </a:lnTo>
                  <a:lnTo>
                    <a:pt x="8131382" y="285750"/>
                  </a:lnTo>
                  <a:lnTo>
                    <a:pt x="8131382" y="19050"/>
                  </a:lnTo>
                  <a:close/>
                  <a:moveTo>
                    <a:pt x="7569706" y="19050"/>
                  </a:moveTo>
                  <a:lnTo>
                    <a:pt x="7569706" y="285750"/>
                  </a:lnTo>
                  <a:lnTo>
                    <a:pt x="7840860" y="285750"/>
                  </a:lnTo>
                  <a:lnTo>
                    <a:pt x="7840860" y="19050"/>
                  </a:lnTo>
                  <a:close/>
                  <a:moveTo>
                    <a:pt x="7279185" y="19050"/>
                  </a:moveTo>
                  <a:lnTo>
                    <a:pt x="7279185" y="285750"/>
                  </a:lnTo>
                  <a:lnTo>
                    <a:pt x="7550338" y="285750"/>
                  </a:lnTo>
                  <a:lnTo>
                    <a:pt x="7550338" y="19050"/>
                  </a:lnTo>
                  <a:close/>
                  <a:moveTo>
                    <a:pt x="6988663" y="19050"/>
                  </a:moveTo>
                  <a:lnTo>
                    <a:pt x="6988663" y="285750"/>
                  </a:lnTo>
                  <a:lnTo>
                    <a:pt x="7259817" y="285750"/>
                  </a:lnTo>
                  <a:lnTo>
                    <a:pt x="7259817" y="19050"/>
                  </a:lnTo>
                  <a:close/>
                  <a:moveTo>
                    <a:pt x="6698141" y="19050"/>
                  </a:moveTo>
                  <a:lnTo>
                    <a:pt x="6698141" y="285750"/>
                  </a:lnTo>
                  <a:lnTo>
                    <a:pt x="6969295" y="285750"/>
                  </a:lnTo>
                  <a:lnTo>
                    <a:pt x="6969295" y="19050"/>
                  </a:lnTo>
                  <a:close/>
                  <a:moveTo>
                    <a:pt x="6407619" y="19050"/>
                  </a:moveTo>
                  <a:lnTo>
                    <a:pt x="6407619" y="285750"/>
                  </a:lnTo>
                  <a:lnTo>
                    <a:pt x="6678773" y="285750"/>
                  </a:lnTo>
                  <a:lnTo>
                    <a:pt x="6678773" y="19050"/>
                  </a:lnTo>
                  <a:close/>
                  <a:moveTo>
                    <a:pt x="6117097" y="19050"/>
                  </a:moveTo>
                  <a:lnTo>
                    <a:pt x="6117097" y="285750"/>
                  </a:lnTo>
                  <a:lnTo>
                    <a:pt x="6388251" y="285750"/>
                  </a:lnTo>
                  <a:lnTo>
                    <a:pt x="6388251" y="19050"/>
                  </a:lnTo>
                  <a:close/>
                  <a:moveTo>
                    <a:pt x="5826576" y="19050"/>
                  </a:moveTo>
                  <a:lnTo>
                    <a:pt x="5826576" y="285750"/>
                  </a:lnTo>
                  <a:lnTo>
                    <a:pt x="6097729" y="285750"/>
                  </a:lnTo>
                  <a:lnTo>
                    <a:pt x="6097729" y="19050"/>
                  </a:lnTo>
                  <a:close/>
                  <a:moveTo>
                    <a:pt x="5536054" y="19050"/>
                  </a:moveTo>
                  <a:lnTo>
                    <a:pt x="5536054" y="285750"/>
                  </a:lnTo>
                  <a:lnTo>
                    <a:pt x="5807208" y="285750"/>
                  </a:lnTo>
                  <a:lnTo>
                    <a:pt x="5807208" y="19050"/>
                  </a:lnTo>
                  <a:close/>
                  <a:moveTo>
                    <a:pt x="5247147" y="19050"/>
                  </a:moveTo>
                  <a:lnTo>
                    <a:pt x="5247147" y="285750"/>
                  </a:lnTo>
                  <a:lnTo>
                    <a:pt x="5516686" y="285750"/>
                  </a:lnTo>
                  <a:lnTo>
                    <a:pt x="5516686" y="19050"/>
                  </a:lnTo>
                  <a:close/>
                  <a:moveTo>
                    <a:pt x="4956625" y="19050"/>
                  </a:moveTo>
                  <a:lnTo>
                    <a:pt x="4956625" y="285750"/>
                  </a:lnTo>
                  <a:lnTo>
                    <a:pt x="5227779" y="285750"/>
                  </a:lnTo>
                  <a:lnTo>
                    <a:pt x="5227779" y="19050"/>
                  </a:lnTo>
                  <a:close/>
                  <a:moveTo>
                    <a:pt x="4666103" y="19050"/>
                  </a:moveTo>
                  <a:lnTo>
                    <a:pt x="4666103" y="285750"/>
                  </a:lnTo>
                  <a:lnTo>
                    <a:pt x="4937257" y="285750"/>
                  </a:lnTo>
                  <a:lnTo>
                    <a:pt x="4937257" y="19050"/>
                  </a:lnTo>
                  <a:close/>
                  <a:moveTo>
                    <a:pt x="4375581" y="19050"/>
                  </a:moveTo>
                  <a:lnTo>
                    <a:pt x="4375581" y="285750"/>
                  </a:lnTo>
                  <a:lnTo>
                    <a:pt x="4646735" y="285750"/>
                  </a:lnTo>
                  <a:lnTo>
                    <a:pt x="4646735" y="19050"/>
                  </a:lnTo>
                  <a:close/>
                  <a:moveTo>
                    <a:pt x="4085059" y="19050"/>
                  </a:moveTo>
                  <a:lnTo>
                    <a:pt x="4085059" y="285750"/>
                  </a:lnTo>
                  <a:lnTo>
                    <a:pt x="4356213" y="285750"/>
                  </a:lnTo>
                  <a:lnTo>
                    <a:pt x="4356213" y="19050"/>
                  </a:lnTo>
                  <a:close/>
                  <a:moveTo>
                    <a:pt x="3794538" y="19050"/>
                  </a:moveTo>
                  <a:lnTo>
                    <a:pt x="3794538" y="285750"/>
                  </a:lnTo>
                  <a:lnTo>
                    <a:pt x="4065691" y="285750"/>
                  </a:lnTo>
                  <a:lnTo>
                    <a:pt x="4065691" y="19050"/>
                  </a:lnTo>
                  <a:close/>
                  <a:moveTo>
                    <a:pt x="3504016" y="19050"/>
                  </a:moveTo>
                  <a:lnTo>
                    <a:pt x="3504016" y="285750"/>
                  </a:lnTo>
                  <a:lnTo>
                    <a:pt x="3775170" y="285750"/>
                  </a:lnTo>
                  <a:lnTo>
                    <a:pt x="3775170" y="19050"/>
                  </a:lnTo>
                  <a:close/>
                  <a:moveTo>
                    <a:pt x="3213494" y="19050"/>
                  </a:moveTo>
                  <a:lnTo>
                    <a:pt x="3213494" y="285750"/>
                  </a:lnTo>
                  <a:lnTo>
                    <a:pt x="3484648" y="285750"/>
                  </a:lnTo>
                  <a:lnTo>
                    <a:pt x="3484648" y="19050"/>
                  </a:lnTo>
                  <a:close/>
                  <a:moveTo>
                    <a:pt x="2922972" y="19050"/>
                  </a:moveTo>
                  <a:lnTo>
                    <a:pt x="2922972" y="285750"/>
                  </a:lnTo>
                  <a:lnTo>
                    <a:pt x="3194126" y="285750"/>
                  </a:lnTo>
                  <a:lnTo>
                    <a:pt x="3194126" y="19050"/>
                  </a:lnTo>
                  <a:close/>
                  <a:moveTo>
                    <a:pt x="2632451" y="19050"/>
                  </a:moveTo>
                  <a:lnTo>
                    <a:pt x="2632451" y="285750"/>
                  </a:lnTo>
                  <a:lnTo>
                    <a:pt x="2903604" y="285750"/>
                  </a:lnTo>
                  <a:lnTo>
                    <a:pt x="2903604" y="19050"/>
                  </a:lnTo>
                  <a:close/>
                  <a:moveTo>
                    <a:pt x="2341929" y="19050"/>
                  </a:moveTo>
                  <a:lnTo>
                    <a:pt x="2341929" y="285750"/>
                  </a:lnTo>
                  <a:lnTo>
                    <a:pt x="2613083" y="285750"/>
                  </a:lnTo>
                  <a:lnTo>
                    <a:pt x="2613083" y="19050"/>
                  </a:lnTo>
                  <a:close/>
                  <a:moveTo>
                    <a:pt x="2051407" y="19050"/>
                  </a:moveTo>
                  <a:lnTo>
                    <a:pt x="2051407" y="285750"/>
                  </a:lnTo>
                  <a:lnTo>
                    <a:pt x="2322561" y="285750"/>
                  </a:lnTo>
                  <a:lnTo>
                    <a:pt x="2322561" y="19050"/>
                  </a:lnTo>
                  <a:close/>
                  <a:moveTo>
                    <a:pt x="1760886" y="19050"/>
                  </a:moveTo>
                  <a:lnTo>
                    <a:pt x="1760886" y="285750"/>
                  </a:lnTo>
                  <a:lnTo>
                    <a:pt x="2032039" y="285750"/>
                  </a:lnTo>
                  <a:lnTo>
                    <a:pt x="2032039" y="19050"/>
                  </a:lnTo>
                  <a:close/>
                  <a:moveTo>
                    <a:pt x="1471977" y="19050"/>
                  </a:moveTo>
                  <a:lnTo>
                    <a:pt x="1471977" y="285750"/>
                  </a:lnTo>
                  <a:lnTo>
                    <a:pt x="1743131" y="285750"/>
                  </a:lnTo>
                  <a:lnTo>
                    <a:pt x="1743131" y="19050"/>
                  </a:lnTo>
                  <a:close/>
                  <a:moveTo>
                    <a:pt x="1181455" y="19050"/>
                  </a:moveTo>
                  <a:lnTo>
                    <a:pt x="1181455" y="285750"/>
                  </a:lnTo>
                  <a:lnTo>
                    <a:pt x="1452609" y="285750"/>
                  </a:lnTo>
                  <a:lnTo>
                    <a:pt x="1452609" y="19050"/>
                  </a:lnTo>
                  <a:close/>
                  <a:moveTo>
                    <a:pt x="890933" y="19050"/>
                  </a:moveTo>
                  <a:lnTo>
                    <a:pt x="890933" y="285750"/>
                  </a:lnTo>
                  <a:lnTo>
                    <a:pt x="1162087" y="285750"/>
                  </a:lnTo>
                  <a:lnTo>
                    <a:pt x="1162087" y="19050"/>
                  </a:lnTo>
                  <a:close/>
                  <a:moveTo>
                    <a:pt x="600412" y="19050"/>
                  </a:moveTo>
                  <a:lnTo>
                    <a:pt x="600412" y="285750"/>
                  </a:lnTo>
                  <a:lnTo>
                    <a:pt x="871565" y="285750"/>
                  </a:lnTo>
                  <a:lnTo>
                    <a:pt x="871565" y="19050"/>
                  </a:lnTo>
                  <a:close/>
                  <a:moveTo>
                    <a:pt x="309890" y="19050"/>
                  </a:moveTo>
                  <a:lnTo>
                    <a:pt x="309890" y="285750"/>
                  </a:lnTo>
                  <a:lnTo>
                    <a:pt x="581044" y="285750"/>
                  </a:lnTo>
                  <a:lnTo>
                    <a:pt x="581044" y="19050"/>
                  </a:lnTo>
                  <a:close/>
                  <a:moveTo>
                    <a:pt x="19368" y="19050"/>
                  </a:moveTo>
                  <a:lnTo>
                    <a:pt x="19368" y="285750"/>
                  </a:lnTo>
                  <a:lnTo>
                    <a:pt x="290522" y="285750"/>
                  </a:lnTo>
                  <a:lnTo>
                    <a:pt x="290522" y="19050"/>
                  </a:lnTo>
                  <a:close/>
                  <a:moveTo>
                    <a:pt x="0" y="0"/>
                  </a:moveTo>
                  <a:lnTo>
                    <a:pt x="19368" y="0"/>
                  </a:lnTo>
                  <a:lnTo>
                    <a:pt x="290522" y="0"/>
                  </a:lnTo>
                  <a:lnTo>
                    <a:pt x="309890" y="0"/>
                  </a:lnTo>
                  <a:lnTo>
                    <a:pt x="581044" y="0"/>
                  </a:lnTo>
                  <a:lnTo>
                    <a:pt x="600412" y="0"/>
                  </a:lnTo>
                  <a:lnTo>
                    <a:pt x="871565" y="0"/>
                  </a:lnTo>
                  <a:lnTo>
                    <a:pt x="890933" y="0"/>
                  </a:lnTo>
                  <a:lnTo>
                    <a:pt x="1162087" y="0"/>
                  </a:lnTo>
                  <a:lnTo>
                    <a:pt x="1181455" y="0"/>
                  </a:lnTo>
                  <a:lnTo>
                    <a:pt x="1452609" y="0"/>
                  </a:lnTo>
                  <a:lnTo>
                    <a:pt x="1471977" y="0"/>
                  </a:lnTo>
                  <a:lnTo>
                    <a:pt x="1743131" y="0"/>
                  </a:lnTo>
                  <a:lnTo>
                    <a:pt x="1760886" y="0"/>
                  </a:lnTo>
                  <a:lnTo>
                    <a:pt x="2032039" y="0"/>
                  </a:lnTo>
                  <a:lnTo>
                    <a:pt x="2051407" y="0"/>
                  </a:lnTo>
                  <a:lnTo>
                    <a:pt x="2322561" y="0"/>
                  </a:lnTo>
                  <a:lnTo>
                    <a:pt x="2341929" y="0"/>
                  </a:lnTo>
                  <a:lnTo>
                    <a:pt x="2613083" y="0"/>
                  </a:lnTo>
                  <a:lnTo>
                    <a:pt x="2632451" y="0"/>
                  </a:lnTo>
                  <a:lnTo>
                    <a:pt x="2903604" y="0"/>
                  </a:lnTo>
                  <a:lnTo>
                    <a:pt x="2922972" y="0"/>
                  </a:lnTo>
                  <a:lnTo>
                    <a:pt x="3194126" y="0"/>
                  </a:lnTo>
                  <a:lnTo>
                    <a:pt x="3213494" y="0"/>
                  </a:lnTo>
                  <a:lnTo>
                    <a:pt x="3484648" y="0"/>
                  </a:lnTo>
                  <a:lnTo>
                    <a:pt x="3504016" y="0"/>
                  </a:lnTo>
                  <a:lnTo>
                    <a:pt x="3775170" y="0"/>
                  </a:lnTo>
                  <a:lnTo>
                    <a:pt x="3794538" y="0"/>
                  </a:lnTo>
                  <a:lnTo>
                    <a:pt x="4065691" y="0"/>
                  </a:lnTo>
                  <a:lnTo>
                    <a:pt x="4085059" y="0"/>
                  </a:lnTo>
                  <a:lnTo>
                    <a:pt x="4356213" y="0"/>
                  </a:lnTo>
                  <a:lnTo>
                    <a:pt x="4375581" y="0"/>
                  </a:lnTo>
                  <a:lnTo>
                    <a:pt x="4646735" y="0"/>
                  </a:lnTo>
                  <a:lnTo>
                    <a:pt x="4666103" y="0"/>
                  </a:lnTo>
                  <a:lnTo>
                    <a:pt x="4937257" y="0"/>
                  </a:lnTo>
                  <a:lnTo>
                    <a:pt x="4956625" y="0"/>
                  </a:lnTo>
                  <a:lnTo>
                    <a:pt x="5227779" y="0"/>
                  </a:lnTo>
                  <a:lnTo>
                    <a:pt x="5247147" y="0"/>
                  </a:lnTo>
                  <a:lnTo>
                    <a:pt x="5516686" y="0"/>
                  </a:lnTo>
                  <a:lnTo>
                    <a:pt x="5536054" y="0"/>
                  </a:lnTo>
                  <a:lnTo>
                    <a:pt x="5807208" y="0"/>
                  </a:lnTo>
                  <a:lnTo>
                    <a:pt x="5826576" y="0"/>
                  </a:lnTo>
                  <a:lnTo>
                    <a:pt x="6097729" y="0"/>
                  </a:lnTo>
                  <a:lnTo>
                    <a:pt x="6117097" y="0"/>
                  </a:lnTo>
                  <a:lnTo>
                    <a:pt x="6388251" y="0"/>
                  </a:lnTo>
                  <a:lnTo>
                    <a:pt x="6407619" y="0"/>
                  </a:lnTo>
                  <a:lnTo>
                    <a:pt x="6678773" y="0"/>
                  </a:lnTo>
                  <a:lnTo>
                    <a:pt x="6698141" y="0"/>
                  </a:lnTo>
                  <a:lnTo>
                    <a:pt x="6969295" y="0"/>
                  </a:lnTo>
                  <a:lnTo>
                    <a:pt x="6988663" y="0"/>
                  </a:lnTo>
                  <a:lnTo>
                    <a:pt x="7259817" y="0"/>
                  </a:lnTo>
                  <a:lnTo>
                    <a:pt x="7279185" y="0"/>
                  </a:lnTo>
                  <a:lnTo>
                    <a:pt x="7550338" y="0"/>
                  </a:lnTo>
                  <a:lnTo>
                    <a:pt x="7569706" y="0"/>
                  </a:lnTo>
                  <a:lnTo>
                    <a:pt x="7840860" y="0"/>
                  </a:lnTo>
                  <a:lnTo>
                    <a:pt x="7860228" y="0"/>
                  </a:lnTo>
                  <a:lnTo>
                    <a:pt x="8131382" y="0"/>
                  </a:lnTo>
                  <a:lnTo>
                    <a:pt x="8150750" y="0"/>
                  </a:lnTo>
                  <a:lnTo>
                    <a:pt x="8421904" y="0"/>
                  </a:lnTo>
                  <a:lnTo>
                    <a:pt x="8441272" y="0"/>
                  </a:lnTo>
                  <a:lnTo>
                    <a:pt x="8712425" y="0"/>
                  </a:lnTo>
                  <a:lnTo>
                    <a:pt x="8731793" y="0"/>
                  </a:lnTo>
                  <a:lnTo>
                    <a:pt x="9001334" y="0"/>
                  </a:lnTo>
                  <a:lnTo>
                    <a:pt x="9020702" y="0"/>
                  </a:lnTo>
                  <a:lnTo>
                    <a:pt x="9291856" y="0"/>
                  </a:lnTo>
                  <a:lnTo>
                    <a:pt x="9311224" y="0"/>
                  </a:lnTo>
                  <a:lnTo>
                    <a:pt x="9582377" y="0"/>
                  </a:lnTo>
                  <a:lnTo>
                    <a:pt x="9601745" y="0"/>
                  </a:lnTo>
                  <a:lnTo>
                    <a:pt x="9872899" y="0"/>
                  </a:lnTo>
                  <a:lnTo>
                    <a:pt x="9892267" y="0"/>
                  </a:lnTo>
                  <a:lnTo>
                    <a:pt x="10163421" y="0"/>
                  </a:lnTo>
                  <a:lnTo>
                    <a:pt x="10182789" y="0"/>
                  </a:lnTo>
                  <a:lnTo>
                    <a:pt x="10453943" y="0"/>
                  </a:lnTo>
                  <a:lnTo>
                    <a:pt x="10473311" y="0"/>
                  </a:lnTo>
                  <a:lnTo>
                    <a:pt x="10744464" y="0"/>
                  </a:lnTo>
                  <a:lnTo>
                    <a:pt x="10763832" y="0"/>
                  </a:lnTo>
                  <a:lnTo>
                    <a:pt x="11034986" y="0"/>
                  </a:lnTo>
                  <a:lnTo>
                    <a:pt x="11054354" y="0"/>
                  </a:lnTo>
                  <a:lnTo>
                    <a:pt x="11325508" y="0"/>
                  </a:lnTo>
                  <a:lnTo>
                    <a:pt x="11344876" y="0"/>
                  </a:lnTo>
                  <a:lnTo>
                    <a:pt x="11616030" y="0"/>
                  </a:lnTo>
                  <a:lnTo>
                    <a:pt x="11635398" y="0"/>
                  </a:lnTo>
                  <a:lnTo>
                    <a:pt x="11906552" y="0"/>
                  </a:lnTo>
                  <a:lnTo>
                    <a:pt x="11925920" y="0"/>
                  </a:lnTo>
                  <a:lnTo>
                    <a:pt x="12197073" y="0"/>
                  </a:lnTo>
                  <a:lnTo>
                    <a:pt x="12207051" y="0"/>
                  </a:lnTo>
                  <a:lnTo>
                    <a:pt x="12207051" y="6858000"/>
                  </a:lnTo>
                  <a:lnTo>
                    <a:pt x="12197073" y="6858000"/>
                  </a:lnTo>
                  <a:lnTo>
                    <a:pt x="11925920" y="6858000"/>
                  </a:lnTo>
                  <a:lnTo>
                    <a:pt x="11906552" y="6858000"/>
                  </a:lnTo>
                  <a:lnTo>
                    <a:pt x="11635398" y="6858000"/>
                  </a:lnTo>
                  <a:lnTo>
                    <a:pt x="11616030" y="6858000"/>
                  </a:lnTo>
                  <a:lnTo>
                    <a:pt x="11344876" y="6858000"/>
                  </a:lnTo>
                  <a:lnTo>
                    <a:pt x="11325508" y="6858000"/>
                  </a:lnTo>
                  <a:lnTo>
                    <a:pt x="11054354" y="6858000"/>
                  </a:lnTo>
                  <a:lnTo>
                    <a:pt x="11034986" y="6858000"/>
                  </a:lnTo>
                  <a:lnTo>
                    <a:pt x="10763832" y="6858000"/>
                  </a:lnTo>
                  <a:lnTo>
                    <a:pt x="10744464" y="6858000"/>
                  </a:lnTo>
                  <a:lnTo>
                    <a:pt x="10473311" y="6858000"/>
                  </a:lnTo>
                  <a:lnTo>
                    <a:pt x="10453943" y="6858000"/>
                  </a:lnTo>
                  <a:lnTo>
                    <a:pt x="10182789" y="6858000"/>
                  </a:lnTo>
                  <a:lnTo>
                    <a:pt x="10163421" y="6858000"/>
                  </a:lnTo>
                  <a:lnTo>
                    <a:pt x="9892267" y="6858000"/>
                  </a:lnTo>
                  <a:lnTo>
                    <a:pt x="9872899" y="6858000"/>
                  </a:lnTo>
                  <a:lnTo>
                    <a:pt x="9601745" y="6858000"/>
                  </a:lnTo>
                  <a:lnTo>
                    <a:pt x="9582377" y="6858000"/>
                  </a:lnTo>
                  <a:lnTo>
                    <a:pt x="9311224" y="6858000"/>
                  </a:lnTo>
                  <a:lnTo>
                    <a:pt x="9291856" y="6858000"/>
                  </a:lnTo>
                  <a:lnTo>
                    <a:pt x="9020702" y="6858000"/>
                  </a:lnTo>
                  <a:lnTo>
                    <a:pt x="9001334" y="6858000"/>
                  </a:lnTo>
                  <a:lnTo>
                    <a:pt x="8731793" y="6858000"/>
                  </a:lnTo>
                  <a:lnTo>
                    <a:pt x="8712425" y="6858000"/>
                  </a:lnTo>
                  <a:lnTo>
                    <a:pt x="8441272" y="6858000"/>
                  </a:lnTo>
                  <a:lnTo>
                    <a:pt x="8421904" y="6858000"/>
                  </a:lnTo>
                  <a:lnTo>
                    <a:pt x="8150750" y="6858000"/>
                  </a:lnTo>
                  <a:lnTo>
                    <a:pt x="8131382" y="6858000"/>
                  </a:lnTo>
                  <a:lnTo>
                    <a:pt x="7860228" y="6858000"/>
                  </a:lnTo>
                  <a:lnTo>
                    <a:pt x="7840860" y="6858000"/>
                  </a:lnTo>
                  <a:lnTo>
                    <a:pt x="7569706" y="6858000"/>
                  </a:lnTo>
                  <a:lnTo>
                    <a:pt x="7550338" y="6858000"/>
                  </a:lnTo>
                  <a:lnTo>
                    <a:pt x="7279185" y="6858000"/>
                  </a:lnTo>
                  <a:lnTo>
                    <a:pt x="7259817" y="6858000"/>
                  </a:lnTo>
                  <a:lnTo>
                    <a:pt x="6988663" y="6858000"/>
                  </a:lnTo>
                  <a:lnTo>
                    <a:pt x="6969295" y="6858000"/>
                  </a:lnTo>
                  <a:lnTo>
                    <a:pt x="6698141" y="6858000"/>
                  </a:lnTo>
                  <a:lnTo>
                    <a:pt x="6678773" y="6858000"/>
                  </a:lnTo>
                  <a:lnTo>
                    <a:pt x="6407619" y="6858000"/>
                  </a:lnTo>
                  <a:lnTo>
                    <a:pt x="6388251" y="6858000"/>
                  </a:lnTo>
                  <a:lnTo>
                    <a:pt x="6117097" y="6858000"/>
                  </a:lnTo>
                  <a:lnTo>
                    <a:pt x="6097729" y="6858000"/>
                  </a:lnTo>
                  <a:lnTo>
                    <a:pt x="5826576" y="6858000"/>
                  </a:lnTo>
                  <a:lnTo>
                    <a:pt x="5807208" y="6858000"/>
                  </a:lnTo>
                  <a:lnTo>
                    <a:pt x="5536054" y="6858000"/>
                  </a:lnTo>
                  <a:lnTo>
                    <a:pt x="5516686" y="6858000"/>
                  </a:lnTo>
                  <a:lnTo>
                    <a:pt x="5247147" y="6858000"/>
                  </a:lnTo>
                  <a:lnTo>
                    <a:pt x="5227779" y="6858000"/>
                  </a:lnTo>
                  <a:lnTo>
                    <a:pt x="4956625" y="6858000"/>
                  </a:lnTo>
                  <a:lnTo>
                    <a:pt x="4937257" y="6858000"/>
                  </a:lnTo>
                  <a:lnTo>
                    <a:pt x="4666103" y="6858000"/>
                  </a:lnTo>
                  <a:lnTo>
                    <a:pt x="4646735" y="6858000"/>
                  </a:lnTo>
                  <a:lnTo>
                    <a:pt x="4375581" y="6858000"/>
                  </a:lnTo>
                  <a:lnTo>
                    <a:pt x="4356213" y="6858000"/>
                  </a:lnTo>
                  <a:lnTo>
                    <a:pt x="4085059" y="6858000"/>
                  </a:lnTo>
                  <a:lnTo>
                    <a:pt x="4065691" y="6858000"/>
                  </a:lnTo>
                  <a:lnTo>
                    <a:pt x="3794538" y="6858000"/>
                  </a:lnTo>
                  <a:lnTo>
                    <a:pt x="3775170" y="6858000"/>
                  </a:lnTo>
                  <a:lnTo>
                    <a:pt x="3504016" y="6858000"/>
                  </a:lnTo>
                  <a:lnTo>
                    <a:pt x="3484648" y="6858000"/>
                  </a:lnTo>
                  <a:lnTo>
                    <a:pt x="3213494" y="6858000"/>
                  </a:lnTo>
                  <a:lnTo>
                    <a:pt x="3194126" y="6858000"/>
                  </a:lnTo>
                  <a:lnTo>
                    <a:pt x="2922972" y="6858000"/>
                  </a:lnTo>
                  <a:lnTo>
                    <a:pt x="2903604" y="6858000"/>
                  </a:lnTo>
                  <a:lnTo>
                    <a:pt x="2632451" y="6858000"/>
                  </a:lnTo>
                  <a:lnTo>
                    <a:pt x="2613083" y="6858000"/>
                  </a:lnTo>
                  <a:lnTo>
                    <a:pt x="2341929" y="6858000"/>
                  </a:lnTo>
                  <a:lnTo>
                    <a:pt x="2322561" y="6858000"/>
                  </a:lnTo>
                  <a:lnTo>
                    <a:pt x="2051407" y="6858000"/>
                  </a:lnTo>
                  <a:lnTo>
                    <a:pt x="2032039" y="6858000"/>
                  </a:lnTo>
                  <a:lnTo>
                    <a:pt x="1760886" y="6858000"/>
                  </a:lnTo>
                  <a:lnTo>
                    <a:pt x="1743131" y="6858000"/>
                  </a:lnTo>
                  <a:lnTo>
                    <a:pt x="1471977" y="6858000"/>
                  </a:lnTo>
                  <a:lnTo>
                    <a:pt x="1452609" y="6858000"/>
                  </a:lnTo>
                  <a:lnTo>
                    <a:pt x="1181455" y="6858000"/>
                  </a:lnTo>
                  <a:lnTo>
                    <a:pt x="1162087" y="6858000"/>
                  </a:lnTo>
                  <a:lnTo>
                    <a:pt x="890933" y="6858000"/>
                  </a:lnTo>
                  <a:lnTo>
                    <a:pt x="871565" y="6858000"/>
                  </a:lnTo>
                  <a:lnTo>
                    <a:pt x="600412" y="6858000"/>
                  </a:lnTo>
                  <a:lnTo>
                    <a:pt x="581044" y="6858000"/>
                  </a:lnTo>
                  <a:lnTo>
                    <a:pt x="309890" y="6858000"/>
                  </a:lnTo>
                  <a:lnTo>
                    <a:pt x="290522" y="6858000"/>
                  </a:lnTo>
                  <a:lnTo>
                    <a:pt x="19368" y="6858000"/>
                  </a:lnTo>
                  <a:lnTo>
                    <a:pt x="0" y="6858000"/>
                  </a:lnTo>
                  <a:lnTo>
                    <a:pt x="0" y="6838950"/>
                  </a:lnTo>
                  <a:lnTo>
                    <a:pt x="0" y="6591300"/>
                  </a:lnTo>
                  <a:lnTo>
                    <a:pt x="0" y="6572250"/>
                  </a:lnTo>
                  <a:lnTo>
                    <a:pt x="0" y="6305550"/>
                  </a:lnTo>
                  <a:lnTo>
                    <a:pt x="0" y="6286500"/>
                  </a:lnTo>
                  <a:lnTo>
                    <a:pt x="0" y="6019800"/>
                  </a:lnTo>
                  <a:lnTo>
                    <a:pt x="0" y="6000750"/>
                  </a:lnTo>
                  <a:lnTo>
                    <a:pt x="0" y="5734050"/>
                  </a:lnTo>
                  <a:lnTo>
                    <a:pt x="0" y="5715000"/>
                  </a:lnTo>
                  <a:lnTo>
                    <a:pt x="0" y="5448300"/>
                  </a:lnTo>
                  <a:lnTo>
                    <a:pt x="0" y="5429250"/>
                  </a:lnTo>
                  <a:lnTo>
                    <a:pt x="0" y="5162550"/>
                  </a:lnTo>
                  <a:lnTo>
                    <a:pt x="0" y="5143500"/>
                  </a:lnTo>
                  <a:lnTo>
                    <a:pt x="0" y="4876800"/>
                  </a:lnTo>
                  <a:lnTo>
                    <a:pt x="0" y="4857750"/>
                  </a:lnTo>
                  <a:lnTo>
                    <a:pt x="0" y="4591050"/>
                  </a:lnTo>
                  <a:lnTo>
                    <a:pt x="0" y="4572000"/>
                  </a:lnTo>
                  <a:lnTo>
                    <a:pt x="0" y="4305300"/>
                  </a:lnTo>
                  <a:lnTo>
                    <a:pt x="0" y="4286250"/>
                  </a:lnTo>
                  <a:lnTo>
                    <a:pt x="0" y="4019550"/>
                  </a:lnTo>
                  <a:lnTo>
                    <a:pt x="0" y="4000500"/>
                  </a:lnTo>
                  <a:lnTo>
                    <a:pt x="0" y="3733800"/>
                  </a:lnTo>
                  <a:lnTo>
                    <a:pt x="0" y="3714750"/>
                  </a:lnTo>
                  <a:lnTo>
                    <a:pt x="0" y="3448050"/>
                  </a:lnTo>
                  <a:lnTo>
                    <a:pt x="0" y="3429000"/>
                  </a:lnTo>
                  <a:lnTo>
                    <a:pt x="0" y="3162300"/>
                  </a:lnTo>
                  <a:lnTo>
                    <a:pt x="0" y="3143250"/>
                  </a:lnTo>
                  <a:lnTo>
                    <a:pt x="0" y="2876550"/>
                  </a:lnTo>
                  <a:lnTo>
                    <a:pt x="0" y="2857500"/>
                  </a:lnTo>
                  <a:lnTo>
                    <a:pt x="0" y="2590800"/>
                  </a:lnTo>
                  <a:lnTo>
                    <a:pt x="0" y="2571750"/>
                  </a:lnTo>
                  <a:lnTo>
                    <a:pt x="0" y="2305050"/>
                  </a:lnTo>
                  <a:lnTo>
                    <a:pt x="0" y="2286000"/>
                  </a:lnTo>
                  <a:lnTo>
                    <a:pt x="0" y="2019300"/>
                  </a:lnTo>
                  <a:lnTo>
                    <a:pt x="0" y="2000250"/>
                  </a:lnTo>
                  <a:lnTo>
                    <a:pt x="0" y="1733550"/>
                  </a:lnTo>
                  <a:lnTo>
                    <a:pt x="0" y="1714500"/>
                  </a:lnTo>
                  <a:lnTo>
                    <a:pt x="0" y="1447800"/>
                  </a:lnTo>
                  <a:lnTo>
                    <a:pt x="0" y="1428750"/>
                  </a:lnTo>
                  <a:lnTo>
                    <a:pt x="0" y="1162050"/>
                  </a:lnTo>
                  <a:lnTo>
                    <a:pt x="0" y="1143000"/>
                  </a:lnTo>
                  <a:lnTo>
                    <a:pt x="0" y="876300"/>
                  </a:lnTo>
                  <a:lnTo>
                    <a:pt x="0" y="857250"/>
                  </a:lnTo>
                  <a:lnTo>
                    <a:pt x="0" y="590550"/>
                  </a:lnTo>
                  <a:lnTo>
                    <a:pt x="0" y="571500"/>
                  </a:lnTo>
                  <a:lnTo>
                    <a:pt x="0" y="304800"/>
                  </a:lnTo>
                  <a:lnTo>
                    <a:pt x="0" y="285750"/>
                  </a:lnTo>
                  <a:lnTo>
                    <a:pt x="0" y="19050"/>
                  </a:lnTo>
                  <a:close/>
                </a:path>
              </a:pathLst>
            </a:custGeom>
            <a:solidFill>
              <a:schemeClr val="accent6">
                <a:alpha val="18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7" name="Group 176"/>
          <p:cNvGrpSpPr/>
          <p:nvPr/>
        </p:nvGrpSpPr>
        <p:grpSpPr>
          <a:xfrm>
            <a:off x="4988025" y="4070841"/>
            <a:ext cx="1917447" cy="2535738"/>
            <a:chOff x="4987060" y="4069876"/>
            <a:chExt cx="1917447" cy="2535738"/>
          </a:xfrm>
        </p:grpSpPr>
        <p:sp>
          <p:nvSpPr>
            <p:cNvPr id="178" name="Rectangle 82"/>
            <p:cNvSpPr>
              <a:spLocks noChangeArrowheads="1"/>
            </p:cNvSpPr>
            <p:nvPr/>
          </p:nvSpPr>
          <p:spPr bwMode="auto">
            <a:xfrm>
              <a:off x="5539107" y="4069876"/>
              <a:ext cx="817031" cy="121452"/>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83"/>
            <p:cNvSpPr>
              <a:spLocks/>
            </p:cNvSpPr>
            <p:nvPr/>
          </p:nvSpPr>
          <p:spPr bwMode="auto">
            <a:xfrm>
              <a:off x="4987060" y="4264931"/>
              <a:ext cx="1917447" cy="2340683"/>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Oval 84"/>
            <p:cNvSpPr>
              <a:spLocks noChangeArrowheads="1"/>
            </p:cNvSpPr>
            <p:nvPr/>
          </p:nvSpPr>
          <p:spPr bwMode="auto">
            <a:xfrm>
              <a:off x="6024910" y="5560404"/>
              <a:ext cx="187697" cy="19505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Oval 85"/>
            <p:cNvSpPr>
              <a:spLocks noChangeArrowheads="1"/>
            </p:cNvSpPr>
            <p:nvPr/>
          </p:nvSpPr>
          <p:spPr bwMode="auto">
            <a:xfrm>
              <a:off x="5756247" y="5291742"/>
              <a:ext cx="158255" cy="158255"/>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Oval 86"/>
            <p:cNvSpPr>
              <a:spLocks noChangeArrowheads="1"/>
            </p:cNvSpPr>
            <p:nvPr/>
          </p:nvSpPr>
          <p:spPr bwMode="auto">
            <a:xfrm>
              <a:off x="5667920" y="5615610"/>
              <a:ext cx="143534" cy="143534"/>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Oval 87"/>
            <p:cNvSpPr>
              <a:spLocks noChangeArrowheads="1"/>
            </p:cNvSpPr>
            <p:nvPr/>
          </p:nvSpPr>
          <p:spPr bwMode="auto">
            <a:xfrm>
              <a:off x="5800411" y="5803305"/>
              <a:ext cx="356992" cy="360671"/>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 name="Group 3"/>
          <p:cNvGrpSpPr/>
          <p:nvPr/>
        </p:nvGrpSpPr>
        <p:grpSpPr>
          <a:xfrm>
            <a:off x="4988025" y="4070841"/>
            <a:ext cx="1917447" cy="2535738"/>
            <a:chOff x="4987060" y="4069876"/>
            <a:chExt cx="1917447" cy="2535738"/>
          </a:xfrm>
        </p:grpSpPr>
        <p:sp>
          <p:nvSpPr>
            <p:cNvPr id="82" name="Rectangle 82"/>
            <p:cNvSpPr>
              <a:spLocks noChangeArrowheads="1"/>
            </p:cNvSpPr>
            <p:nvPr/>
          </p:nvSpPr>
          <p:spPr bwMode="auto">
            <a:xfrm>
              <a:off x="5539107" y="4069876"/>
              <a:ext cx="817031" cy="121452"/>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83"/>
            <p:cNvSpPr>
              <a:spLocks/>
            </p:cNvSpPr>
            <p:nvPr/>
          </p:nvSpPr>
          <p:spPr bwMode="auto">
            <a:xfrm>
              <a:off x="4987060" y="4264931"/>
              <a:ext cx="1917447" cy="2340683"/>
            </a:xfrm>
            <a:custGeom>
              <a:avLst/>
              <a:gdLst>
                <a:gd name="T0" fmla="*/ 111 w 347"/>
                <a:gd name="T1" fmla="*/ 0 h 424"/>
                <a:gd name="T2" fmla="*/ 111 w 347"/>
                <a:gd name="T3" fmla="*/ 133 h 424"/>
                <a:gd name="T4" fmla="*/ 2 w 347"/>
                <a:gd name="T5" fmla="*/ 402 h 424"/>
                <a:gd name="T6" fmla="*/ 4 w 347"/>
                <a:gd name="T7" fmla="*/ 417 h 424"/>
                <a:gd name="T8" fmla="*/ 17 w 347"/>
                <a:gd name="T9" fmla="*/ 424 h 424"/>
                <a:gd name="T10" fmla="*/ 330 w 347"/>
                <a:gd name="T11" fmla="*/ 424 h 424"/>
                <a:gd name="T12" fmla="*/ 344 w 347"/>
                <a:gd name="T13" fmla="*/ 417 h 424"/>
                <a:gd name="T14" fmla="*/ 345 w 347"/>
                <a:gd name="T15" fmla="*/ 402 h 424"/>
                <a:gd name="T16" fmla="*/ 236 w 347"/>
                <a:gd name="T17" fmla="*/ 133 h 424"/>
                <a:gd name="T18" fmla="*/ 236 w 347"/>
                <a:gd name="T19" fmla="*/ 0 h 424"/>
                <a:gd name="T20" fmla="*/ 111 w 347"/>
                <a:gd name="T2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424">
                  <a:moveTo>
                    <a:pt x="111" y="0"/>
                  </a:moveTo>
                  <a:cubicBezTo>
                    <a:pt x="111" y="133"/>
                    <a:pt x="111" y="133"/>
                    <a:pt x="111" y="133"/>
                  </a:cubicBezTo>
                  <a:cubicBezTo>
                    <a:pt x="2" y="402"/>
                    <a:pt x="2" y="402"/>
                    <a:pt x="2" y="402"/>
                  </a:cubicBezTo>
                  <a:cubicBezTo>
                    <a:pt x="0" y="407"/>
                    <a:pt x="1" y="413"/>
                    <a:pt x="4" y="417"/>
                  </a:cubicBezTo>
                  <a:cubicBezTo>
                    <a:pt x="7" y="422"/>
                    <a:pt x="12" y="424"/>
                    <a:pt x="17" y="424"/>
                  </a:cubicBezTo>
                  <a:cubicBezTo>
                    <a:pt x="330" y="424"/>
                    <a:pt x="330" y="424"/>
                    <a:pt x="330" y="424"/>
                  </a:cubicBezTo>
                  <a:cubicBezTo>
                    <a:pt x="336" y="424"/>
                    <a:pt x="341" y="422"/>
                    <a:pt x="344" y="417"/>
                  </a:cubicBezTo>
                  <a:cubicBezTo>
                    <a:pt x="347" y="413"/>
                    <a:pt x="347" y="407"/>
                    <a:pt x="345" y="402"/>
                  </a:cubicBezTo>
                  <a:cubicBezTo>
                    <a:pt x="236" y="133"/>
                    <a:pt x="236" y="133"/>
                    <a:pt x="236" y="133"/>
                  </a:cubicBezTo>
                  <a:cubicBezTo>
                    <a:pt x="236" y="0"/>
                    <a:pt x="236" y="0"/>
                    <a:pt x="236" y="0"/>
                  </a:cubicBezTo>
                  <a:lnTo>
                    <a:pt x="111"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Oval 84"/>
            <p:cNvSpPr>
              <a:spLocks noChangeArrowheads="1"/>
            </p:cNvSpPr>
            <p:nvPr/>
          </p:nvSpPr>
          <p:spPr bwMode="auto">
            <a:xfrm>
              <a:off x="6024910" y="5560404"/>
              <a:ext cx="187697" cy="195058"/>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Oval 85"/>
            <p:cNvSpPr>
              <a:spLocks noChangeArrowheads="1"/>
            </p:cNvSpPr>
            <p:nvPr/>
          </p:nvSpPr>
          <p:spPr bwMode="auto">
            <a:xfrm>
              <a:off x="5756247" y="5291742"/>
              <a:ext cx="158255" cy="158255"/>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Oval 86"/>
            <p:cNvSpPr>
              <a:spLocks noChangeArrowheads="1"/>
            </p:cNvSpPr>
            <p:nvPr/>
          </p:nvSpPr>
          <p:spPr bwMode="auto">
            <a:xfrm>
              <a:off x="5667920" y="5615610"/>
              <a:ext cx="143534" cy="143534"/>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Oval 87"/>
            <p:cNvSpPr>
              <a:spLocks noChangeArrowheads="1"/>
            </p:cNvSpPr>
            <p:nvPr/>
          </p:nvSpPr>
          <p:spPr bwMode="auto">
            <a:xfrm>
              <a:off x="5800411" y="5803305"/>
              <a:ext cx="356992" cy="360671"/>
            </a:xfrm>
            <a:prstGeom prst="ellipse">
              <a:avLst/>
            </a:pr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6" name="Freeform 116"/>
          <p:cNvSpPr>
            <a:spLocks/>
          </p:cNvSpPr>
          <p:nvPr/>
        </p:nvSpPr>
        <p:spPr bwMode="auto">
          <a:xfrm>
            <a:off x="-1" y="3375937"/>
            <a:ext cx="5887185" cy="615297"/>
          </a:xfrm>
          <a:custGeom>
            <a:avLst/>
            <a:gdLst>
              <a:gd name="connsiteX0" fmla="*/ 5190010 w 5887185"/>
              <a:gd name="connsiteY0" fmla="*/ 0 h 615297"/>
              <a:gd name="connsiteX1" fmla="*/ 5887185 w 5887185"/>
              <a:gd name="connsiteY1" fmla="*/ 615297 h 615297"/>
              <a:gd name="connsiteX2" fmla="*/ 5798865 w 5887185"/>
              <a:gd name="connsiteY2" fmla="*/ 615297 h 615297"/>
              <a:gd name="connsiteX3" fmla="*/ 5190010 w 5887185"/>
              <a:gd name="connsiteY3" fmla="*/ 88294 h 615297"/>
              <a:gd name="connsiteX4" fmla="*/ 4497313 w 5887185"/>
              <a:gd name="connsiteY4" fmla="*/ 88294 h 615297"/>
              <a:gd name="connsiteX5" fmla="*/ 4497313 w 5887185"/>
              <a:gd name="connsiteY5" fmla="*/ 88846 h 615297"/>
              <a:gd name="connsiteX6" fmla="*/ 1868479 w 5887185"/>
              <a:gd name="connsiteY6" fmla="*/ 88846 h 615297"/>
              <a:gd name="connsiteX7" fmla="*/ 0 w 5887185"/>
              <a:gd name="connsiteY7" fmla="*/ 90929 h 615297"/>
              <a:gd name="connsiteX8" fmla="*/ 0 w 5887185"/>
              <a:gd name="connsiteY8" fmla="*/ 1172 h 615297"/>
              <a:gd name="connsiteX9" fmla="*/ 593135 w 5887185"/>
              <a:gd name="connsiteY9" fmla="*/ 1172 h 615297"/>
              <a:gd name="connsiteX10" fmla="*/ 593135 w 5887185"/>
              <a:gd name="connsiteY10" fmla="*/ 69 h 615297"/>
              <a:gd name="connsiteX11" fmla="*/ 4131164 w 5887185"/>
              <a:gd name="connsiteY11" fmla="*/ 69 h 615297"/>
              <a:gd name="connsiteX12" fmla="*/ 5190010 w 5887185"/>
              <a:gd name="connsiteY12" fmla="*/ 0 h 61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7185" h="615297">
                <a:moveTo>
                  <a:pt x="5190010" y="0"/>
                </a:moveTo>
                <a:cubicBezTo>
                  <a:pt x="5550760" y="0"/>
                  <a:pt x="5846007" y="266718"/>
                  <a:pt x="5887185" y="615297"/>
                </a:cubicBezTo>
                <a:lnTo>
                  <a:pt x="5798865" y="615297"/>
                </a:lnTo>
                <a:cubicBezTo>
                  <a:pt x="5757345" y="316373"/>
                  <a:pt x="5501045" y="88294"/>
                  <a:pt x="5190010" y="88294"/>
                </a:cubicBezTo>
                <a:lnTo>
                  <a:pt x="4497313" y="88294"/>
                </a:lnTo>
                <a:lnTo>
                  <a:pt x="4497313" y="88846"/>
                </a:lnTo>
                <a:lnTo>
                  <a:pt x="1868479" y="88846"/>
                </a:lnTo>
                <a:lnTo>
                  <a:pt x="0" y="90929"/>
                </a:lnTo>
                <a:lnTo>
                  <a:pt x="0" y="1172"/>
                </a:lnTo>
                <a:lnTo>
                  <a:pt x="593135" y="1172"/>
                </a:lnTo>
                <a:lnTo>
                  <a:pt x="593135" y="69"/>
                </a:lnTo>
                <a:lnTo>
                  <a:pt x="4131164" y="69"/>
                </a:lnTo>
                <a:lnTo>
                  <a:pt x="519001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aseline="-25000" dirty="0"/>
          </a:p>
        </p:txBody>
      </p:sp>
      <p:sp>
        <p:nvSpPr>
          <p:cNvPr id="7" name="Rectangle 6"/>
          <p:cNvSpPr/>
          <p:nvPr/>
        </p:nvSpPr>
        <p:spPr>
          <a:xfrm rot="5400000">
            <a:off x="4085998" y="1948694"/>
            <a:ext cx="3987923" cy="90534"/>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baseline="-25000">
              <a:solidFill>
                <a:schemeClr val="tx1"/>
              </a:solidFill>
            </a:endParaRPr>
          </a:p>
        </p:txBody>
      </p:sp>
      <p:sp>
        <p:nvSpPr>
          <p:cNvPr id="16" name="Subtitle 2"/>
          <p:cNvSpPr txBox="1">
            <a:spLocks/>
          </p:cNvSpPr>
          <p:nvPr/>
        </p:nvSpPr>
        <p:spPr>
          <a:xfrm>
            <a:off x="7943322" y="5117246"/>
            <a:ext cx="3287593" cy="162065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solidFill>
                  <a:schemeClr val="bg1"/>
                </a:solidFill>
              </a:rPr>
              <a:t>Carlos Mariscal</a:t>
            </a:r>
          </a:p>
          <a:p>
            <a:pPr marL="0" indent="0" algn="r">
              <a:buNone/>
            </a:pPr>
            <a:r>
              <a:rPr lang="en-US" dirty="0" err="1">
                <a:solidFill>
                  <a:schemeClr val="bg1"/>
                </a:solidFill>
              </a:rPr>
              <a:t>carlos@unr.edu</a:t>
            </a:r>
            <a:endParaRPr lang="en-US" dirty="0">
              <a:solidFill>
                <a:schemeClr val="bg1"/>
              </a:solidFill>
            </a:endParaRPr>
          </a:p>
          <a:p>
            <a:pPr marL="0" indent="0" algn="r">
              <a:buNone/>
            </a:pPr>
            <a:r>
              <a:rPr lang="en-US" dirty="0">
                <a:solidFill>
                  <a:schemeClr val="bg1"/>
                </a:solidFill>
              </a:rPr>
              <a:t>Philosophy Department</a:t>
            </a:r>
          </a:p>
          <a:p>
            <a:pPr marL="0" indent="0" algn="r">
              <a:buNone/>
            </a:pPr>
            <a:r>
              <a:rPr lang="en-US" dirty="0">
                <a:solidFill>
                  <a:schemeClr val="bg1"/>
                </a:solidFill>
              </a:rPr>
              <a:t>College of Liberal Arts</a:t>
            </a:r>
          </a:p>
          <a:p>
            <a:pPr marL="0" indent="0" algn="r">
              <a:buNone/>
            </a:pPr>
            <a:r>
              <a:rPr lang="en-US" dirty="0">
                <a:solidFill>
                  <a:schemeClr val="bg1"/>
                </a:solidFill>
              </a:rPr>
              <a:t>University of Nevada, Reno</a:t>
            </a:r>
          </a:p>
        </p:txBody>
      </p:sp>
      <p:grpSp>
        <p:nvGrpSpPr>
          <p:cNvPr id="167" name="Group 166"/>
          <p:cNvGrpSpPr/>
          <p:nvPr/>
        </p:nvGrpSpPr>
        <p:grpSpPr>
          <a:xfrm rot="1271493">
            <a:off x="7565495" y="525626"/>
            <a:ext cx="3991335" cy="4260858"/>
            <a:chOff x="2391981" y="1714659"/>
            <a:chExt cx="3649139" cy="3867608"/>
          </a:xfrm>
          <a:solidFill>
            <a:schemeClr val="accent5"/>
          </a:solidFill>
        </p:grpSpPr>
        <p:sp>
          <p:nvSpPr>
            <p:cNvPr id="172" name="yellow_sticky"/>
            <p:cNvSpPr>
              <a:spLocks/>
            </p:cNvSpPr>
            <p:nvPr/>
          </p:nvSpPr>
          <p:spPr bwMode="auto">
            <a:xfrm>
              <a:off x="2391981" y="2043359"/>
              <a:ext cx="3429854" cy="3538908"/>
            </a:xfrm>
            <a:custGeom>
              <a:avLst/>
              <a:gdLst>
                <a:gd name="T0" fmla="*/ 80 w 83"/>
                <a:gd name="T1" fmla="*/ 0 h 68"/>
                <a:gd name="T2" fmla="*/ 54 w 83"/>
                <a:gd name="T3" fmla="*/ 4 h 68"/>
                <a:gd name="T4" fmla="*/ 43 w 83"/>
                <a:gd name="T5" fmla="*/ 5 h 68"/>
                <a:gd name="T6" fmla="*/ 43 w 83"/>
                <a:gd name="T7" fmla="*/ 7 h 68"/>
                <a:gd name="T8" fmla="*/ 42 w 83"/>
                <a:gd name="T9" fmla="*/ 6 h 68"/>
                <a:gd name="T10" fmla="*/ 0 w 83"/>
                <a:gd name="T11" fmla="*/ 13 h 68"/>
                <a:gd name="T12" fmla="*/ 7 w 83"/>
                <a:gd name="T13" fmla="*/ 68 h 68"/>
                <a:gd name="T14" fmla="*/ 83 w 83"/>
                <a:gd name="T15" fmla="*/ 58 h 68"/>
                <a:gd name="T16" fmla="*/ 80 w 83"/>
                <a:gd name="T17" fmla="*/ 0 h 68"/>
                <a:gd name="connsiteX0" fmla="*/ 9639 w 10000"/>
                <a:gd name="connsiteY0" fmla="*/ 0 h 13512"/>
                <a:gd name="connsiteX1" fmla="*/ 6506 w 10000"/>
                <a:gd name="connsiteY1" fmla="*/ 588 h 13512"/>
                <a:gd name="connsiteX2" fmla="*/ 5181 w 10000"/>
                <a:gd name="connsiteY2" fmla="*/ 735 h 13512"/>
                <a:gd name="connsiteX3" fmla="*/ 5181 w 10000"/>
                <a:gd name="connsiteY3" fmla="*/ 1029 h 13512"/>
                <a:gd name="connsiteX4" fmla="*/ 5060 w 10000"/>
                <a:gd name="connsiteY4" fmla="*/ 882 h 13512"/>
                <a:gd name="connsiteX5" fmla="*/ 0 w 10000"/>
                <a:gd name="connsiteY5" fmla="*/ 1912 h 13512"/>
                <a:gd name="connsiteX6" fmla="*/ 1255 w 10000"/>
                <a:gd name="connsiteY6" fmla="*/ 13512 h 13512"/>
                <a:gd name="connsiteX7" fmla="*/ 10000 w 10000"/>
                <a:gd name="connsiteY7" fmla="*/ 8529 h 13512"/>
                <a:gd name="connsiteX8" fmla="*/ 9639 w 10000"/>
                <a:gd name="connsiteY8" fmla="*/ 0 h 13512"/>
                <a:gd name="connsiteX0" fmla="*/ 9639 w 11070"/>
                <a:gd name="connsiteY0" fmla="*/ 0 h 13512"/>
                <a:gd name="connsiteX1" fmla="*/ 6506 w 11070"/>
                <a:gd name="connsiteY1" fmla="*/ 588 h 13512"/>
                <a:gd name="connsiteX2" fmla="*/ 5181 w 11070"/>
                <a:gd name="connsiteY2" fmla="*/ 735 h 13512"/>
                <a:gd name="connsiteX3" fmla="*/ 5181 w 11070"/>
                <a:gd name="connsiteY3" fmla="*/ 1029 h 13512"/>
                <a:gd name="connsiteX4" fmla="*/ 5060 w 11070"/>
                <a:gd name="connsiteY4" fmla="*/ 882 h 13512"/>
                <a:gd name="connsiteX5" fmla="*/ 0 w 11070"/>
                <a:gd name="connsiteY5" fmla="*/ 1912 h 13512"/>
                <a:gd name="connsiteX6" fmla="*/ 1255 w 11070"/>
                <a:gd name="connsiteY6" fmla="*/ 13512 h 13512"/>
                <a:gd name="connsiteX7" fmla="*/ 11070 w 11070"/>
                <a:gd name="connsiteY7" fmla="*/ 12342 h 13512"/>
                <a:gd name="connsiteX8" fmla="*/ 9639 w 11070"/>
                <a:gd name="connsiteY8" fmla="*/ 0 h 13512"/>
                <a:gd name="connsiteX0" fmla="*/ 9639 w 11070"/>
                <a:gd name="connsiteY0" fmla="*/ 0 h 14548"/>
                <a:gd name="connsiteX1" fmla="*/ 6506 w 11070"/>
                <a:gd name="connsiteY1" fmla="*/ 588 h 14548"/>
                <a:gd name="connsiteX2" fmla="*/ 5181 w 11070"/>
                <a:gd name="connsiteY2" fmla="*/ 735 h 14548"/>
                <a:gd name="connsiteX3" fmla="*/ 5181 w 11070"/>
                <a:gd name="connsiteY3" fmla="*/ 1029 h 14548"/>
                <a:gd name="connsiteX4" fmla="*/ 5060 w 11070"/>
                <a:gd name="connsiteY4" fmla="*/ 882 h 14548"/>
                <a:gd name="connsiteX5" fmla="*/ 0 w 11070"/>
                <a:gd name="connsiteY5" fmla="*/ 1912 h 14548"/>
                <a:gd name="connsiteX6" fmla="*/ 1570 w 11070"/>
                <a:gd name="connsiteY6" fmla="*/ 14548 h 14548"/>
                <a:gd name="connsiteX7" fmla="*/ 11070 w 11070"/>
                <a:gd name="connsiteY7" fmla="*/ 12342 h 14548"/>
                <a:gd name="connsiteX8" fmla="*/ 9639 w 11070"/>
                <a:gd name="connsiteY8" fmla="*/ 0 h 14548"/>
                <a:gd name="connsiteX0" fmla="*/ 9639 w 11070"/>
                <a:gd name="connsiteY0" fmla="*/ 0 h 14548"/>
                <a:gd name="connsiteX1" fmla="*/ 6506 w 11070"/>
                <a:gd name="connsiteY1" fmla="*/ 588 h 14548"/>
                <a:gd name="connsiteX2" fmla="*/ 5181 w 11070"/>
                <a:gd name="connsiteY2" fmla="*/ 735 h 14548"/>
                <a:gd name="connsiteX3" fmla="*/ 5181 w 11070"/>
                <a:gd name="connsiteY3" fmla="*/ 1029 h 14548"/>
                <a:gd name="connsiteX4" fmla="*/ 5060 w 11070"/>
                <a:gd name="connsiteY4" fmla="*/ 882 h 14548"/>
                <a:gd name="connsiteX5" fmla="*/ 0 w 11070"/>
                <a:gd name="connsiteY5" fmla="*/ 1912 h 14548"/>
                <a:gd name="connsiteX6" fmla="*/ 1570 w 11070"/>
                <a:gd name="connsiteY6" fmla="*/ 14548 h 14548"/>
                <a:gd name="connsiteX7" fmla="*/ 11070 w 11070"/>
                <a:gd name="connsiteY7" fmla="*/ 12342 h 14548"/>
                <a:gd name="connsiteX8" fmla="*/ 9639 w 11070"/>
                <a:gd name="connsiteY8" fmla="*/ 0 h 14548"/>
                <a:gd name="connsiteX0" fmla="*/ 9639 w 11070"/>
                <a:gd name="connsiteY0" fmla="*/ 0 h 14548"/>
                <a:gd name="connsiteX1" fmla="*/ 6506 w 11070"/>
                <a:gd name="connsiteY1" fmla="*/ 588 h 14548"/>
                <a:gd name="connsiteX2" fmla="*/ 5181 w 11070"/>
                <a:gd name="connsiteY2" fmla="*/ 735 h 14548"/>
                <a:gd name="connsiteX3" fmla="*/ 5181 w 11070"/>
                <a:gd name="connsiteY3" fmla="*/ 1029 h 14548"/>
                <a:gd name="connsiteX4" fmla="*/ 0 w 11070"/>
                <a:gd name="connsiteY4" fmla="*/ 1912 h 14548"/>
                <a:gd name="connsiteX5" fmla="*/ 1570 w 11070"/>
                <a:gd name="connsiteY5" fmla="*/ 14548 h 14548"/>
                <a:gd name="connsiteX6" fmla="*/ 11070 w 11070"/>
                <a:gd name="connsiteY6" fmla="*/ 12342 h 14548"/>
                <a:gd name="connsiteX7" fmla="*/ 9639 w 11070"/>
                <a:gd name="connsiteY7" fmla="*/ 0 h 14548"/>
                <a:gd name="connsiteX0" fmla="*/ 9639 w 11070"/>
                <a:gd name="connsiteY0" fmla="*/ 0 h 14548"/>
                <a:gd name="connsiteX1" fmla="*/ 6506 w 11070"/>
                <a:gd name="connsiteY1" fmla="*/ 588 h 14548"/>
                <a:gd name="connsiteX2" fmla="*/ 5181 w 11070"/>
                <a:gd name="connsiteY2" fmla="*/ 1029 h 14548"/>
                <a:gd name="connsiteX3" fmla="*/ 0 w 11070"/>
                <a:gd name="connsiteY3" fmla="*/ 1912 h 14548"/>
                <a:gd name="connsiteX4" fmla="*/ 1570 w 11070"/>
                <a:gd name="connsiteY4" fmla="*/ 14548 h 14548"/>
                <a:gd name="connsiteX5" fmla="*/ 11070 w 11070"/>
                <a:gd name="connsiteY5" fmla="*/ 12342 h 14548"/>
                <a:gd name="connsiteX6" fmla="*/ 9639 w 11070"/>
                <a:gd name="connsiteY6" fmla="*/ 0 h 14548"/>
                <a:gd name="connsiteX0" fmla="*/ 9639 w 11070"/>
                <a:gd name="connsiteY0" fmla="*/ 0 h 14548"/>
                <a:gd name="connsiteX1" fmla="*/ 6506 w 11070"/>
                <a:gd name="connsiteY1" fmla="*/ 588 h 14548"/>
                <a:gd name="connsiteX2" fmla="*/ 0 w 11070"/>
                <a:gd name="connsiteY2" fmla="*/ 1912 h 14548"/>
                <a:gd name="connsiteX3" fmla="*/ 1570 w 11070"/>
                <a:gd name="connsiteY3" fmla="*/ 14548 h 14548"/>
                <a:gd name="connsiteX4" fmla="*/ 11070 w 11070"/>
                <a:gd name="connsiteY4" fmla="*/ 12342 h 14548"/>
                <a:gd name="connsiteX5" fmla="*/ 9639 w 11070"/>
                <a:gd name="connsiteY5" fmla="*/ 0 h 14548"/>
                <a:gd name="connsiteX0" fmla="*/ 9639 w 11070"/>
                <a:gd name="connsiteY0" fmla="*/ 815 h 15363"/>
                <a:gd name="connsiteX1" fmla="*/ 0 w 11070"/>
                <a:gd name="connsiteY1" fmla="*/ 2727 h 15363"/>
                <a:gd name="connsiteX2" fmla="*/ 1570 w 11070"/>
                <a:gd name="connsiteY2" fmla="*/ 15363 h 15363"/>
                <a:gd name="connsiteX3" fmla="*/ 11070 w 11070"/>
                <a:gd name="connsiteY3" fmla="*/ 13157 h 15363"/>
                <a:gd name="connsiteX4" fmla="*/ 9639 w 11070"/>
                <a:gd name="connsiteY4" fmla="*/ 815 h 15363"/>
                <a:gd name="connsiteX0" fmla="*/ 9639 w 11070"/>
                <a:gd name="connsiteY0" fmla="*/ 519 h 15067"/>
                <a:gd name="connsiteX1" fmla="*/ 0 w 11070"/>
                <a:gd name="connsiteY1" fmla="*/ 2431 h 15067"/>
                <a:gd name="connsiteX2" fmla="*/ 1570 w 11070"/>
                <a:gd name="connsiteY2" fmla="*/ 15067 h 15067"/>
                <a:gd name="connsiteX3" fmla="*/ 11070 w 11070"/>
                <a:gd name="connsiteY3" fmla="*/ 12861 h 15067"/>
                <a:gd name="connsiteX4" fmla="*/ 9639 w 11070"/>
                <a:gd name="connsiteY4" fmla="*/ 519 h 15067"/>
                <a:gd name="connsiteX0" fmla="*/ 9639 w 11070"/>
                <a:gd name="connsiteY0" fmla="*/ 0 h 14548"/>
                <a:gd name="connsiteX1" fmla="*/ 0 w 11070"/>
                <a:gd name="connsiteY1" fmla="*/ 1912 h 14548"/>
                <a:gd name="connsiteX2" fmla="*/ 1570 w 11070"/>
                <a:gd name="connsiteY2" fmla="*/ 14548 h 14548"/>
                <a:gd name="connsiteX3" fmla="*/ 11070 w 11070"/>
                <a:gd name="connsiteY3" fmla="*/ 12342 h 14548"/>
                <a:gd name="connsiteX4" fmla="*/ 9639 w 11070"/>
                <a:gd name="connsiteY4" fmla="*/ 0 h 14548"/>
                <a:gd name="connsiteX0" fmla="*/ 9639 w 11070"/>
                <a:gd name="connsiteY0" fmla="*/ 0 h 14548"/>
                <a:gd name="connsiteX1" fmla="*/ 0 w 11070"/>
                <a:gd name="connsiteY1" fmla="*/ 1912 h 14548"/>
                <a:gd name="connsiteX2" fmla="*/ 1570 w 11070"/>
                <a:gd name="connsiteY2" fmla="*/ 14548 h 14548"/>
                <a:gd name="connsiteX3" fmla="*/ 11070 w 11070"/>
                <a:gd name="connsiteY3" fmla="*/ 12342 h 14548"/>
                <a:gd name="connsiteX4" fmla="*/ 9639 w 11070"/>
                <a:gd name="connsiteY4" fmla="*/ 0 h 14548"/>
                <a:gd name="connsiteX0" fmla="*/ 9639 w 11542"/>
                <a:gd name="connsiteY0" fmla="*/ 0 h 14548"/>
                <a:gd name="connsiteX1" fmla="*/ 0 w 11542"/>
                <a:gd name="connsiteY1" fmla="*/ 1912 h 14548"/>
                <a:gd name="connsiteX2" fmla="*/ 1570 w 11542"/>
                <a:gd name="connsiteY2" fmla="*/ 14548 h 14548"/>
                <a:gd name="connsiteX3" fmla="*/ 11542 w 11542"/>
                <a:gd name="connsiteY3" fmla="*/ 12342 h 14548"/>
                <a:gd name="connsiteX4" fmla="*/ 9639 w 11542"/>
                <a:gd name="connsiteY4" fmla="*/ 0 h 14548"/>
                <a:gd name="connsiteX0" fmla="*/ 9639 w 11542"/>
                <a:gd name="connsiteY0" fmla="*/ 0 h 14548"/>
                <a:gd name="connsiteX1" fmla="*/ 0 w 11542"/>
                <a:gd name="connsiteY1" fmla="*/ 1912 h 14548"/>
                <a:gd name="connsiteX2" fmla="*/ 1570 w 11542"/>
                <a:gd name="connsiteY2" fmla="*/ 14548 h 14548"/>
                <a:gd name="connsiteX3" fmla="*/ 11542 w 11542"/>
                <a:gd name="connsiteY3" fmla="*/ 12342 h 14548"/>
                <a:gd name="connsiteX4" fmla="*/ 9639 w 11542"/>
                <a:gd name="connsiteY4" fmla="*/ 0 h 14548"/>
                <a:gd name="connsiteX0" fmla="*/ 9639 w 11542"/>
                <a:gd name="connsiteY0" fmla="*/ 0 h 14548"/>
                <a:gd name="connsiteX1" fmla="*/ 0 w 11542"/>
                <a:gd name="connsiteY1" fmla="*/ 1912 h 14548"/>
                <a:gd name="connsiteX2" fmla="*/ 1570 w 11542"/>
                <a:gd name="connsiteY2" fmla="*/ 14548 h 14548"/>
                <a:gd name="connsiteX3" fmla="*/ 11542 w 11542"/>
                <a:gd name="connsiteY3" fmla="*/ 12342 h 14548"/>
                <a:gd name="connsiteX4" fmla="*/ 9639 w 11542"/>
                <a:gd name="connsiteY4" fmla="*/ 0 h 14548"/>
                <a:gd name="connsiteX0" fmla="*/ 9639 w 11542"/>
                <a:gd name="connsiteY0" fmla="*/ 0 h 14548"/>
                <a:gd name="connsiteX1" fmla="*/ 0 w 11542"/>
                <a:gd name="connsiteY1" fmla="*/ 1912 h 14548"/>
                <a:gd name="connsiteX2" fmla="*/ 1570 w 11542"/>
                <a:gd name="connsiteY2" fmla="*/ 14548 h 14548"/>
                <a:gd name="connsiteX3" fmla="*/ 11542 w 11542"/>
                <a:gd name="connsiteY3" fmla="*/ 12342 h 14548"/>
                <a:gd name="connsiteX4" fmla="*/ 9639 w 11542"/>
                <a:gd name="connsiteY4" fmla="*/ 0 h 14548"/>
                <a:gd name="connsiteX0" fmla="*/ 9859 w 11762"/>
                <a:gd name="connsiteY0" fmla="*/ 0 h 14548"/>
                <a:gd name="connsiteX1" fmla="*/ 0 w 11762"/>
                <a:gd name="connsiteY1" fmla="*/ 2027 h 14548"/>
                <a:gd name="connsiteX2" fmla="*/ 1790 w 11762"/>
                <a:gd name="connsiteY2" fmla="*/ 14548 h 14548"/>
                <a:gd name="connsiteX3" fmla="*/ 11762 w 11762"/>
                <a:gd name="connsiteY3" fmla="*/ 12342 h 14548"/>
                <a:gd name="connsiteX4" fmla="*/ 9859 w 11762"/>
                <a:gd name="connsiteY4" fmla="*/ 0 h 14548"/>
                <a:gd name="connsiteX0" fmla="*/ 9859 w 11762"/>
                <a:gd name="connsiteY0" fmla="*/ 0 h 14548"/>
                <a:gd name="connsiteX1" fmla="*/ 0 w 11762"/>
                <a:gd name="connsiteY1" fmla="*/ 2027 h 14548"/>
                <a:gd name="connsiteX2" fmla="*/ 1790 w 11762"/>
                <a:gd name="connsiteY2" fmla="*/ 14548 h 14548"/>
                <a:gd name="connsiteX3" fmla="*/ 11762 w 11762"/>
                <a:gd name="connsiteY3" fmla="*/ 12342 h 14548"/>
                <a:gd name="connsiteX4" fmla="*/ 9859 w 11762"/>
                <a:gd name="connsiteY4" fmla="*/ 0 h 14548"/>
                <a:gd name="connsiteX0" fmla="*/ 9859 w 11762"/>
                <a:gd name="connsiteY0" fmla="*/ 0 h 14548"/>
                <a:gd name="connsiteX1" fmla="*/ 0 w 11762"/>
                <a:gd name="connsiteY1" fmla="*/ 2027 h 14548"/>
                <a:gd name="connsiteX2" fmla="*/ 1790 w 11762"/>
                <a:gd name="connsiteY2" fmla="*/ 14548 h 14548"/>
                <a:gd name="connsiteX3" fmla="*/ 11762 w 11762"/>
                <a:gd name="connsiteY3" fmla="*/ 12342 h 14548"/>
                <a:gd name="connsiteX4" fmla="*/ 9859 w 11762"/>
                <a:gd name="connsiteY4" fmla="*/ 0 h 14548"/>
                <a:gd name="connsiteX0" fmla="*/ 9859 w 11762"/>
                <a:gd name="connsiteY0" fmla="*/ 0 h 15147"/>
                <a:gd name="connsiteX1" fmla="*/ 0 w 11762"/>
                <a:gd name="connsiteY1" fmla="*/ 2027 h 15147"/>
                <a:gd name="connsiteX2" fmla="*/ 1790 w 11762"/>
                <a:gd name="connsiteY2" fmla="*/ 14548 h 15147"/>
                <a:gd name="connsiteX3" fmla="*/ 8491 w 11762"/>
                <a:gd name="connsiteY3" fmla="*/ 13071 h 15147"/>
                <a:gd name="connsiteX4" fmla="*/ 11762 w 11762"/>
                <a:gd name="connsiteY4" fmla="*/ 12342 h 15147"/>
                <a:gd name="connsiteX5" fmla="*/ 9859 w 11762"/>
                <a:gd name="connsiteY5" fmla="*/ 0 h 15147"/>
                <a:gd name="connsiteX0" fmla="*/ 9859 w 11762"/>
                <a:gd name="connsiteY0" fmla="*/ 0 h 14548"/>
                <a:gd name="connsiteX1" fmla="*/ 0 w 11762"/>
                <a:gd name="connsiteY1" fmla="*/ 2027 h 14548"/>
                <a:gd name="connsiteX2" fmla="*/ 1790 w 11762"/>
                <a:gd name="connsiteY2" fmla="*/ 14548 h 14548"/>
                <a:gd name="connsiteX3" fmla="*/ 8491 w 11762"/>
                <a:gd name="connsiteY3" fmla="*/ 13071 h 14548"/>
                <a:gd name="connsiteX4" fmla="*/ 11762 w 11762"/>
                <a:gd name="connsiteY4" fmla="*/ 12342 h 14548"/>
                <a:gd name="connsiteX5" fmla="*/ 9859 w 11762"/>
                <a:gd name="connsiteY5" fmla="*/ 0 h 14548"/>
                <a:gd name="connsiteX0" fmla="*/ 9859 w 11762"/>
                <a:gd name="connsiteY0" fmla="*/ 0 h 14548"/>
                <a:gd name="connsiteX1" fmla="*/ 0 w 11762"/>
                <a:gd name="connsiteY1" fmla="*/ 2027 h 14548"/>
                <a:gd name="connsiteX2" fmla="*/ 1790 w 11762"/>
                <a:gd name="connsiteY2" fmla="*/ 14548 h 14548"/>
                <a:gd name="connsiteX3" fmla="*/ 8491 w 11762"/>
                <a:gd name="connsiteY3" fmla="*/ 13071 h 14548"/>
                <a:gd name="connsiteX4" fmla="*/ 11762 w 11762"/>
                <a:gd name="connsiteY4" fmla="*/ 12342 h 14548"/>
                <a:gd name="connsiteX5" fmla="*/ 9859 w 11762"/>
                <a:gd name="connsiteY5" fmla="*/ 0 h 14548"/>
                <a:gd name="connsiteX0" fmla="*/ 9859 w 11384"/>
                <a:gd name="connsiteY0" fmla="*/ 0 h 14548"/>
                <a:gd name="connsiteX1" fmla="*/ 0 w 11384"/>
                <a:gd name="connsiteY1" fmla="*/ 2027 h 14548"/>
                <a:gd name="connsiteX2" fmla="*/ 1790 w 11384"/>
                <a:gd name="connsiteY2" fmla="*/ 14548 h 14548"/>
                <a:gd name="connsiteX3" fmla="*/ 8491 w 11384"/>
                <a:gd name="connsiteY3" fmla="*/ 13071 h 14548"/>
                <a:gd name="connsiteX4" fmla="*/ 11384 w 11384"/>
                <a:gd name="connsiteY4" fmla="*/ 12150 h 14548"/>
                <a:gd name="connsiteX5" fmla="*/ 9859 w 11384"/>
                <a:gd name="connsiteY5" fmla="*/ 0 h 14548"/>
                <a:gd name="connsiteX0" fmla="*/ 9859 w 11384"/>
                <a:gd name="connsiteY0" fmla="*/ 0 h 14548"/>
                <a:gd name="connsiteX1" fmla="*/ 0 w 11384"/>
                <a:gd name="connsiteY1" fmla="*/ 2027 h 14548"/>
                <a:gd name="connsiteX2" fmla="*/ 1790 w 11384"/>
                <a:gd name="connsiteY2" fmla="*/ 14548 h 14548"/>
                <a:gd name="connsiteX3" fmla="*/ 8491 w 11384"/>
                <a:gd name="connsiteY3" fmla="*/ 13071 h 14548"/>
                <a:gd name="connsiteX4" fmla="*/ 11384 w 11384"/>
                <a:gd name="connsiteY4" fmla="*/ 12150 h 14548"/>
                <a:gd name="connsiteX5" fmla="*/ 9859 w 11384"/>
                <a:gd name="connsiteY5" fmla="*/ 0 h 14548"/>
                <a:gd name="connsiteX0" fmla="*/ 9859 w 11512"/>
                <a:gd name="connsiteY0" fmla="*/ 0 h 14548"/>
                <a:gd name="connsiteX1" fmla="*/ 0 w 11512"/>
                <a:gd name="connsiteY1" fmla="*/ 2027 h 14548"/>
                <a:gd name="connsiteX2" fmla="*/ 1790 w 11512"/>
                <a:gd name="connsiteY2" fmla="*/ 14548 h 14548"/>
                <a:gd name="connsiteX3" fmla="*/ 8491 w 11512"/>
                <a:gd name="connsiteY3" fmla="*/ 13071 h 14548"/>
                <a:gd name="connsiteX4" fmla="*/ 11384 w 11512"/>
                <a:gd name="connsiteY4" fmla="*/ 12150 h 14548"/>
                <a:gd name="connsiteX5" fmla="*/ 10915 w 11512"/>
                <a:gd name="connsiteY5" fmla="*/ 7775 h 14548"/>
                <a:gd name="connsiteX6" fmla="*/ 9859 w 11512"/>
                <a:gd name="connsiteY6" fmla="*/ 0 h 14548"/>
                <a:gd name="connsiteX0" fmla="*/ 9859 w 11512"/>
                <a:gd name="connsiteY0" fmla="*/ 0 h 14548"/>
                <a:gd name="connsiteX1" fmla="*/ 0 w 11512"/>
                <a:gd name="connsiteY1" fmla="*/ 2027 h 14548"/>
                <a:gd name="connsiteX2" fmla="*/ 1790 w 11512"/>
                <a:gd name="connsiteY2" fmla="*/ 14548 h 14548"/>
                <a:gd name="connsiteX3" fmla="*/ 8491 w 11512"/>
                <a:gd name="connsiteY3" fmla="*/ 13071 h 14548"/>
                <a:gd name="connsiteX4" fmla="*/ 11384 w 11512"/>
                <a:gd name="connsiteY4" fmla="*/ 12150 h 14548"/>
                <a:gd name="connsiteX5" fmla="*/ 10915 w 11512"/>
                <a:gd name="connsiteY5" fmla="*/ 7775 h 14548"/>
                <a:gd name="connsiteX6" fmla="*/ 9859 w 11512"/>
                <a:gd name="connsiteY6" fmla="*/ 0 h 14548"/>
                <a:gd name="connsiteX0" fmla="*/ 9859 w 11551"/>
                <a:gd name="connsiteY0" fmla="*/ 0 h 14548"/>
                <a:gd name="connsiteX1" fmla="*/ 0 w 11551"/>
                <a:gd name="connsiteY1" fmla="*/ 2027 h 14548"/>
                <a:gd name="connsiteX2" fmla="*/ 1790 w 11551"/>
                <a:gd name="connsiteY2" fmla="*/ 14548 h 14548"/>
                <a:gd name="connsiteX3" fmla="*/ 8491 w 11551"/>
                <a:gd name="connsiteY3" fmla="*/ 13071 h 14548"/>
                <a:gd name="connsiteX4" fmla="*/ 11384 w 11551"/>
                <a:gd name="connsiteY4" fmla="*/ 12150 h 14548"/>
                <a:gd name="connsiteX5" fmla="*/ 11135 w 11551"/>
                <a:gd name="connsiteY5" fmla="*/ 7775 h 14548"/>
                <a:gd name="connsiteX6" fmla="*/ 9859 w 11551"/>
                <a:gd name="connsiteY6" fmla="*/ 0 h 14548"/>
                <a:gd name="connsiteX0" fmla="*/ 9859 w 11551"/>
                <a:gd name="connsiteY0" fmla="*/ 0 h 14548"/>
                <a:gd name="connsiteX1" fmla="*/ 0 w 11551"/>
                <a:gd name="connsiteY1" fmla="*/ 2027 h 14548"/>
                <a:gd name="connsiteX2" fmla="*/ 1790 w 11551"/>
                <a:gd name="connsiteY2" fmla="*/ 14548 h 14548"/>
                <a:gd name="connsiteX3" fmla="*/ 8491 w 11551"/>
                <a:gd name="connsiteY3" fmla="*/ 13071 h 14548"/>
                <a:gd name="connsiteX4" fmla="*/ 11384 w 11551"/>
                <a:gd name="connsiteY4" fmla="*/ 12150 h 14548"/>
                <a:gd name="connsiteX5" fmla="*/ 11135 w 11551"/>
                <a:gd name="connsiteY5" fmla="*/ 7775 h 14548"/>
                <a:gd name="connsiteX6" fmla="*/ 9859 w 11551"/>
                <a:gd name="connsiteY6" fmla="*/ 0 h 14548"/>
                <a:gd name="connsiteX0" fmla="*/ 9859 w 11551"/>
                <a:gd name="connsiteY0" fmla="*/ 0 h 14548"/>
                <a:gd name="connsiteX1" fmla="*/ 0 w 11551"/>
                <a:gd name="connsiteY1" fmla="*/ 2027 h 14548"/>
                <a:gd name="connsiteX2" fmla="*/ 1790 w 11551"/>
                <a:gd name="connsiteY2" fmla="*/ 14548 h 14548"/>
                <a:gd name="connsiteX3" fmla="*/ 8491 w 11551"/>
                <a:gd name="connsiteY3" fmla="*/ 13071 h 14548"/>
                <a:gd name="connsiteX4" fmla="*/ 11384 w 11551"/>
                <a:gd name="connsiteY4" fmla="*/ 12150 h 14548"/>
                <a:gd name="connsiteX5" fmla="*/ 11135 w 11551"/>
                <a:gd name="connsiteY5" fmla="*/ 7775 h 14548"/>
                <a:gd name="connsiteX6" fmla="*/ 9859 w 11551"/>
                <a:gd name="connsiteY6" fmla="*/ 0 h 14548"/>
                <a:gd name="connsiteX0" fmla="*/ 9859 w 11427"/>
                <a:gd name="connsiteY0" fmla="*/ 0 h 14548"/>
                <a:gd name="connsiteX1" fmla="*/ 0 w 11427"/>
                <a:gd name="connsiteY1" fmla="*/ 2027 h 14548"/>
                <a:gd name="connsiteX2" fmla="*/ 1790 w 11427"/>
                <a:gd name="connsiteY2" fmla="*/ 14548 h 14548"/>
                <a:gd name="connsiteX3" fmla="*/ 8491 w 11427"/>
                <a:gd name="connsiteY3" fmla="*/ 13071 h 14548"/>
                <a:gd name="connsiteX4" fmla="*/ 11384 w 11427"/>
                <a:gd name="connsiteY4" fmla="*/ 12150 h 14548"/>
                <a:gd name="connsiteX5" fmla="*/ 11135 w 11427"/>
                <a:gd name="connsiteY5" fmla="*/ 7775 h 14548"/>
                <a:gd name="connsiteX6" fmla="*/ 9859 w 11427"/>
                <a:gd name="connsiteY6" fmla="*/ 0 h 14548"/>
                <a:gd name="connsiteX0" fmla="*/ 9859 w 11427"/>
                <a:gd name="connsiteY0" fmla="*/ 0 h 14548"/>
                <a:gd name="connsiteX1" fmla="*/ 0 w 11427"/>
                <a:gd name="connsiteY1" fmla="*/ 2027 h 14548"/>
                <a:gd name="connsiteX2" fmla="*/ 1790 w 11427"/>
                <a:gd name="connsiteY2" fmla="*/ 14548 h 14548"/>
                <a:gd name="connsiteX3" fmla="*/ 8491 w 11427"/>
                <a:gd name="connsiteY3" fmla="*/ 13071 h 14548"/>
                <a:gd name="connsiteX4" fmla="*/ 11384 w 11427"/>
                <a:gd name="connsiteY4" fmla="*/ 12150 h 14548"/>
                <a:gd name="connsiteX5" fmla="*/ 11135 w 11427"/>
                <a:gd name="connsiteY5" fmla="*/ 7775 h 14548"/>
                <a:gd name="connsiteX6" fmla="*/ 9859 w 11427"/>
                <a:gd name="connsiteY6" fmla="*/ 0 h 14548"/>
                <a:gd name="connsiteX0" fmla="*/ 9859 w 11566"/>
                <a:gd name="connsiteY0" fmla="*/ 0 h 14548"/>
                <a:gd name="connsiteX1" fmla="*/ 0 w 11566"/>
                <a:gd name="connsiteY1" fmla="*/ 2027 h 14548"/>
                <a:gd name="connsiteX2" fmla="*/ 1790 w 11566"/>
                <a:gd name="connsiteY2" fmla="*/ 14548 h 14548"/>
                <a:gd name="connsiteX3" fmla="*/ 8491 w 11566"/>
                <a:gd name="connsiteY3" fmla="*/ 13071 h 14548"/>
                <a:gd name="connsiteX4" fmla="*/ 11541 w 11566"/>
                <a:gd name="connsiteY4" fmla="*/ 11958 h 14548"/>
                <a:gd name="connsiteX5" fmla="*/ 11135 w 11566"/>
                <a:gd name="connsiteY5" fmla="*/ 7775 h 14548"/>
                <a:gd name="connsiteX6" fmla="*/ 9859 w 11566"/>
                <a:gd name="connsiteY6" fmla="*/ 0 h 14548"/>
                <a:gd name="connsiteX0" fmla="*/ 9859 w 11566"/>
                <a:gd name="connsiteY0" fmla="*/ 0 h 14548"/>
                <a:gd name="connsiteX1" fmla="*/ 0 w 11566"/>
                <a:gd name="connsiteY1" fmla="*/ 2027 h 14548"/>
                <a:gd name="connsiteX2" fmla="*/ 1790 w 11566"/>
                <a:gd name="connsiteY2" fmla="*/ 14548 h 14548"/>
                <a:gd name="connsiteX3" fmla="*/ 8491 w 11566"/>
                <a:gd name="connsiteY3" fmla="*/ 13071 h 14548"/>
                <a:gd name="connsiteX4" fmla="*/ 11541 w 11566"/>
                <a:gd name="connsiteY4" fmla="*/ 11958 h 14548"/>
                <a:gd name="connsiteX5" fmla="*/ 11135 w 11566"/>
                <a:gd name="connsiteY5" fmla="*/ 7775 h 14548"/>
                <a:gd name="connsiteX6" fmla="*/ 9859 w 11566"/>
                <a:gd name="connsiteY6" fmla="*/ 0 h 1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6" h="14548">
                  <a:moveTo>
                    <a:pt x="9859" y="0"/>
                  </a:moveTo>
                  <a:lnTo>
                    <a:pt x="0" y="2027"/>
                  </a:lnTo>
                  <a:cubicBezTo>
                    <a:pt x="361" y="4380"/>
                    <a:pt x="1596" y="12917"/>
                    <a:pt x="1790" y="14548"/>
                  </a:cubicBezTo>
                  <a:cubicBezTo>
                    <a:pt x="4464" y="13895"/>
                    <a:pt x="6829" y="13439"/>
                    <a:pt x="8491" y="13071"/>
                  </a:cubicBezTo>
                  <a:cubicBezTo>
                    <a:pt x="10153" y="12703"/>
                    <a:pt x="10613" y="12470"/>
                    <a:pt x="11541" y="11958"/>
                  </a:cubicBezTo>
                  <a:cubicBezTo>
                    <a:pt x="11651" y="10948"/>
                    <a:pt x="11389" y="9800"/>
                    <a:pt x="11135" y="7775"/>
                  </a:cubicBezTo>
                  <a:cubicBezTo>
                    <a:pt x="10787" y="5481"/>
                    <a:pt x="10409" y="3363"/>
                    <a:pt x="9859" y="0"/>
                  </a:cubicBezTo>
                  <a:close/>
                </a:path>
              </a:pathLst>
            </a:custGeom>
            <a:grpFill/>
            <a:ln>
              <a:noFill/>
            </a:ln>
            <a:effectLst>
              <a:outerShdw blurRad="190500" dist="25400" dir="2700000" algn="tl"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73" name="yellow_sticky"/>
            <p:cNvSpPr>
              <a:spLocks/>
            </p:cNvSpPr>
            <p:nvPr/>
          </p:nvSpPr>
          <p:spPr bwMode="auto">
            <a:xfrm rot="21203447">
              <a:off x="2611266" y="1932605"/>
              <a:ext cx="3429854" cy="3538908"/>
            </a:xfrm>
            <a:custGeom>
              <a:avLst/>
              <a:gdLst>
                <a:gd name="T0" fmla="*/ 80 w 83"/>
                <a:gd name="T1" fmla="*/ 0 h 68"/>
                <a:gd name="T2" fmla="*/ 54 w 83"/>
                <a:gd name="T3" fmla="*/ 4 h 68"/>
                <a:gd name="T4" fmla="*/ 43 w 83"/>
                <a:gd name="T5" fmla="*/ 5 h 68"/>
                <a:gd name="T6" fmla="*/ 43 w 83"/>
                <a:gd name="T7" fmla="*/ 7 h 68"/>
                <a:gd name="T8" fmla="*/ 42 w 83"/>
                <a:gd name="T9" fmla="*/ 6 h 68"/>
                <a:gd name="T10" fmla="*/ 0 w 83"/>
                <a:gd name="T11" fmla="*/ 13 h 68"/>
                <a:gd name="T12" fmla="*/ 7 w 83"/>
                <a:gd name="T13" fmla="*/ 68 h 68"/>
                <a:gd name="T14" fmla="*/ 83 w 83"/>
                <a:gd name="T15" fmla="*/ 58 h 68"/>
                <a:gd name="T16" fmla="*/ 80 w 83"/>
                <a:gd name="T17" fmla="*/ 0 h 68"/>
                <a:gd name="connsiteX0" fmla="*/ 9639 w 10000"/>
                <a:gd name="connsiteY0" fmla="*/ 0 h 13512"/>
                <a:gd name="connsiteX1" fmla="*/ 6506 w 10000"/>
                <a:gd name="connsiteY1" fmla="*/ 588 h 13512"/>
                <a:gd name="connsiteX2" fmla="*/ 5181 w 10000"/>
                <a:gd name="connsiteY2" fmla="*/ 735 h 13512"/>
                <a:gd name="connsiteX3" fmla="*/ 5181 w 10000"/>
                <a:gd name="connsiteY3" fmla="*/ 1029 h 13512"/>
                <a:gd name="connsiteX4" fmla="*/ 5060 w 10000"/>
                <a:gd name="connsiteY4" fmla="*/ 882 h 13512"/>
                <a:gd name="connsiteX5" fmla="*/ 0 w 10000"/>
                <a:gd name="connsiteY5" fmla="*/ 1912 h 13512"/>
                <a:gd name="connsiteX6" fmla="*/ 1255 w 10000"/>
                <a:gd name="connsiteY6" fmla="*/ 13512 h 13512"/>
                <a:gd name="connsiteX7" fmla="*/ 10000 w 10000"/>
                <a:gd name="connsiteY7" fmla="*/ 8529 h 13512"/>
                <a:gd name="connsiteX8" fmla="*/ 9639 w 10000"/>
                <a:gd name="connsiteY8" fmla="*/ 0 h 13512"/>
                <a:gd name="connsiteX0" fmla="*/ 9639 w 11070"/>
                <a:gd name="connsiteY0" fmla="*/ 0 h 13512"/>
                <a:gd name="connsiteX1" fmla="*/ 6506 w 11070"/>
                <a:gd name="connsiteY1" fmla="*/ 588 h 13512"/>
                <a:gd name="connsiteX2" fmla="*/ 5181 w 11070"/>
                <a:gd name="connsiteY2" fmla="*/ 735 h 13512"/>
                <a:gd name="connsiteX3" fmla="*/ 5181 w 11070"/>
                <a:gd name="connsiteY3" fmla="*/ 1029 h 13512"/>
                <a:gd name="connsiteX4" fmla="*/ 5060 w 11070"/>
                <a:gd name="connsiteY4" fmla="*/ 882 h 13512"/>
                <a:gd name="connsiteX5" fmla="*/ 0 w 11070"/>
                <a:gd name="connsiteY5" fmla="*/ 1912 h 13512"/>
                <a:gd name="connsiteX6" fmla="*/ 1255 w 11070"/>
                <a:gd name="connsiteY6" fmla="*/ 13512 h 13512"/>
                <a:gd name="connsiteX7" fmla="*/ 11070 w 11070"/>
                <a:gd name="connsiteY7" fmla="*/ 12342 h 13512"/>
                <a:gd name="connsiteX8" fmla="*/ 9639 w 11070"/>
                <a:gd name="connsiteY8" fmla="*/ 0 h 13512"/>
                <a:gd name="connsiteX0" fmla="*/ 9639 w 11070"/>
                <a:gd name="connsiteY0" fmla="*/ 0 h 14548"/>
                <a:gd name="connsiteX1" fmla="*/ 6506 w 11070"/>
                <a:gd name="connsiteY1" fmla="*/ 588 h 14548"/>
                <a:gd name="connsiteX2" fmla="*/ 5181 w 11070"/>
                <a:gd name="connsiteY2" fmla="*/ 735 h 14548"/>
                <a:gd name="connsiteX3" fmla="*/ 5181 w 11070"/>
                <a:gd name="connsiteY3" fmla="*/ 1029 h 14548"/>
                <a:gd name="connsiteX4" fmla="*/ 5060 w 11070"/>
                <a:gd name="connsiteY4" fmla="*/ 882 h 14548"/>
                <a:gd name="connsiteX5" fmla="*/ 0 w 11070"/>
                <a:gd name="connsiteY5" fmla="*/ 1912 h 14548"/>
                <a:gd name="connsiteX6" fmla="*/ 1570 w 11070"/>
                <a:gd name="connsiteY6" fmla="*/ 14548 h 14548"/>
                <a:gd name="connsiteX7" fmla="*/ 11070 w 11070"/>
                <a:gd name="connsiteY7" fmla="*/ 12342 h 14548"/>
                <a:gd name="connsiteX8" fmla="*/ 9639 w 11070"/>
                <a:gd name="connsiteY8" fmla="*/ 0 h 14548"/>
                <a:gd name="connsiteX0" fmla="*/ 9639 w 11070"/>
                <a:gd name="connsiteY0" fmla="*/ 0 h 14548"/>
                <a:gd name="connsiteX1" fmla="*/ 6506 w 11070"/>
                <a:gd name="connsiteY1" fmla="*/ 588 h 14548"/>
                <a:gd name="connsiteX2" fmla="*/ 5181 w 11070"/>
                <a:gd name="connsiteY2" fmla="*/ 735 h 14548"/>
                <a:gd name="connsiteX3" fmla="*/ 5181 w 11070"/>
                <a:gd name="connsiteY3" fmla="*/ 1029 h 14548"/>
                <a:gd name="connsiteX4" fmla="*/ 5060 w 11070"/>
                <a:gd name="connsiteY4" fmla="*/ 882 h 14548"/>
                <a:gd name="connsiteX5" fmla="*/ 0 w 11070"/>
                <a:gd name="connsiteY5" fmla="*/ 1912 h 14548"/>
                <a:gd name="connsiteX6" fmla="*/ 1570 w 11070"/>
                <a:gd name="connsiteY6" fmla="*/ 14548 h 14548"/>
                <a:gd name="connsiteX7" fmla="*/ 11070 w 11070"/>
                <a:gd name="connsiteY7" fmla="*/ 12342 h 14548"/>
                <a:gd name="connsiteX8" fmla="*/ 9639 w 11070"/>
                <a:gd name="connsiteY8" fmla="*/ 0 h 14548"/>
                <a:gd name="connsiteX0" fmla="*/ 9639 w 11070"/>
                <a:gd name="connsiteY0" fmla="*/ 0 h 14548"/>
                <a:gd name="connsiteX1" fmla="*/ 6506 w 11070"/>
                <a:gd name="connsiteY1" fmla="*/ 588 h 14548"/>
                <a:gd name="connsiteX2" fmla="*/ 5181 w 11070"/>
                <a:gd name="connsiteY2" fmla="*/ 735 h 14548"/>
                <a:gd name="connsiteX3" fmla="*/ 5181 w 11070"/>
                <a:gd name="connsiteY3" fmla="*/ 1029 h 14548"/>
                <a:gd name="connsiteX4" fmla="*/ 0 w 11070"/>
                <a:gd name="connsiteY4" fmla="*/ 1912 h 14548"/>
                <a:gd name="connsiteX5" fmla="*/ 1570 w 11070"/>
                <a:gd name="connsiteY5" fmla="*/ 14548 h 14548"/>
                <a:gd name="connsiteX6" fmla="*/ 11070 w 11070"/>
                <a:gd name="connsiteY6" fmla="*/ 12342 h 14548"/>
                <a:gd name="connsiteX7" fmla="*/ 9639 w 11070"/>
                <a:gd name="connsiteY7" fmla="*/ 0 h 14548"/>
                <a:gd name="connsiteX0" fmla="*/ 9639 w 11070"/>
                <a:gd name="connsiteY0" fmla="*/ 0 h 14548"/>
                <a:gd name="connsiteX1" fmla="*/ 6506 w 11070"/>
                <a:gd name="connsiteY1" fmla="*/ 588 h 14548"/>
                <a:gd name="connsiteX2" fmla="*/ 5181 w 11070"/>
                <a:gd name="connsiteY2" fmla="*/ 1029 h 14548"/>
                <a:gd name="connsiteX3" fmla="*/ 0 w 11070"/>
                <a:gd name="connsiteY3" fmla="*/ 1912 h 14548"/>
                <a:gd name="connsiteX4" fmla="*/ 1570 w 11070"/>
                <a:gd name="connsiteY4" fmla="*/ 14548 h 14548"/>
                <a:gd name="connsiteX5" fmla="*/ 11070 w 11070"/>
                <a:gd name="connsiteY5" fmla="*/ 12342 h 14548"/>
                <a:gd name="connsiteX6" fmla="*/ 9639 w 11070"/>
                <a:gd name="connsiteY6" fmla="*/ 0 h 14548"/>
                <a:gd name="connsiteX0" fmla="*/ 9639 w 11070"/>
                <a:gd name="connsiteY0" fmla="*/ 0 h 14548"/>
                <a:gd name="connsiteX1" fmla="*/ 6506 w 11070"/>
                <a:gd name="connsiteY1" fmla="*/ 588 h 14548"/>
                <a:gd name="connsiteX2" fmla="*/ 0 w 11070"/>
                <a:gd name="connsiteY2" fmla="*/ 1912 h 14548"/>
                <a:gd name="connsiteX3" fmla="*/ 1570 w 11070"/>
                <a:gd name="connsiteY3" fmla="*/ 14548 h 14548"/>
                <a:gd name="connsiteX4" fmla="*/ 11070 w 11070"/>
                <a:gd name="connsiteY4" fmla="*/ 12342 h 14548"/>
                <a:gd name="connsiteX5" fmla="*/ 9639 w 11070"/>
                <a:gd name="connsiteY5" fmla="*/ 0 h 14548"/>
                <a:gd name="connsiteX0" fmla="*/ 9639 w 11070"/>
                <a:gd name="connsiteY0" fmla="*/ 815 h 15363"/>
                <a:gd name="connsiteX1" fmla="*/ 0 w 11070"/>
                <a:gd name="connsiteY1" fmla="*/ 2727 h 15363"/>
                <a:gd name="connsiteX2" fmla="*/ 1570 w 11070"/>
                <a:gd name="connsiteY2" fmla="*/ 15363 h 15363"/>
                <a:gd name="connsiteX3" fmla="*/ 11070 w 11070"/>
                <a:gd name="connsiteY3" fmla="*/ 13157 h 15363"/>
                <a:gd name="connsiteX4" fmla="*/ 9639 w 11070"/>
                <a:gd name="connsiteY4" fmla="*/ 815 h 15363"/>
                <a:gd name="connsiteX0" fmla="*/ 9639 w 11070"/>
                <a:gd name="connsiteY0" fmla="*/ 519 h 15067"/>
                <a:gd name="connsiteX1" fmla="*/ 0 w 11070"/>
                <a:gd name="connsiteY1" fmla="*/ 2431 h 15067"/>
                <a:gd name="connsiteX2" fmla="*/ 1570 w 11070"/>
                <a:gd name="connsiteY2" fmla="*/ 15067 h 15067"/>
                <a:gd name="connsiteX3" fmla="*/ 11070 w 11070"/>
                <a:gd name="connsiteY3" fmla="*/ 12861 h 15067"/>
                <a:gd name="connsiteX4" fmla="*/ 9639 w 11070"/>
                <a:gd name="connsiteY4" fmla="*/ 519 h 15067"/>
                <a:gd name="connsiteX0" fmla="*/ 9639 w 11070"/>
                <a:gd name="connsiteY0" fmla="*/ 0 h 14548"/>
                <a:gd name="connsiteX1" fmla="*/ 0 w 11070"/>
                <a:gd name="connsiteY1" fmla="*/ 1912 h 14548"/>
                <a:gd name="connsiteX2" fmla="*/ 1570 w 11070"/>
                <a:gd name="connsiteY2" fmla="*/ 14548 h 14548"/>
                <a:gd name="connsiteX3" fmla="*/ 11070 w 11070"/>
                <a:gd name="connsiteY3" fmla="*/ 12342 h 14548"/>
                <a:gd name="connsiteX4" fmla="*/ 9639 w 11070"/>
                <a:gd name="connsiteY4" fmla="*/ 0 h 14548"/>
                <a:gd name="connsiteX0" fmla="*/ 9639 w 11070"/>
                <a:gd name="connsiteY0" fmla="*/ 0 h 14548"/>
                <a:gd name="connsiteX1" fmla="*/ 0 w 11070"/>
                <a:gd name="connsiteY1" fmla="*/ 1912 h 14548"/>
                <a:gd name="connsiteX2" fmla="*/ 1570 w 11070"/>
                <a:gd name="connsiteY2" fmla="*/ 14548 h 14548"/>
                <a:gd name="connsiteX3" fmla="*/ 11070 w 11070"/>
                <a:gd name="connsiteY3" fmla="*/ 12342 h 14548"/>
                <a:gd name="connsiteX4" fmla="*/ 9639 w 11070"/>
                <a:gd name="connsiteY4" fmla="*/ 0 h 14548"/>
                <a:gd name="connsiteX0" fmla="*/ 9639 w 11542"/>
                <a:gd name="connsiteY0" fmla="*/ 0 h 14548"/>
                <a:gd name="connsiteX1" fmla="*/ 0 w 11542"/>
                <a:gd name="connsiteY1" fmla="*/ 1912 h 14548"/>
                <a:gd name="connsiteX2" fmla="*/ 1570 w 11542"/>
                <a:gd name="connsiteY2" fmla="*/ 14548 h 14548"/>
                <a:gd name="connsiteX3" fmla="*/ 11542 w 11542"/>
                <a:gd name="connsiteY3" fmla="*/ 12342 h 14548"/>
                <a:gd name="connsiteX4" fmla="*/ 9639 w 11542"/>
                <a:gd name="connsiteY4" fmla="*/ 0 h 14548"/>
                <a:gd name="connsiteX0" fmla="*/ 9639 w 11542"/>
                <a:gd name="connsiteY0" fmla="*/ 0 h 14548"/>
                <a:gd name="connsiteX1" fmla="*/ 0 w 11542"/>
                <a:gd name="connsiteY1" fmla="*/ 1912 h 14548"/>
                <a:gd name="connsiteX2" fmla="*/ 1570 w 11542"/>
                <a:gd name="connsiteY2" fmla="*/ 14548 h 14548"/>
                <a:gd name="connsiteX3" fmla="*/ 11542 w 11542"/>
                <a:gd name="connsiteY3" fmla="*/ 12342 h 14548"/>
                <a:gd name="connsiteX4" fmla="*/ 9639 w 11542"/>
                <a:gd name="connsiteY4" fmla="*/ 0 h 14548"/>
                <a:gd name="connsiteX0" fmla="*/ 9639 w 11542"/>
                <a:gd name="connsiteY0" fmla="*/ 0 h 14548"/>
                <a:gd name="connsiteX1" fmla="*/ 0 w 11542"/>
                <a:gd name="connsiteY1" fmla="*/ 1912 h 14548"/>
                <a:gd name="connsiteX2" fmla="*/ 1570 w 11542"/>
                <a:gd name="connsiteY2" fmla="*/ 14548 h 14548"/>
                <a:gd name="connsiteX3" fmla="*/ 11542 w 11542"/>
                <a:gd name="connsiteY3" fmla="*/ 12342 h 14548"/>
                <a:gd name="connsiteX4" fmla="*/ 9639 w 11542"/>
                <a:gd name="connsiteY4" fmla="*/ 0 h 14548"/>
                <a:gd name="connsiteX0" fmla="*/ 9639 w 11542"/>
                <a:gd name="connsiteY0" fmla="*/ 0 h 14548"/>
                <a:gd name="connsiteX1" fmla="*/ 0 w 11542"/>
                <a:gd name="connsiteY1" fmla="*/ 1912 h 14548"/>
                <a:gd name="connsiteX2" fmla="*/ 1570 w 11542"/>
                <a:gd name="connsiteY2" fmla="*/ 14548 h 14548"/>
                <a:gd name="connsiteX3" fmla="*/ 11542 w 11542"/>
                <a:gd name="connsiteY3" fmla="*/ 12342 h 14548"/>
                <a:gd name="connsiteX4" fmla="*/ 9639 w 11542"/>
                <a:gd name="connsiteY4" fmla="*/ 0 h 14548"/>
                <a:gd name="connsiteX0" fmla="*/ 9859 w 11762"/>
                <a:gd name="connsiteY0" fmla="*/ 0 h 14548"/>
                <a:gd name="connsiteX1" fmla="*/ 0 w 11762"/>
                <a:gd name="connsiteY1" fmla="*/ 2027 h 14548"/>
                <a:gd name="connsiteX2" fmla="*/ 1790 w 11762"/>
                <a:gd name="connsiteY2" fmla="*/ 14548 h 14548"/>
                <a:gd name="connsiteX3" fmla="*/ 11762 w 11762"/>
                <a:gd name="connsiteY3" fmla="*/ 12342 h 14548"/>
                <a:gd name="connsiteX4" fmla="*/ 9859 w 11762"/>
                <a:gd name="connsiteY4" fmla="*/ 0 h 14548"/>
                <a:gd name="connsiteX0" fmla="*/ 9859 w 11762"/>
                <a:gd name="connsiteY0" fmla="*/ 0 h 14548"/>
                <a:gd name="connsiteX1" fmla="*/ 0 w 11762"/>
                <a:gd name="connsiteY1" fmla="*/ 2027 h 14548"/>
                <a:gd name="connsiteX2" fmla="*/ 1790 w 11762"/>
                <a:gd name="connsiteY2" fmla="*/ 14548 h 14548"/>
                <a:gd name="connsiteX3" fmla="*/ 11762 w 11762"/>
                <a:gd name="connsiteY3" fmla="*/ 12342 h 14548"/>
                <a:gd name="connsiteX4" fmla="*/ 9859 w 11762"/>
                <a:gd name="connsiteY4" fmla="*/ 0 h 14548"/>
                <a:gd name="connsiteX0" fmla="*/ 9859 w 11762"/>
                <a:gd name="connsiteY0" fmla="*/ 0 h 14548"/>
                <a:gd name="connsiteX1" fmla="*/ 0 w 11762"/>
                <a:gd name="connsiteY1" fmla="*/ 2027 h 14548"/>
                <a:gd name="connsiteX2" fmla="*/ 1790 w 11762"/>
                <a:gd name="connsiteY2" fmla="*/ 14548 h 14548"/>
                <a:gd name="connsiteX3" fmla="*/ 11762 w 11762"/>
                <a:gd name="connsiteY3" fmla="*/ 12342 h 14548"/>
                <a:gd name="connsiteX4" fmla="*/ 9859 w 11762"/>
                <a:gd name="connsiteY4" fmla="*/ 0 h 14548"/>
                <a:gd name="connsiteX0" fmla="*/ 9859 w 11762"/>
                <a:gd name="connsiteY0" fmla="*/ 0 h 15147"/>
                <a:gd name="connsiteX1" fmla="*/ 0 w 11762"/>
                <a:gd name="connsiteY1" fmla="*/ 2027 h 15147"/>
                <a:gd name="connsiteX2" fmla="*/ 1790 w 11762"/>
                <a:gd name="connsiteY2" fmla="*/ 14548 h 15147"/>
                <a:gd name="connsiteX3" fmla="*/ 8491 w 11762"/>
                <a:gd name="connsiteY3" fmla="*/ 13071 h 15147"/>
                <a:gd name="connsiteX4" fmla="*/ 11762 w 11762"/>
                <a:gd name="connsiteY4" fmla="*/ 12342 h 15147"/>
                <a:gd name="connsiteX5" fmla="*/ 9859 w 11762"/>
                <a:gd name="connsiteY5" fmla="*/ 0 h 15147"/>
                <a:gd name="connsiteX0" fmla="*/ 9859 w 11762"/>
                <a:gd name="connsiteY0" fmla="*/ 0 h 14548"/>
                <a:gd name="connsiteX1" fmla="*/ 0 w 11762"/>
                <a:gd name="connsiteY1" fmla="*/ 2027 h 14548"/>
                <a:gd name="connsiteX2" fmla="*/ 1790 w 11762"/>
                <a:gd name="connsiteY2" fmla="*/ 14548 h 14548"/>
                <a:gd name="connsiteX3" fmla="*/ 8491 w 11762"/>
                <a:gd name="connsiteY3" fmla="*/ 13071 h 14548"/>
                <a:gd name="connsiteX4" fmla="*/ 11762 w 11762"/>
                <a:gd name="connsiteY4" fmla="*/ 12342 h 14548"/>
                <a:gd name="connsiteX5" fmla="*/ 9859 w 11762"/>
                <a:gd name="connsiteY5" fmla="*/ 0 h 14548"/>
                <a:gd name="connsiteX0" fmla="*/ 9859 w 11762"/>
                <a:gd name="connsiteY0" fmla="*/ 0 h 14548"/>
                <a:gd name="connsiteX1" fmla="*/ 0 w 11762"/>
                <a:gd name="connsiteY1" fmla="*/ 2027 h 14548"/>
                <a:gd name="connsiteX2" fmla="*/ 1790 w 11762"/>
                <a:gd name="connsiteY2" fmla="*/ 14548 h 14548"/>
                <a:gd name="connsiteX3" fmla="*/ 8491 w 11762"/>
                <a:gd name="connsiteY3" fmla="*/ 13071 h 14548"/>
                <a:gd name="connsiteX4" fmla="*/ 11762 w 11762"/>
                <a:gd name="connsiteY4" fmla="*/ 12342 h 14548"/>
                <a:gd name="connsiteX5" fmla="*/ 9859 w 11762"/>
                <a:gd name="connsiteY5" fmla="*/ 0 h 14548"/>
                <a:gd name="connsiteX0" fmla="*/ 9859 w 11384"/>
                <a:gd name="connsiteY0" fmla="*/ 0 h 14548"/>
                <a:gd name="connsiteX1" fmla="*/ 0 w 11384"/>
                <a:gd name="connsiteY1" fmla="*/ 2027 h 14548"/>
                <a:gd name="connsiteX2" fmla="*/ 1790 w 11384"/>
                <a:gd name="connsiteY2" fmla="*/ 14548 h 14548"/>
                <a:gd name="connsiteX3" fmla="*/ 8491 w 11384"/>
                <a:gd name="connsiteY3" fmla="*/ 13071 h 14548"/>
                <a:gd name="connsiteX4" fmla="*/ 11384 w 11384"/>
                <a:gd name="connsiteY4" fmla="*/ 12150 h 14548"/>
                <a:gd name="connsiteX5" fmla="*/ 9859 w 11384"/>
                <a:gd name="connsiteY5" fmla="*/ 0 h 14548"/>
                <a:gd name="connsiteX0" fmla="*/ 9859 w 11384"/>
                <a:gd name="connsiteY0" fmla="*/ 0 h 14548"/>
                <a:gd name="connsiteX1" fmla="*/ 0 w 11384"/>
                <a:gd name="connsiteY1" fmla="*/ 2027 h 14548"/>
                <a:gd name="connsiteX2" fmla="*/ 1790 w 11384"/>
                <a:gd name="connsiteY2" fmla="*/ 14548 h 14548"/>
                <a:gd name="connsiteX3" fmla="*/ 8491 w 11384"/>
                <a:gd name="connsiteY3" fmla="*/ 13071 h 14548"/>
                <a:gd name="connsiteX4" fmla="*/ 11384 w 11384"/>
                <a:gd name="connsiteY4" fmla="*/ 12150 h 14548"/>
                <a:gd name="connsiteX5" fmla="*/ 9859 w 11384"/>
                <a:gd name="connsiteY5" fmla="*/ 0 h 14548"/>
                <a:gd name="connsiteX0" fmla="*/ 9859 w 11512"/>
                <a:gd name="connsiteY0" fmla="*/ 0 h 14548"/>
                <a:gd name="connsiteX1" fmla="*/ 0 w 11512"/>
                <a:gd name="connsiteY1" fmla="*/ 2027 h 14548"/>
                <a:gd name="connsiteX2" fmla="*/ 1790 w 11512"/>
                <a:gd name="connsiteY2" fmla="*/ 14548 h 14548"/>
                <a:gd name="connsiteX3" fmla="*/ 8491 w 11512"/>
                <a:gd name="connsiteY3" fmla="*/ 13071 h 14548"/>
                <a:gd name="connsiteX4" fmla="*/ 11384 w 11512"/>
                <a:gd name="connsiteY4" fmla="*/ 12150 h 14548"/>
                <a:gd name="connsiteX5" fmla="*/ 10915 w 11512"/>
                <a:gd name="connsiteY5" fmla="*/ 7775 h 14548"/>
                <a:gd name="connsiteX6" fmla="*/ 9859 w 11512"/>
                <a:gd name="connsiteY6" fmla="*/ 0 h 14548"/>
                <a:gd name="connsiteX0" fmla="*/ 9859 w 11512"/>
                <a:gd name="connsiteY0" fmla="*/ 0 h 14548"/>
                <a:gd name="connsiteX1" fmla="*/ 0 w 11512"/>
                <a:gd name="connsiteY1" fmla="*/ 2027 h 14548"/>
                <a:gd name="connsiteX2" fmla="*/ 1790 w 11512"/>
                <a:gd name="connsiteY2" fmla="*/ 14548 h 14548"/>
                <a:gd name="connsiteX3" fmla="*/ 8491 w 11512"/>
                <a:gd name="connsiteY3" fmla="*/ 13071 h 14548"/>
                <a:gd name="connsiteX4" fmla="*/ 11384 w 11512"/>
                <a:gd name="connsiteY4" fmla="*/ 12150 h 14548"/>
                <a:gd name="connsiteX5" fmla="*/ 10915 w 11512"/>
                <a:gd name="connsiteY5" fmla="*/ 7775 h 14548"/>
                <a:gd name="connsiteX6" fmla="*/ 9859 w 11512"/>
                <a:gd name="connsiteY6" fmla="*/ 0 h 14548"/>
                <a:gd name="connsiteX0" fmla="*/ 9859 w 11551"/>
                <a:gd name="connsiteY0" fmla="*/ 0 h 14548"/>
                <a:gd name="connsiteX1" fmla="*/ 0 w 11551"/>
                <a:gd name="connsiteY1" fmla="*/ 2027 h 14548"/>
                <a:gd name="connsiteX2" fmla="*/ 1790 w 11551"/>
                <a:gd name="connsiteY2" fmla="*/ 14548 h 14548"/>
                <a:gd name="connsiteX3" fmla="*/ 8491 w 11551"/>
                <a:gd name="connsiteY3" fmla="*/ 13071 h 14548"/>
                <a:gd name="connsiteX4" fmla="*/ 11384 w 11551"/>
                <a:gd name="connsiteY4" fmla="*/ 12150 h 14548"/>
                <a:gd name="connsiteX5" fmla="*/ 11135 w 11551"/>
                <a:gd name="connsiteY5" fmla="*/ 7775 h 14548"/>
                <a:gd name="connsiteX6" fmla="*/ 9859 w 11551"/>
                <a:gd name="connsiteY6" fmla="*/ 0 h 14548"/>
                <a:gd name="connsiteX0" fmla="*/ 9859 w 11551"/>
                <a:gd name="connsiteY0" fmla="*/ 0 h 14548"/>
                <a:gd name="connsiteX1" fmla="*/ 0 w 11551"/>
                <a:gd name="connsiteY1" fmla="*/ 2027 h 14548"/>
                <a:gd name="connsiteX2" fmla="*/ 1790 w 11551"/>
                <a:gd name="connsiteY2" fmla="*/ 14548 h 14548"/>
                <a:gd name="connsiteX3" fmla="*/ 8491 w 11551"/>
                <a:gd name="connsiteY3" fmla="*/ 13071 h 14548"/>
                <a:gd name="connsiteX4" fmla="*/ 11384 w 11551"/>
                <a:gd name="connsiteY4" fmla="*/ 12150 h 14548"/>
                <a:gd name="connsiteX5" fmla="*/ 11135 w 11551"/>
                <a:gd name="connsiteY5" fmla="*/ 7775 h 14548"/>
                <a:gd name="connsiteX6" fmla="*/ 9859 w 11551"/>
                <a:gd name="connsiteY6" fmla="*/ 0 h 14548"/>
                <a:gd name="connsiteX0" fmla="*/ 9859 w 11551"/>
                <a:gd name="connsiteY0" fmla="*/ 0 h 14548"/>
                <a:gd name="connsiteX1" fmla="*/ 0 w 11551"/>
                <a:gd name="connsiteY1" fmla="*/ 2027 h 14548"/>
                <a:gd name="connsiteX2" fmla="*/ 1790 w 11551"/>
                <a:gd name="connsiteY2" fmla="*/ 14548 h 14548"/>
                <a:gd name="connsiteX3" fmla="*/ 8491 w 11551"/>
                <a:gd name="connsiteY3" fmla="*/ 13071 h 14548"/>
                <a:gd name="connsiteX4" fmla="*/ 11384 w 11551"/>
                <a:gd name="connsiteY4" fmla="*/ 12150 h 14548"/>
                <a:gd name="connsiteX5" fmla="*/ 11135 w 11551"/>
                <a:gd name="connsiteY5" fmla="*/ 7775 h 14548"/>
                <a:gd name="connsiteX6" fmla="*/ 9859 w 11551"/>
                <a:gd name="connsiteY6" fmla="*/ 0 h 14548"/>
                <a:gd name="connsiteX0" fmla="*/ 9859 w 11427"/>
                <a:gd name="connsiteY0" fmla="*/ 0 h 14548"/>
                <a:gd name="connsiteX1" fmla="*/ 0 w 11427"/>
                <a:gd name="connsiteY1" fmla="*/ 2027 h 14548"/>
                <a:gd name="connsiteX2" fmla="*/ 1790 w 11427"/>
                <a:gd name="connsiteY2" fmla="*/ 14548 h 14548"/>
                <a:gd name="connsiteX3" fmla="*/ 8491 w 11427"/>
                <a:gd name="connsiteY3" fmla="*/ 13071 h 14548"/>
                <a:gd name="connsiteX4" fmla="*/ 11384 w 11427"/>
                <a:gd name="connsiteY4" fmla="*/ 12150 h 14548"/>
                <a:gd name="connsiteX5" fmla="*/ 11135 w 11427"/>
                <a:gd name="connsiteY5" fmla="*/ 7775 h 14548"/>
                <a:gd name="connsiteX6" fmla="*/ 9859 w 11427"/>
                <a:gd name="connsiteY6" fmla="*/ 0 h 14548"/>
                <a:gd name="connsiteX0" fmla="*/ 9859 w 11427"/>
                <a:gd name="connsiteY0" fmla="*/ 0 h 14548"/>
                <a:gd name="connsiteX1" fmla="*/ 0 w 11427"/>
                <a:gd name="connsiteY1" fmla="*/ 2027 h 14548"/>
                <a:gd name="connsiteX2" fmla="*/ 1790 w 11427"/>
                <a:gd name="connsiteY2" fmla="*/ 14548 h 14548"/>
                <a:gd name="connsiteX3" fmla="*/ 8491 w 11427"/>
                <a:gd name="connsiteY3" fmla="*/ 13071 h 14548"/>
                <a:gd name="connsiteX4" fmla="*/ 11384 w 11427"/>
                <a:gd name="connsiteY4" fmla="*/ 12150 h 14548"/>
                <a:gd name="connsiteX5" fmla="*/ 11135 w 11427"/>
                <a:gd name="connsiteY5" fmla="*/ 7775 h 14548"/>
                <a:gd name="connsiteX6" fmla="*/ 9859 w 11427"/>
                <a:gd name="connsiteY6" fmla="*/ 0 h 14548"/>
                <a:gd name="connsiteX0" fmla="*/ 9859 w 11566"/>
                <a:gd name="connsiteY0" fmla="*/ 0 h 14548"/>
                <a:gd name="connsiteX1" fmla="*/ 0 w 11566"/>
                <a:gd name="connsiteY1" fmla="*/ 2027 h 14548"/>
                <a:gd name="connsiteX2" fmla="*/ 1790 w 11566"/>
                <a:gd name="connsiteY2" fmla="*/ 14548 h 14548"/>
                <a:gd name="connsiteX3" fmla="*/ 8491 w 11566"/>
                <a:gd name="connsiteY3" fmla="*/ 13071 h 14548"/>
                <a:gd name="connsiteX4" fmla="*/ 11541 w 11566"/>
                <a:gd name="connsiteY4" fmla="*/ 11958 h 14548"/>
                <a:gd name="connsiteX5" fmla="*/ 11135 w 11566"/>
                <a:gd name="connsiteY5" fmla="*/ 7775 h 14548"/>
                <a:gd name="connsiteX6" fmla="*/ 9859 w 11566"/>
                <a:gd name="connsiteY6" fmla="*/ 0 h 14548"/>
                <a:gd name="connsiteX0" fmla="*/ 9859 w 11566"/>
                <a:gd name="connsiteY0" fmla="*/ 0 h 14548"/>
                <a:gd name="connsiteX1" fmla="*/ 0 w 11566"/>
                <a:gd name="connsiteY1" fmla="*/ 2027 h 14548"/>
                <a:gd name="connsiteX2" fmla="*/ 1790 w 11566"/>
                <a:gd name="connsiteY2" fmla="*/ 14548 h 14548"/>
                <a:gd name="connsiteX3" fmla="*/ 8491 w 11566"/>
                <a:gd name="connsiteY3" fmla="*/ 13071 h 14548"/>
                <a:gd name="connsiteX4" fmla="*/ 11541 w 11566"/>
                <a:gd name="connsiteY4" fmla="*/ 11958 h 14548"/>
                <a:gd name="connsiteX5" fmla="*/ 11135 w 11566"/>
                <a:gd name="connsiteY5" fmla="*/ 7775 h 14548"/>
                <a:gd name="connsiteX6" fmla="*/ 9859 w 11566"/>
                <a:gd name="connsiteY6" fmla="*/ 0 h 1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6" h="14548">
                  <a:moveTo>
                    <a:pt x="9859" y="0"/>
                  </a:moveTo>
                  <a:lnTo>
                    <a:pt x="0" y="2027"/>
                  </a:lnTo>
                  <a:cubicBezTo>
                    <a:pt x="361" y="4380"/>
                    <a:pt x="1596" y="12917"/>
                    <a:pt x="1790" y="14548"/>
                  </a:cubicBezTo>
                  <a:cubicBezTo>
                    <a:pt x="4464" y="13895"/>
                    <a:pt x="6829" y="13439"/>
                    <a:pt x="8491" y="13071"/>
                  </a:cubicBezTo>
                  <a:cubicBezTo>
                    <a:pt x="10153" y="12703"/>
                    <a:pt x="10613" y="12470"/>
                    <a:pt x="11541" y="11958"/>
                  </a:cubicBezTo>
                  <a:cubicBezTo>
                    <a:pt x="11651" y="10948"/>
                    <a:pt x="11389" y="9800"/>
                    <a:pt x="11135" y="7775"/>
                  </a:cubicBezTo>
                  <a:cubicBezTo>
                    <a:pt x="10787" y="5481"/>
                    <a:pt x="10409" y="3363"/>
                    <a:pt x="9859" y="0"/>
                  </a:cubicBezTo>
                  <a:close/>
                </a:path>
              </a:pathLst>
            </a:custGeom>
            <a:grpFill/>
            <a:ln>
              <a:noFill/>
            </a:ln>
            <a:effectLst>
              <a:outerShdw blurRad="190500" dist="25400" dir="2700000" algn="tl" rotWithShape="0">
                <a:prstClr val="black">
                  <a:alpha val="35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74" name="paper_clip"/>
            <p:cNvSpPr>
              <a:spLocks noEditPoints="1"/>
            </p:cNvSpPr>
            <p:nvPr/>
          </p:nvSpPr>
          <p:spPr bwMode="auto">
            <a:xfrm rot="20974208">
              <a:off x="3020955" y="1714659"/>
              <a:ext cx="442339" cy="1064788"/>
            </a:xfrm>
            <a:custGeom>
              <a:avLst/>
              <a:gdLst>
                <a:gd name="T0" fmla="*/ 266 w 269"/>
                <a:gd name="T1" fmla="*/ 114 h 650"/>
                <a:gd name="T2" fmla="*/ 269 w 269"/>
                <a:gd name="T3" fmla="*/ 415 h 650"/>
                <a:gd name="T4" fmla="*/ 240 w 269"/>
                <a:gd name="T5" fmla="*/ 415 h 650"/>
                <a:gd name="T6" fmla="*/ 237 w 269"/>
                <a:gd name="T7" fmla="*/ 114 h 650"/>
                <a:gd name="T8" fmla="*/ 218 w 269"/>
                <a:gd name="T9" fmla="*/ 56 h 650"/>
                <a:gd name="T10" fmla="*/ 156 w 269"/>
                <a:gd name="T11" fmla="*/ 29 h 650"/>
                <a:gd name="T12" fmla="*/ 91 w 269"/>
                <a:gd name="T13" fmla="*/ 58 h 650"/>
                <a:gd name="T14" fmla="*/ 72 w 269"/>
                <a:gd name="T15" fmla="*/ 116 h 650"/>
                <a:gd name="T16" fmla="*/ 76 w 269"/>
                <a:gd name="T17" fmla="*/ 572 h 650"/>
                <a:gd name="T18" fmla="*/ 133 w 269"/>
                <a:gd name="T19" fmla="*/ 622 h 650"/>
                <a:gd name="T20" fmla="*/ 186 w 269"/>
                <a:gd name="T21" fmla="*/ 570 h 650"/>
                <a:gd name="T22" fmla="*/ 185 w 269"/>
                <a:gd name="T23" fmla="*/ 327 h 650"/>
                <a:gd name="T24" fmla="*/ 214 w 269"/>
                <a:gd name="T25" fmla="*/ 327 h 650"/>
                <a:gd name="T26" fmla="*/ 215 w 269"/>
                <a:gd name="T27" fmla="*/ 570 h 650"/>
                <a:gd name="T28" fmla="*/ 132 w 269"/>
                <a:gd name="T29" fmla="*/ 650 h 650"/>
                <a:gd name="T30" fmla="*/ 48 w 269"/>
                <a:gd name="T31" fmla="*/ 572 h 650"/>
                <a:gd name="T32" fmla="*/ 45 w 269"/>
                <a:gd name="T33" fmla="*/ 117 h 650"/>
                <a:gd name="T34" fmla="*/ 73 w 269"/>
                <a:gd name="T35" fmla="*/ 36 h 650"/>
                <a:gd name="T36" fmla="*/ 156 w 269"/>
                <a:gd name="T37" fmla="*/ 1 h 650"/>
                <a:gd name="T38" fmla="*/ 236 w 269"/>
                <a:gd name="T39" fmla="*/ 33 h 650"/>
                <a:gd name="T40" fmla="*/ 266 w 269"/>
                <a:gd name="T41" fmla="*/ 114 h 650"/>
                <a:gd name="T42" fmla="*/ 29 w 269"/>
                <a:gd name="T43" fmla="*/ 412 h 650"/>
                <a:gd name="T44" fmla="*/ 29 w 269"/>
                <a:gd name="T45" fmla="*/ 319 h 650"/>
                <a:gd name="T46" fmla="*/ 0 w 269"/>
                <a:gd name="T47" fmla="*/ 319 h 650"/>
                <a:gd name="T48" fmla="*/ 0 w 269"/>
                <a:gd name="T49" fmla="*/ 412 h 650"/>
                <a:gd name="T50" fmla="*/ 29 w 269"/>
                <a:gd name="T51" fmla="*/ 412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650">
                  <a:moveTo>
                    <a:pt x="266" y="114"/>
                  </a:moveTo>
                  <a:cubicBezTo>
                    <a:pt x="269" y="415"/>
                    <a:pt x="269" y="415"/>
                    <a:pt x="269" y="415"/>
                  </a:cubicBezTo>
                  <a:cubicBezTo>
                    <a:pt x="260" y="415"/>
                    <a:pt x="250" y="414"/>
                    <a:pt x="240" y="415"/>
                  </a:cubicBezTo>
                  <a:cubicBezTo>
                    <a:pt x="237" y="114"/>
                    <a:pt x="237" y="114"/>
                    <a:pt x="237" y="114"/>
                  </a:cubicBezTo>
                  <a:cubicBezTo>
                    <a:pt x="237" y="92"/>
                    <a:pt x="231" y="72"/>
                    <a:pt x="218" y="56"/>
                  </a:cubicBezTo>
                  <a:cubicBezTo>
                    <a:pt x="205" y="41"/>
                    <a:pt x="184" y="29"/>
                    <a:pt x="156" y="29"/>
                  </a:cubicBezTo>
                  <a:cubicBezTo>
                    <a:pt x="130" y="29"/>
                    <a:pt x="104" y="42"/>
                    <a:pt x="91" y="58"/>
                  </a:cubicBezTo>
                  <a:cubicBezTo>
                    <a:pt x="78" y="74"/>
                    <a:pt x="72" y="94"/>
                    <a:pt x="72" y="116"/>
                  </a:cubicBezTo>
                  <a:cubicBezTo>
                    <a:pt x="76" y="572"/>
                    <a:pt x="76" y="572"/>
                    <a:pt x="76" y="572"/>
                  </a:cubicBezTo>
                  <a:cubicBezTo>
                    <a:pt x="76" y="607"/>
                    <a:pt x="107" y="623"/>
                    <a:pt x="133" y="622"/>
                  </a:cubicBezTo>
                  <a:cubicBezTo>
                    <a:pt x="156" y="622"/>
                    <a:pt x="184" y="598"/>
                    <a:pt x="186" y="570"/>
                  </a:cubicBezTo>
                  <a:cubicBezTo>
                    <a:pt x="185" y="327"/>
                    <a:pt x="185" y="327"/>
                    <a:pt x="185" y="327"/>
                  </a:cubicBezTo>
                  <a:cubicBezTo>
                    <a:pt x="214" y="327"/>
                    <a:pt x="214" y="327"/>
                    <a:pt x="214" y="327"/>
                  </a:cubicBezTo>
                  <a:cubicBezTo>
                    <a:pt x="215" y="570"/>
                    <a:pt x="215" y="570"/>
                    <a:pt x="215" y="570"/>
                  </a:cubicBezTo>
                  <a:cubicBezTo>
                    <a:pt x="215" y="619"/>
                    <a:pt x="177" y="650"/>
                    <a:pt x="132" y="650"/>
                  </a:cubicBezTo>
                  <a:cubicBezTo>
                    <a:pt x="86" y="650"/>
                    <a:pt x="48" y="621"/>
                    <a:pt x="48" y="572"/>
                  </a:cubicBezTo>
                  <a:cubicBezTo>
                    <a:pt x="45" y="117"/>
                    <a:pt x="45" y="117"/>
                    <a:pt x="45" y="117"/>
                  </a:cubicBezTo>
                  <a:cubicBezTo>
                    <a:pt x="44" y="85"/>
                    <a:pt x="55" y="58"/>
                    <a:pt x="73" y="36"/>
                  </a:cubicBezTo>
                  <a:cubicBezTo>
                    <a:pt x="91" y="13"/>
                    <a:pt x="131" y="1"/>
                    <a:pt x="156" y="1"/>
                  </a:cubicBezTo>
                  <a:cubicBezTo>
                    <a:pt x="182" y="0"/>
                    <a:pt x="218" y="11"/>
                    <a:pt x="236" y="33"/>
                  </a:cubicBezTo>
                  <a:cubicBezTo>
                    <a:pt x="254" y="55"/>
                    <a:pt x="266" y="82"/>
                    <a:pt x="266" y="114"/>
                  </a:cubicBezTo>
                  <a:close/>
                  <a:moveTo>
                    <a:pt x="29" y="412"/>
                  </a:moveTo>
                  <a:cubicBezTo>
                    <a:pt x="29" y="319"/>
                    <a:pt x="29" y="319"/>
                    <a:pt x="29" y="319"/>
                  </a:cubicBezTo>
                  <a:cubicBezTo>
                    <a:pt x="0" y="319"/>
                    <a:pt x="0" y="319"/>
                    <a:pt x="0" y="319"/>
                  </a:cubicBezTo>
                  <a:cubicBezTo>
                    <a:pt x="0" y="412"/>
                    <a:pt x="0" y="412"/>
                    <a:pt x="0" y="412"/>
                  </a:cubicBezTo>
                  <a:cubicBezTo>
                    <a:pt x="13" y="412"/>
                    <a:pt x="20" y="412"/>
                    <a:pt x="29" y="412"/>
                  </a:cubicBezTo>
                  <a:close/>
                </a:path>
              </a:pathLst>
            </a:custGeom>
            <a:grpFill/>
            <a:ln>
              <a:noFill/>
            </a:ln>
            <a:scene3d>
              <a:camera prst="orthographicFront"/>
              <a:lightRig rig="threePt" dir="t"/>
            </a:scene3d>
            <a:sp3d>
              <a:bevelT w="38100" h="12700"/>
            </a:sp3d>
          </p:spPr>
          <p:txBody>
            <a:bodyPr vert="horz" wrap="square" lIns="91440" tIns="45720" rIns="91440" bIns="45720" numCol="1" anchor="t" anchorCtr="0" compatLnSpc="1">
              <a:prstTxWarp prst="textNoShape">
                <a:avLst/>
              </a:prstTxWarp>
            </a:bodyPr>
            <a:lstStyle/>
            <a:p>
              <a:endParaRPr lang="en-US"/>
            </a:p>
          </p:txBody>
        </p:sp>
      </p:grpSp>
      <p:sp>
        <p:nvSpPr>
          <p:cNvPr id="169" name="line_sketch"/>
          <p:cNvSpPr>
            <a:spLocks noEditPoints="1"/>
          </p:cNvSpPr>
          <p:nvPr/>
        </p:nvSpPr>
        <p:spPr bwMode="auto">
          <a:xfrm rot="383159">
            <a:off x="8467592" y="3698245"/>
            <a:ext cx="2779069" cy="241807"/>
          </a:xfrm>
          <a:custGeom>
            <a:avLst/>
            <a:gdLst>
              <a:gd name="T0" fmla="*/ 589 w 610"/>
              <a:gd name="T1" fmla="*/ 44 h 49"/>
              <a:gd name="T2" fmla="*/ 568 w 610"/>
              <a:gd name="T3" fmla="*/ 36 h 49"/>
              <a:gd name="T4" fmla="*/ 579 w 610"/>
              <a:gd name="T5" fmla="*/ 46 h 49"/>
              <a:gd name="T6" fmla="*/ 565 w 610"/>
              <a:gd name="T7" fmla="*/ 41 h 49"/>
              <a:gd name="T8" fmla="*/ 537 w 610"/>
              <a:gd name="T9" fmla="*/ 30 h 49"/>
              <a:gd name="T10" fmla="*/ 552 w 610"/>
              <a:gd name="T11" fmla="*/ 35 h 49"/>
              <a:gd name="T12" fmla="*/ 552 w 610"/>
              <a:gd name="T13" fmla="*/ 37 h 49"/>
              <a:gd name="T14" fmla="*/ 526 w 610"/>
              <a:gd name="T15" fmla="*/ 30 h 49"/>
              <a:gd name="T16" fmla="*/ 545 w 610"/>
              <a:gd name="T17" fmla="*/ 33 h 49"/>
              <a:gd name="T18" fmla="*/ 521 w 610"/>
              <a:gd name="T19" fmla="*/ 39 h 49"/>
              <a:gd name="T20" fmla="*/ 537 w 610"/>
              <a:gd name="T21" fmla="*/ 32 h 49"/>
              <a:gd name="T22" fmla="*/ 531 w 610"/>
              <a:gd name="T23" fmla="*/ 31 h 49"/>
              <a:gd name="T24" fmla="*/ 554 w 610"/>
              <a:gd name="T25" fmla="*/ 43 h 49"/>
              <a:gd name="T26" fmla="*/ 521 w 610"/>
              <a:gd name="T27" fmla="*/ 27 h 49"/>
              <a:gd name="T28" fmla="*/ 402 w 610"/>
              <a:gd name="T29" fmla="*/ 11 h 49"/>
              <a:gd name="T30" fmla="*/ 211 w 610"/>
              <a:gd name="T31" fmla="*/ 25 h 49"/>
              <a:gd name="T32" fmla="*/ 60 w 610"/>
              <a:gd name="T33" fmla="*/ 40 h 49"/>
              <a:gd name="T34" fmla="*/ 454 w 610"/>
              <a:gd name="T35" fmla="*/ 29 h 49"/>
              <a:gd name="T36" fmla="*/ 502 w 610"/>
              <a:gd name="T37" fmla="*/ 25 h 49"/>
              <a:gd name="T38" fmla="*/ 373 w 610"/>
              <a:gd name="T39" fmla="*/ 28 h 49"/>
              <a:gd name="T40" fmla="*/ 197 w 610"/>
              <a:gd name="T41" fmla="*/ 22 h 49"/>
              <a:gd name="T42" fmla="*/ 178 w 610"/>
              <a:gd name="T43" fmla="*/ 24 h 49"/>
              <a:gd name="T44" fmla="*/ 148 w 610"/>
              <a:gd name="T45" fmla="*/ 28 h 49"/>
              <a:gd name="T46" fmla="*/ 135 w 610"/>
              <a:gd name="T47" fmla="*/ 28 h 49"/>
              <a:gd name="T48" fmla="*/ 99 w 610"/>
              <a:gd name="T49" fmla="*/ 30 h 49"/>
              <a:gd name="T50" fmla="*/ 57 w 610"/>
              <a:gd name="T51" fmla="*/ 38 h 49"/>
              <a:gd name="T52" fmla="*/ 5 w 610"/>
              <a:gd name="T53" fmla="*/ 35 h 49"/>
              <a:gd name="T54" fmla="*/ 82 w 610"/>
              <a:gd name="T55" fmla="*/ 19 h 49"/>
              <a:gd name="T56" fmla="*/ 128 w 610"/>
              <a:gd name="T57" fmla="*/ 12 h 49"/>
              <a:gd name="T58" fmla="*/ 177 w 610"/>
              <a:gd name="T59" fmla="*/ 13 h 49"/>
              <a:gd name="T60" fmla="*/ 230 w 610"/>
              <a:gd name="T61" fmla="*/ 5 h 49"/>
              <a:gd name="T62" fmla="*/ 280 w 610"/>
              <a:gd name="T63" fmla="*/ 3 h 49"/>
              <a:gd name="T64" fmla="*/ 324 w 610"/>
              <a:gd name="T65" fmla="*/ 8 h 49"/>
              <a:gd name="T66" fmla="*/ 372 w 610"/>
              <a:gd name="T67" fmla="*/ 13 h 49"/>
              <a:gd name="T68" fmla="*/ 402 w 610"/>
              <a:gd name="T69" fmla="*/ 11 h 49"/>
              <a:gd name="T70" fmla="*/ 432 w 610"/>
              <a:gd name="T71" fmla="*/ 18 h 49"/>
              <a:gd name="T72" fmla="*/ 488 w 610"/>
              <a:gd name="T73" fmla="*/ 22 h 49"/>
              <a:gd name="T74" fmla="*/ 504 w 610"/>
              <a:gd name="T75" fmla="*/ 25 h 49"/>
              <a:gd name="T76" fmla="*/ 499 w 610"/>
              <a:gd name="T77" fmla="*/ 35 h 49"/>
              <a:gd name="T78" fmla="*/ 474 w 610"/>
              <a:gd name="T79" fmla="*/ 34 h 49"/>
              <a:gd name="T80" fmla="*/ 438 w 610"/>
              <a:gd name="T81" fmla="*/ 33 h 49"/>
              <a:gd name="T82" fmla="*/ 415 w 610"/>
              <a:gd name="T83" fmla="*/ 35 h 49"/>
              <a:gd name="T84" fmla="*/ 392 w 610"/>
              <a:gd name="T85" fmla="*/ 29 h 49"/>
              <a:gd name="T86" fmla="*/ 366 w 610"/>
              <a:gd name="T87" fmla="*/ 24 h 49"/>
              <a:gd name="T88" fmla="*/ 344 w 610"/>
              <a:gd name="T89" fmla="*/ 22 h 49"/>
              <a:gd name="T90" fmla="*/ 327 w 610"/>
              <a:gd name="T91" fmla="*/ 14 h 49"/>
              <a:gd name="T92" fmla="*/ 299 w 610"/>
              <a:gd name="T93" fmla="*/ 21 h 49"/>
              <a:gd name="T94" fmla="*/ 269 w 610"/>
              <a:gd name="T95" fmla="*/ 24 h 49"/>
              <a:gd name="T96" fmla="*/ 253 w 610"/>
              <a:gd name="T97" fmla="*/ 22 h 49"/>
              <a:gd name="T98" fmla="*/ 270 w 610"/>
              <a:gd name="T99" fmla="*/ 22 h 49"/>
              <a:gd name="T100" fmla="*/ 129 w 610"/>
              <a:gd name="T101" fmla="*/ 13 h 49"/>
              <a:gd name="T102" fmla="*/ 439 w 610"/>
              <a:gd name="T103" fmla="*/ 34 h 49"/>
              <a:gd name="T104" fmla="*/ 516 w 610"/>
              <a:gd name="T105" fmla="*/ 34 h 49"/>
              <a:gd name="T106" fmla="*/ 514 w 610"/>
              <a:gd name="T107" fmla="*/ 38 h 49"/>
              <a:gd name="T108" fmla="*/ 510 w 610"/>
              <a:gd name="T109" fmla="*/ 38 h 49"/>
              <a:gd name="T110" fmla="*/ 476 w 610"/>
              <a:gd name="T111" fmla="*/ 36 h 49"/>
              <a:gd name="T112" fmla="*/ 403 w 610"/>
              <a:gd name="T113" fmla="*/ 29 h 49"/>
              <a:gd name="T114" fmla="*/ 276 w 610"/>
              <a:gd name="T115"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0" h="49">
                <a:moveTo>
                  <a:pt x="610" y="44"/>
                </a:moveTo>
                <a:cubicBezTo>
                  <a:pt x="610" y="44"/>
                  <a:pt x="610" y="46"/>
                  <a:pt x="609" y="45"/>
                </a:cubicBezTo>
                <a:cubicBezTo>
                  <a:pt x="609" y="46"/>
                  <a:pt x="609" y="44"/>
                  <a:pt x="610" y="44"/>
                </a:cubicBezTo>
                <a:close/>
                <a:moveTo>
                  <a:pt x="594" y="46"/>
                </a:moveTo>
                <a:cubicBezTo>
                  <a:pt x="594" y="46"/>
                  <a:pt x="594" y="46"/>
                  <a:pt x="594" y="46"/>
                </a:cubicBezTo>
                <a:cubicBezTo>
                  <a:pt x="592" y="47"/>
                  <a:pt x="592" y="47"/>
                  <a:pt x="592" y="47"/>
                </a:cubicBezTo>
                <a:lnTo>
                  <a:pt x="594" y="46"/>
                </a:lnTo>
                <a:close/>
                <a:moveTo>
                  <a:pt x="580" y="44"/>
                </a:moveTo>
                <a:cubicBezTo>
                  <a:pt x="581" y="47"/>
                  <a:pt x="585" y="44"/>
                  <a:pt x="587" y="46"/>
                </a:cubicBezTo>
                <a:cubicBezTo>
                  <a:pt x="588" y="46"/>
                  <a:pt x="588" y="46"/>
                  <a:pt x="588" y="46"/>
                </a:cubicBezTo>
                <a:cubicBezTo>
                  <a:pt x="589" y="44"/>
                  <a:pt x="589" y="44"/>
                  <a:pt x="589" y="44"/>
                </a:cubicBezTo>
                <a:cubicBezTo>
                  <a:pt x="586" y="44"/>
                  <a:pt x="582" y="45"/>
                  <a:pt x="580" y="44"/>
                </a:cubicBezTo>
                <a:close/>
                <a:moveTo>
                  <a:pt x="574" y="36"/>
                </a:moveTo>
                <a:cubicBezTo>
                  <a:pt x="574" y="37"/>
                  <a:pt x="572" y="37"/>
                  <a:pt x="576" y="37"/>
                </a:cubicBezTo>
                <a:cubicBezTo>
                  <a:pt x="575" y="37"/>
                  <a:pt x="575" y="37"/>
                  <a:pt x="575" y="36"/>
                </a:cubicBezTo>
                <a:cubicBezTo>
                  <a:pt x="575" y="36"/>
                  <a:pt x="575" y="36"/>
                  <a:pt x="574" y="36"/>
                </a:cubicBezTo>
                <a:close/>
                <a:moveTo>
                  <a:pt x="575" y="36"/>
                </a:moveTo>
                <a:cubicBezTo>
                  <a:pt x="577" y="37"/>
                  <a:pt x="574" y="35"/>
                  <a:pt x="575" y="36"/>
                </a:cubicBezTo>
                <a:close/>
                <a:moveTo>
                  <a:pt x="568" y="36"/>
                </a:moveTo>
                <a:cubicBezTo>
                  <a:pt x="571" y="35"/>
                  <a:pt x="571" y="35"/>
                  <a:pt x="571" y="35"/>
                </a:cubicBezTo>
                <a:cubicBezTo>
                  <a:pt x="570" y="35"/>
                  <a:pt x="569" y="34"/>
                  <a:pt x="569" y="34"/>
                </a:cubicBezTo>
                <a:cubicBezTo>
                  <a:pt x="567" y="34"/>
                  <a:pt x="568" y="35"/>
                  <a:pt x="568" y="36"/>
                </a:cubicBezTo>
                <a:close/>
                <a:moveTo>
                  <a:pt x="566" y="38"/>
                </a:moveTo>
                <a:cubicBezTo>
                  <a:pt x="567" y="37"/>
                  <a:pt x="567" y="37"/>
                  <a:pt x="567" y="37"/>
                </a:cubicBezTo>
                <a:cubicBezTo>
                  <a:pt x="567" y="37"/>
                  <a:pt x="567" y="37"/>
                  <a:pt x="566" y="38"/>
                </a:cubicBezTo>
                <a:close/>
                <a:moveTo>
                  <a:pt x="570" y="37"/>
                </a:moveTo>
                <a:cubicBezTo>
                  <a:pt x="567" y="37"/>
                  <a:pt x="567" y="37"/>
                  <a:pt x="567" y="37"/>
                </a:cubicBezTo>
                <a:cubicBezTo>
                  <a:pt x="568" y="38"/>
                  <a:pt x="567" y="39"/>
                  <a:pt x="568" y="37"/>
                </a:cubicBezTo>
                <a:cubicBezTo>
                  <a:pt x="568" y="38"/>
                  <a:pt x="569" y="37"/>
                  <a:pt x="570" y="37"/>
                </a:cubicBezTo>
                <a:close/>
                <a:moveTo>
                  <a:pt x="571" y="38"/>
                </a:moveTo>
                <a:cubicBezTo>
                  <a:pt x="572" y="38"/>
                  <a:pt x="573" y="39"/>
                  <a:pt x="571" y="40"/>
                </a:cubicBezTo>
                <a:cubicBezTo>
                  <a:pt x="575" y="40"/>
                  <a:pt x="574" y="38"/>
                  <a:pt x="571" y="38"/>
                </a:cubicBezTo>
                <a:close/>
                <a:moveTo>
                  <a:pt x="579" y="46"/>
                </a:moveTo>
                <a:cubicBezTo>
                  <a:pt x="580" y="47"/>
                  <a:pt x="580" y="47"/>
                  <a:pt x="580" y="47"/>
                </a:cubicBezTo>
                <a:cubicBezTo>
                  <a:pt x="581" y="47"/>
                  <a:pt x="581" y="47"/>
                  <a:pt x="581" y="47"/>
                </a:cubicBezTo>
                <a:cubicBezTo>
                  <a:pt x="581" y="47"/>
                  <a:pt x="579" y="45"/>
                  <a:pt x="579" y="46"/>
                </a:cubicBezTo>
                <a:close/>
                <a:moveTo>
                  <a:pt x="557" y="32"/>
                </a:moveTo>
                <a:cubicBezTo>
                  <a:pt x="557" y="33"/>
                  <a:pt x="557" y="34"/>
                  <a:pt x="557" y="35"/>
                </a:cubicBezTo>
                <a:cubicBezTo>
                  <a:pt x="559" y="34"/>
                  <a:pt x="559" y="34"/>
                  <a:pt x="559" y="34"/>
                </a:cubicBezTo>
                <a:cubicBezTo>
                  <a:pt x="558" y="34"/>
                  <a:pt x="557" y="33"/>
                  <a:pt x="557" y="32"/>
                </a:cubicBezTo>
                <a:close/>
                <a:moveTo>
                  <a:pt x="557" y="35"/>
                </a:moveTo>
                <a:cubicBezTo>
                  <a:pt x="555" y="35"/>
                  <a:pt x="555" y="35"/>
                  <a:pt x="555" y="35"/>
                </a:cubicBezTo>
                <a:cubicBezTo>
                  <a:pt x="557" y="36"/>
                  <a:pt x="557" y="35"/>
                  <a:pt x="557" y="35"/>
                </a:cubicBezTo>
                <a:close/>
                <a:moveTo>
                  <a:pt x="565" y="41"/>
                </a:moveTo>
                <a:cubicBezTo>
                  <a:pt x="569" y="39"/>
                  <a:pt x="569" y="39"/>
                  <a:pt x="569" y="39"/>
                </a:cubicBezTo>
                <a:cubicBezTo>
                  <a:pt x="565" y="41"/>
                  <a:pt x="565" y="41"/>
                  <a:pt x="565" y="41"/>
                </a:cubicBezTo>
                <a:close/>
                <a:moveTo>
                  <a:pt x="549" y="31"/>
                </a:moveTo>
                <a:cubicBezTo>
                  <a:pt x="550" y="30"/>
                  <a:pt x="550" y="30"/>
                  <a:pt x="550" y="30"/>
                </a:cubicBezTo>
                <a:cubicBezTo>
                  <a:pt x="548" y="31"/>
                  <a:pt x="548" y="31"/>
                  <a:pt x="548" y="31"/>
                </a:cubicBezTo>
                <a:lnTo>
                  <a:pt x="549" y="31"/>
                </a:lnTo>
                <a:close/>
                <a:moveTo>
                  <a:pt x="543" y="30"/>
                </a:moveTo>
                <a:cubicBezTo>
                  <a:pt x="544" y="29"/>
                  <a:pt x="542" y="28"/>
                  <a:pt x="544" y="27"/>
                </a:cubicBezTo>
                <a:cubicBezTo>
                  <a:pt x="542" y="27"/>
                  <a:pt x="541" y="28"/>
                  <a:pt x="539" y="29"/>
                </a:cubicBezTo>
                <a:cubicBezTo>
                  <a:pt x="541" y="28"/>
                  <a:pt x="542" y="29"/>
                  <a:pt x="543" y="30"/>
                </a:cubicBezTo>
                <a:close/>
                <a:moveTo>
                  <a:pt x="537" y="30"/>
                </a:moveTo>
                <a:cubicBezTo>
                  <a:pt x="538" y="30"/>
                  <a:pt x="539" y="29"/>
                  <a:pt x="539" y="29"/>
                </a:cubicBezTo>
                <a:cubicBezTo>
                  <a:pt x="539" y="29"/>
                  <a:pt x="538" y="29"/>
                  <a:pt x="537" y="30"/>
                </a:cubicBezTo>
                <a:close/>
                <a:moveTo>
                  <a:pt x="551" y="34"/>
                </a:moveTo>
                <a:cubicBezTo>
                  <a:pt x="551" y="34"/>
                  <a:pt x="551" y="33"/>
                  <a:pt x="550" y="32"/>
                </a:cubicBezTo>
                <a:cubicBezTo>
                  <a:pt x="551" y="34"/>
                  <a:pt x="551" y="34"/>
                  <a:pt x="551" y="34"/>
                </a:cubicBezTo>
                <a:cubicBezTo>
                  <a:pt x="551" y="34"/>
                  <a:pt x="551" y="34"/>
                  <a:pt x="551" y="34"/>
                </a:cubicBezTo>
                <a:close/>
                <a:moveTo>
                  <a:pt x="551" y="34"/>
                </a:moveTo>
                <a:cubicBezTo>
                  <a:pt x="551" y="34"/>
                  <a:pt x="551" y="34"/>
                  <a:pt x="551" y="34"/>
                </a:cubicBezTo>
                <a:cubicBezTo>
                  <a:pt x="550" y="34"/>
                  <a:pt x="549" y="34"/>
                  <a:pt x="549" y="34"/>
                </a:cubicBezTo>
                <a:cubicBezTo>
                  <a:pt x="549" y="34"/>
                  <a:pt x="550" y="34"/>
                  <a:pt x="551" y="34"/>
                </a:cubicBezTo>
                <a:close/>
                <a:moveTo>
                  <a:pt x="552" y="35"/>
                </a:moveTo>
                <a:cubicBezTo>
                  <a:pt x="551" y="34"/>
                  <a:pt x="551" y="34"/>
                  <a:pt x="551" y="34"/>
                </a:cubicBezTo>
                <a:cubicBezTo>
                  <a:pt x="551" y="35"/>
                  <a:pt x="551" y="35"/>
                  <a:pt x="552" y="35"/>
                </a:cubicBezTo>
                <a:close/>
                <a:moveTo>
                  <a:pt x="560" y="38"/>
                </a:moveTo>
                <a:cubicBezTo>
                  <a:pt x="559" y="39"/>
                  <a:pt x="556" y="39"/>
                  <a:pt x="558" y="41"/>
                </a:cubicBezTo>
                <a:cubicBezTo>
                  <a:pt x="559" y="40"/>
                  <a:pt x="558" y="39"/>
                  <a:pt x="560" y="38"/>
                </a:cubicBezTo>
                <a:close/>
                <a:moveTo>
                  <a:pt x="552" y="37"/>
                </a:moveTo>
                <a:cubicBezTo>
                  <a:pt x="554" y="38"/>
                  <a:pt x="554" y="38"/>
                  <a:pt x="554" y="38"/>
                </a:cubicBezTo>
                <a:cubicBezTo>
                  <a:pt x="554" y="37"/>
                  <a:pt x="554" y="36"/>
                  <a:pt x="555" y="36"/>
                </a:cubicBezTo>
                <a:lnTo>
                  <a:pt x="552" y="37"/>
                </a:lnTo>
                <a:close/>
                <a:moveTo>
                  <a:pt x="551" y="37"/>
                </a:moveTo>
                <a:cubicBezTo>
                  <a:pt x="552" y="37"/>
                  <a:pt x="552" y="37"/>
                  <a:pt x="552" y="37"/>
                </a:cubicBezTo>
                <a:cubicBezTo>
                  <a:pt x="551" y="37"/>
                  <a:pt x="551" y="37"/>
                  <a:pt x="551" y="37"/>
                </a:cubicBezTo>
                <a:close/>
                <a:moveTo>
                  <a:pt x="541" y="32"/>
                </a:moveTo>
                <a:cubicBezTo>
                  <a:pt x="540" y="32"/>
                  <a:pt x="539" y="32"/>
                  <a:pt x="537" y="32"/>
                </a:cubicBezTo>
                <a:cubicBezTo>
                  <a:pt x="539" y="33"/>
                  <a:pt x="540" y="33"/>
                  <a:pt x="541" y="33"/>
                </a:cubicBezTo>
                <a:cubicBezTo>
                  <a:pt x="542" y="33"/>
                  <a:pt x="542" y="32"/>
                  <a:pt x="541" y="32"/>
                </a:cubicBezTo>
                <a:close/>
                <a:moveTo>
                  <a:pt x="546" y="33"/>
                </a:moveTo>
                <a:cubicBezTo>
                  <a:pt x="545" y="33"/>
                  <a:pt x="545" y="33"/>
                  <a:pt x="545" y="33"/>
                </a:cubicBezTo>
                <a:cubicBezTo>
                  <a:pt x="545" y="33"/>
                  <a:pt x="545" y="34"/>
                  <a:pt x="546" y="33"/>
                </a:cubicBezTo>
                <a:close/>
                <a:moveTo>
                  <a:pt x="526" y="30"/>
                </a:moveTo>
                <a:cubicBezTo>
                  <a:pt x="526" y="30"/>
                  <a:pt x="526" y="30"/>
                  <a:pt x="526" y="30"/>
                </a:cubicBezTo>
                <a:cubicBezTo>
                  <a:pt x="526" y="30"/>
                  <a:pt x="526" y="30"/>
                  <a:pt x="526" y="30"/>
                </a:cubicBezTo>
                <a:close/>
                <a:moveTo>
                  <a:pt x="541" y="34"/>
                </a:moveTo>
                <a:cubicBezTo>
                  <a:pt x="542" y="34"/>
                  <a:pt x="543" y="34"/>
                  <a:pt x="544" y="34"/>
                </a:cubicBezTo>
                <a:cubicBezTo>
                  <a:pt x="543" y="34"/>
                  <a:pt x="542" y="34"/>
                  <a:pt x="541" y="33"/>
                </a:cubicBezTo>
                <a:cubicBezTo>
                  <a:pt x="541" y="34"/>
                  <a:pt x="541" y="34"/>
                  <a:pt x="541" y="34"/>
                </a:cubicBezTo>
                <a:close/>
                <a:moveTo>
                  <a:pt x="534" y="30"/>
                </a:moveTo>
                <a:cubicBezTo>
                  <a:pt x="534" y="30"/>
                  <a:pt x="535" y="31"/>
                  <a:pt x="535" y="31"/>
                </a:cubicBezTo>
                <a:cubicBezTo>
                  <a:pt x="535" y="30"/>
                  <a:pt x="534" y="29"/>
                  <a:pt x="534" y="30"/>
                </a:cubicBezTo>
                <a:close/>
                <a:moveTo>
                  <a:pt x="545" y="33"/>
                </a:moveTo>
                <a:cubicBezTo>
                  <a:pt x="545" y="33"/>
                  <a:pt x="545" y="33"/>
                  <a:pt x="545" y="33"/>
                </a:cubicBezTo>
                <a:cubicBezTo>
                  <a:pt x="545" y="32"/>
                  <a:pt x="545" y="33"/>
                  <a:pt x="545" y="33"/>
                </a:cubicBezTo>
                <a:close/>
                <a:moveTo>
                  <a:pt x="545" y="33"/>
                </a:moveTo>
                <a:cubicBezTo>
                  <a:pt x="545" y="33"/>
                  <a:pt x="544" y="33"/>
                  <a:pt x="544" y="34"/>
                </a:cubicBezTo>
                <a:cubicBezTo>
                  <a:pt x="544" y="34"/>
                  <a:pt x="545" y="33"/>
                  <a:pt x="545" y="33"/>
                </a:cubicBezTo>
                <a:cubicBezTo>
                  <a:pt x="545" y="33"/>
                  <a:pt x="545" y="33"/>
                  <a:pt x="545" y="33"/>
                </a:cubicBezTo>
                <a:close/>
                <a:moveTo>
                  <a:pt x="520" y="40"/>
                </a:moveTo>
                <a:cubicBezTo>
                  <a:pt x="521" y="39"/>
                  <a:pt x="523" y="38"/>
                  <a:pt x="525" y="40"/>
                </a:cubicBezTo>
                <a:cubicBezTo>
                  <a:pt x="528" y="39"/>
                  <a:pt x="527" y="34"/>
                  <a:pt x="526" y="30"/>
                </a:cubicBezTo>
                <a:cubicBezTo>
                  <a:pt x="526" y="31"/>
                  <a:pt x="526" y="32"/>
                  <a:pt x="523" y="32"/>
                </a:cubicBezTo>
                <a:cubicBezTo>
                  <a:pt x="524" y="33"/>
                  <a:pt x="528" y="35"/>
                  <a:pt x="526" y="36"/>
                </a:cubicBezTo>
                <a:cubicBezTo>
                  <a:pt x="523" y="37"/>
                  <a:pt x="523" y="35"/>
                  <a:pt x="522" y="34"/>
                </a:cubicBezTo>
                <a:cubicBezTo>
                  <a:pt x="523" y="36"/>
                  <a:pt x="518" y="36"/>
                  <a:pt x="518" y="39"/>
                </a:cubicBezTo>
                <a:cubicBezTo>
                  <a:pt x="521" y="39"/>
                  <a:pt x="521" y="39"/>
                  <a:pt x="521" y="39"/>
                </a:cubicBezTo>
                <a:cubicBezTo>
                  <a:pt x="521" y="39"/>
                  <a:pt x="520" y="40"/>
                  <a:pt x="520" y="40"/>
                </a:cubicBezTo>
                <a:close/>
                <a:moveTo>
                  <a:pt x="530" y="31"/>
                </a:moveTo>
                <a:cubicBezTo>
                  <a:pt x="531" y="31"/>
                  <a:pt x="531" y="31"/>
                  <a:pt x="531" y="31"/>
                </a:cubicBezTo>
                <a:cubicBezTo>
                  <a:pt x="530" y="31"/>
                  <a:pt x="529" y="30"/>
                  <a:pt x="528" y="29"/>
                </a:cubicBezTo>
                <a:cubicBezTo>
                  <a:pt x="527" y="29"/>
                  <a:pt x="526" y="30"/>
                  <a:pt x="526" y="30"/>
                </a:cubicBezTo>
                <a:cubicBezTo>
                  <a:pt x="530" y="31"/>
                  <a:pt x="530" y="31"/>
                  <a:pt x="530" y="31"/>
                </a:cubicBezTo>
                <a:close/>
                <a:moveTo>
                  <a:pt x="535" y="32"/>
                </a:moveTo>
                <a:cubicBezTo>
                  <a:pt x="534" y="34"/>
                  <a:pt x="532" y="34"/>
                  <a:pt x="533" y="36"/>
                </a:cubicBezTo>
                <a:cubicBezTo>
                  <a:pt x="535" y="36"/>
                  <a:pt x="535" y="35"/>
                  <a:pt x="537" y="35"/>
                </a:cubicBezTo>
                <a:cubicBezTo>
                  <a:pt x="532" y="34"/>
                  <a:pt x="538" y="34"/>
                  <a:pt x="535" y="32"/>
                </a:cubicBezTo>
                <a:cubicBezTo>
                  <a:pt x="536" y="32"/>
                  <a:pt x="537" y="32"/>
                  <a:pt x="537" y="32"/>
                </a:cubicBezTo>
                <a:cubicBezTo>
                  <a:pt x="537" y="32"/>
                  <a:pt x="536" y="32"/>
                  <a:pt x="535" y="31"/>
                </a:cubicBezTo>
                <a:cubicBezTo>
                  <a:pt x="535" y="31"/>
                  <a:pt x="535" y="31"/>
                  <a:pt x="535" y="31"/>
                </a:cubicBezTo>
                <a:cubicBezTo>
                  <a:pt x="535" y="31"/>
                  <a:pt x="535" y="31"/>
                  <a:pt x="535" y="31"/>
                </a:cubicBezTo>
                <a:cubicBezTo>
                  <a:pt x="535" y="31"/>
                  <a:pt x="535" y="31"/>
                  <a:pt x="535" y="31"/>
                </a:cubicBezTo>
                <a:cubicBezTo>
                  <a:pt x="536" y="31"/>
                  <a:pt x="536" y="32"/>
                  <a:pt x="535" y="31"/>
                </a:cubicBezTo>
                <a:cubicBezTo>
                  <a:pt x="535" y="31"/>
                  <a:pt x="535" y="31"/>
                  <a:pt x="535" y="31"/>
                </a:cubicBezTo>
                <a:cubicBezTo>
                  <a:pt x="535" y="32"/>
                  <a:pt x="535" y="32"/>
                  <a:pt x="535" y="32"/>
                </a:cubicBezTo>
                <a:cubicBezTo>
                  <a:pt x="534" y="32"/>
                  <a:pt x="535" y="32"/>
                  <a:pt x="535" y="31"/>
                </a:cubicBezTo>
                <a:cubicBezTo>
                  <a:pt x="535" y="31"/>
                  <a:pt x="535" y="31"/>
                  <a:pt x="535" y="31"/>
                </a:cubicBezTo>
                <a:cubicBezTo>
                  <a:pt x="535" y="31"/>
                  <a:pt x="535" y="31"/>
                  <a:pt x="535" y="31"/>
                </a:cubicBezTo>
                <a:cubicBezTo>
                  <a:pt x="531" y="31"/>
                  <a:pt x="531" y="31"/>
                  <a:pt x="531" y="31"/>
                </a:cubicBezTo>
                <a:cubicBezTo>
                  <a:pt x="532" y="32"/>
                  <a:pt x="533" y="32"/>
                  <a:pt x="535" y="32"/>
                </a:cubicBezTo>
                <a:close/>
                <a:moveTo>
                  <a:pt x="555" y="44"/>
                </a:moveTo>
                <a:cubicBezTo>
                  <a:pt x="555" y="44"/>
                  <a:pt x="555" y="44"/>
                  <a:pt x="555" y="44"/>
                </a:cubicBezTo>
                <a:cubicBezTo>
                  <a:pt x="555" y="44"/>
                  <a:pt x="555" y="44"/>
                  <a:pt x="555" y="44"/>
                </a:cubicBezTo>
                <a:close/>
                <a:moveTo>
                  <a:pt x="554" y="43"/>
                </a:moveTo>
                <a:cubicBezTo>
                  <a:pt x="554" y="43"/>
                  <a:pt x="554" y="42"/>
                  <a:pt x="555" y="43"/>
                </a:cubicBezTo>
                <a:cubicBezTo>
                  <a:pt x="556" y="43"/>
                  <a:pt x="555" y="44"/>
                  <a:pt x="555" y="44"/>
                </a:cubicBezTo>
                <a:cubicBezTo>
                  <a:pt x="556" y="44"/>
                  <a:pt x="558" y="43"/>
                  <a:pt x="556" y="42"/>
                </a:cubicBezTo>
                <a:cubicBezTo>
                  <a:pt x="555" y="42"/>
                  <a:pt x="555" y="42"/>
                  <a:pt x="555" y="42"/>
                </a:cubicBezTo>
                <a:cubicBezTo>
                  <a:pt x="554" y="41"/>
                  <a:pt x="552" y="39"/>
                  <a:pt x="552" y="39"/>
                </a:cubicBezTo>
                <a:cubicBezTo>
                  <a:pt x="552" y="40"/>
                  <a:pt x="553" y="41"/>
                  <a:pt x="554" y="43"/>
                </a:cubicBezTo>
                <a:close/>
                <a:moveTo>
                  <a:pt x="544" y="38"/>
                </a:moveTo>
                <a:cubicBezTo>
                  <a:pt x="540" y="38"/>
                  <a:pt x="540" y="38"/>
                  <a:pt x="540" y="38"/>
                </a:cubicBezTo>
                <a:cubicBezTo>
                  <a:pt x="542" y="40"/>
                  <a:pt x="542" y="40"/>
                  <a:pt x="542" y="40"/>
                </a:cubicBezTo>
                <a:cubicBezTo>
                  <a:pt x="542" y="39"/>
                  <a:pt x="542" y="39"/>
                  <a:pt x="542" y="39"/>
                </a:cubicBezTo>
                <a:cubicBezTo>
                  <a:pt x="544" y="40"/>
                  <a:pt x="544" y="39"/>
                  <a:pt x="544" y="38"/>
                </a:cubicBezTo>
                <a:close/>
                <a:moveTo>
                  <a:pt x="525" y="29"/>
                </a:moveTo>
                <a:cubicBezTo>
                  <a:pt x="526" y="28"/>
                  <a:pt x="526" y="28"/>
                  <a:pt x="526" y="28"/>
                </a:cubicBezTo>
                <a:cubicBezTo>
                  <a:pt x="524" y="30"/>
                  <a:pt x="524" y="30"/>
                  <a:pt x="524" y="30"/>
                </a:cubicBezTo>
                <a:lnTo>
                  <a:pt x="525" y="29"/>
                </a:lnTo>
                <a:close/>
                <a:moveTo>
                  <a:pt x="521" y="29"/>
                </a:moveTo>
                <a:cubicBezTo>
                  <a:pt x="521" y="27"/>
                  <a:pt x="521" y="27"/>
                  <a:pt x="521" y="27"/>
                </a:cubicBezTo>
                <a:cubicBezTo>
                  <a:pt x="520" y="28"/>
                  <a:pt x="520" y="28"/>
                  <a:pt x="520" y="28"/>
                </a:cubicBezTo>
                <a:lnTo>
                  <a:pt x="521" y="29"/>
                </a:lnTo>
                <a:close/>
                <a:moveTo>
                  <a:pt x="253" y="22"/>
                </a:moveTo>
                <a:cubicBezTo>
                  <a:pt x="252" y="23"/>
                  <a:pt x="252" y="23"/>
                  <a:pt x="252" y="23"/>
                </a:cubicBezTo>
                <a:cubicBezTo>
                  <a:pt x="253" y="23"/>
                  <a:pt x="253" y="22"/>
                  <a:pt x="253" y="22"/>
                </a:cubicBezTo>
                <a:close/>
                <a:moveTo>
                  <a:pt x="261" y="22"/>
                </a:moveTo>
                <a:cubicBezTo>
                  <a:pt x="261" y="22"/>
                  <a:pt x="261" y="22"/>
                  <a:pt x="261" y="22"/>
                </a:cubicBezTo>
                <a:cubicBezTo>
                  <a:pt x="261" y="22"/>
                  <a:pt x="260" y="22"/>
                  <a:pt x="261" y="22"/>
                </a:cubicBezTo>
                <a:close/>
                <a:moveTo>
                  <a:pt x="405" y="12"/>
                </a:moveTo>
                <a:cubicBezTo>
                  <a:pt x="404" y="10"/>
                  <a:pt x="402" y="8"/>
                  <a:pt x="402" y="10"/>
                </a:cubicBezTo>
                <a:cubicBezTo>
                  <a:pt x="402" y="11"/>
                  <a:pt x="402" y="11"/>
                  <a:pt x="402" y="11"/>
                </a:cubicBezTo>
                <a:cubicBezTo>
                  <a:pt x="403" y="11"/>
                  <a:pt x="404" y="11"/>
                  <a:pt x="405" y="12"/>
                </a:cubicBezTo>
                <a:close/>
                <a:moveTo>
                  <a:pt x="324" y="15"/>
                </a:moveTo>
                <a:cubicBezTo>
                  <a:pt x="325" y="16"/>
                  <a:pt x="325" y="16"/>
                  <a:pt x="325" y="16"/>
                </a:cubicBezTo>
                <a:cubicBezTo>
                  <a:pt x="325" y="15"/>
                  <a:pt x="326" y="15"/>
                  <a:pt x="326" y="14"/>
                </a:cubicBezTo>
                <a:cubicBezTo>
                  <a:pt x="325" y="14"/>
                  <a:pt x="325" y="15"/>
                  <a:pt x="324" y="15"/>
                </a:cubicBezTo>
                <a:close/>
                <a:moveTo>
                  <a:pt x="323" y="22"/>
                </a:moveTo>
                <a:cubicBezTo>
                  <a:pt x="321" y="21"/>
                  <a:pt x="321" y="21"/>
                  <a:pt x="321" y="21"/>
                </a:cubicBezTo>
                <a:cubicBezTo>
                  <a:pt x="321" y="22"/>
                  <a:pt x="322" y="22"/>
                  <a:pt x="323" y="22"/>
                </a:cubicBezTo>
                <a:close/>
                <a:moveTo>
                  <a:pt x="211" y="25"/>
                </a:moveTo>
                <a:cubicBezTo>
                  <a:pt x="210" y="27"/>
                  <a:pt x="210" y="27"/>
                  <a:pt x="210" y="27"/>
                </a:cubicBezTo>
                <a:cubicBezTo>
                  <a:pt x="212" y="27"/>
                  <a:pt x="211" y="26"/>
                  <a:pt x="211" y="25"/>
                </a:cubicBezTo>
                <a:close/>
                <a:moveTo>
                  <a:pt x="472" y="22"/>
                </a:moveTo>
                <a:cubicBezTo>
                  <a:pt x="471" y="21"/>
                  <a:pt x="470" y="20"/>
                  <a:pt x="469" y="20"/>
                </a:cubicBezTo>
                <a:cubicBezTo>
                  <a:pt x="471" y="21"/>
                  <a:pt x="472" y="23"/>
                  <a:pt x="472" y="22"/>
                </a:cubicBezTo>
                <a:close/>
                <a:moveTo>
                  <a:pt x="256" y="4"/>
                </a:moveTo>
                <a:cubicBezTo>
                  <a:pt x="255" y="4"/>
                  <a:pt x="255" y="4"/>
                  <a:pt x="255" y="5"/>
                </a:cubicBezTo>
                <a:cubicBezTo>
                  <a:pt x="256" y="5"/>
                  <a:pt x="256" y="4"/>
                  <a:pt x="256" y="4"/>
                </a:cubicBezTo>
                <a:close/>
                <a:moveTo>
                  <a:pt x="465" y="19"/>
                </a:moveTo>
                <a:cubicBezTo>
                  <a:pt x="466" y="20"/>
                  <a:pt x="466" y="20"/>
                  <a:pt x="466" y="20"/>
                </a:cubicBezTo>
                <a:cubicBezTo>
                  <a:pt x="467" y="20"/>
                  <a:pt x="468" y="20"/>
                  <a:pt x="469" y="20"/>
                </a:cubicBezTo>
                <a:cubicBezTo>
                  <a:pt x="468" y="19"/>
                  <a:pt x="467" y="18"/>
                  <a:pt x="465" y="19"/>
                </a:cubicBezTo>
                <a:close/>
                <a:moveTo>
                  <a:pt x="60" y="40"/>
                </a:moveTo>
                <a:cubicBezTo>
                  <a:pt x="60" y="40"/>
                  <a:pt x="60" y="40"/>
                  <a:pt x="59" y="40"/>
                </a:cubicBezTo>
                <a:cubicBezTo>
                  <a:pt x="59" y="40"/>
                  <a:pt x="60" y="40"/>
                  <a:pt x="60" y="40"/>
                </a:cubicBezTo>
                <a:close/>
                <a:moveTo>
                  <a:pt x="13" y="32"/>
                </a:moveTo>
                <a:cubicBezTo>
                  <a:pt x="13" y="31"/>
                  <a:pt x="14" y="31"/>
                  <a:pt x="14" y="31"/>
                </a:cubicBezTo>
                <a:cubicBezTo>
                  <a:pt x="14" y="31"/>
                  <a:pt x="13" y="31"/>
                  <a:pt x="13" y="32"/>
                </a:cubicBezTo>
                <a:close/>
                <a:moveTo>
                  <a:pt x="502" y="25"/>
                </a:moveTo>
                <a:cubicBezTo>
                  <a:pt x="503" y="25"/>
                  <a:pt x="502" y="25"/>
                  <a:pt x="502" y="25"/>
                </a:cubicBezTo>
                <a:close/>
                <a:moveTo>
                  <a:pt x="506" y="32"/>
                </a:moveTo>
                <a:cubicBezTo>
                  <a:pt x="505" y="33"/>
                  <a:pt x="505" y="33"/>
                  <a:pt x="505" y="33"/>
                </a:cubicBezTo>
                <a:cubicBezTo>
                  <a:pt x="505" y="33"/>
                  <a:pt x="505" y="33"/>
                  <a:pt x="506" y="32"/>
                </a:cubicBezTo>
                <a:close/>
                <a:moveTo>
                  <a:pt x="454" y="29"/>
                </a:moveTo>
                <a:cubicBezTo>
                  <a:pt x="454" y="29"/>
                  <a:pt x="454" y="29"/>
                  <a:pt x="454" y="29"/>
                </a:cubicBezTo>
                <a:cubicBezTo>
                  <a:pt x="454" y="29"/>
                  <a:pt x="454" y="29"/>
                  <a:pt x="454" y="29"/>
                </a:cubicBezTo>
                <a:close/>
                <a:moveTo>
                  <a:pt x="503" y="26"/>
                </a:moveTo>
                <a:cubicBezTo>
                  <a:pt x="503" y="26"/>
                  <a:pt x="503" y="25"/>
                  <a:pt x="502" y="25"/>
                </a:cubicBezTo>
                <a:cubicBezTo>
                  <a:pt x="502" y="25"/>
                  <a:pt x="503" y="26"/>
                  <a:pt x="503" y="26"/>
                </a:cubicBezTo>
                <a:close/>
                <a:moveTo>
                  <a:pt x="503" y="25"/>
                </a:moveTo>
                <a:cubicBezTo>
                  <a:pt x="504" y="25"/>
                  <a:pt x="504" y="25"/>
                  <a:pt x="504" y="25"/>
                </a:cubicBezTo>
                <a:cubicBezTo>
                  <a:pt x="504" y="25"/>
                  <a:pt x="504" y="25"/>
                  <a:pt x="503" y="25"/>
                </a:cubicBezTo>
                <a:close/>
                <a:moveTo>
                  <a:pt x="501" y="25"/>
                </a:moveTo>
                <a:cubicBezTo>
                  <a:pt x="501" y="25"/>
                  <a:pt x="502" y="25"/>
                  <a:pt x="502" y="25"/>
                </a:cubicBezTo>
                <a:cubicBezTo>
                  <a:pt x="502" y="25"/>
                  <a:pt x="502" y="25"/>
                  <a:pt x="502" y="25"/>
                </a:cubicBezTo>
                <a:cubicBezTo>
                  <a:pt x="502" y="25"/>
                  <a:pt x="501" y="25"/>
                  <a:pt x="501" y="25"/>
                </a:cubicBezTo>
                <a:close/>
                <a:moveTo>
                  <a:pt x="140" y="24"/>
                </a:moveTo>
                <a:cubicBezTo>
                  <a:pt x="140" y="24"/>
                  <a:pt x="140" y="24"/>
                  <a:pt x="140" y="24"/>
                </a:cubicBezTo>
                <a:cubicBezTo>
                  <a:pt x="139" y="25"/>
                  <a:pt x="139" y="25"/>
                  <a:pt x="140" y="24"/>
                </a:cubicBezTo>
                <a:close/>
                <a:moveTo>
                  <a:pt x="377" y="27"/>
                </a:moveTo>
                <a:cubicBezTo>
                  <a:pt x="377" y="27"/>
                  <a:pt x="377" y="27"/>
                  <a:pt x="377" y="27"/>
                </a:cubicBezTo>
                <a:cubicBezTo>
                  <a:pt x="377" y="27"/>
                  <a:pt x="377" y="27"/>
                  <a:pt x="377" y="27"/>
                </a:cubicBezTo>
                <a:close/>
                <a:moveTo>
                  <a:pt x="373" y="28"/>
                </a:moveTo>
                <a:cubicBezTo>
                  <a:pt x="375" y="26"/>
                  <a:pt x="376" y="26"/>
                  <a:pt x="377" y="27"/>
                </a:cubicBezTo>
                <a:cubicBezTo>
                  <a:pt x="376" y="22"/>
                  <a:pt x="376" y="22"/>
                  <a:pt x="376" y="22"/>
                </a:cubicBezTo>
                <a:lnTo>
                  <a:pt x="373" y="28"/>
                </a:lnTo>
                <a:close/>
                <a:moveTo>
                  <a:pt x="238" y="23"/>
                </a:moveTo>
                <a:cubicBezTo>
                  <a:pt x="234" y="20"/>
                  <a:pt x="231" y="23"/>
                  <a:pt x="229" y="25"/>
                </a:cubicBezTo>
                <a:cubicBezTo>
                  <a:pt x="228" y="24"/>
                  <a:pt x="230" y="21"/>
                  <a:pt x="227" y="22"/>
                </a:cubicBezTo>
                <a:cubicBezTo>
                  <a:pt x="222" y="23"/>
                  <a:pt x="228" y="25"/>
                  <a:pt x="225" y="26"/>
                </a:cubicBezTo>
                <a:cubicBezTo>
                  <a:pt x="223" y="23"/>
                  <a:pt x="223" y="23"/>
                  <a:pt x="223" y="23"/>
                </a:cubicBezTo>
                <a:cubicBezTo>
                  <a:pt x="219" y="26"/>
                  <a:pt x="216" y="24"/>
                  <a:pt x="213" y="24"/>
                </a:cubicBezTo>
                <a:cubicBezTo>
                  <a:pt x="212" y="24"/>
                  <a:pt x="211" y="24"/>
                  <a:pt x="211" y="25"/>
                </a:cubicBezTo>
                <a:cubicBezTo>
                  <a:pt x="208" y="24"/>
                  <a:pt x="204" y="28"/>
                  <a:pt x="201" y="27"/>
                </a:cubicBezTo>
                <a:cubicBezTo>
                  <a:pt x="202" y="26"/>
                  <a:pt x="200" y="25"/>
                  <a:pt x="199" y="25"/>
                </a:cubicBezTo>
                <a:cubicBezTo>
                  <a:pt x="195" y="27"/>
                  <a:pt x="195" y="27"/>
                  <a:pt x="195" y="27"/>
                </a:cubicBezTo>
                <a:cubicBezTo>
                  <a:pt x="197" y="26"/>
                  <a:pt x="197" y="24"/>
                  <a:pt x="197" y="22"/>
                </a:cubicBezTo>
                <a:cubicBezTo>
                  <a:pt x="196" y="23"/>
                  <a:pt x="195" y="24"/>
                  <a:pt x="194" y="24"/>
                </a:cubicBezTo>
                <a:cubicBezTo>
                  <a:pt x="194" y="23"/>
                  <a:pt x="195" y="23"/>
                  <a:pt x="194" y="22"/>
                </a:cubicBezTo>
                <a:cubicBezTo>
                  <a:pt x="189" y="25"/>
                  <a:pt x="189" y="25"/>
                  <a:pt x="189" y="25"/>
                </a:cubicBezTo>
                <a:cubicBezTo>
                  <a:pt x="190" y="25"/>
                  <a:pt x="190" y="25"/>
                  <a:pt x="191" y="25"/>
                </a:cubicBezTo>
                <a:cubicBezTo>
                  <a:pt x="190" y="25"/>
                  <a:pt x="187" y="27"/>
                  <a:pt x="185" y="25"/>
                </a:cubicBezTo>
                <a:cubicBezTo>
                  <a:pt x="185" y="25"/>
                  <a:pt x="186" y="24"/>
                  <a:pt x="186" y="23"/>
                </a:cubicBezTo>
                <a:cubicBezTo>
                  <a:pt x="187" y="25"/>
                  <a:pt x="188" y="24"/>
                  <a:pt x="189" y="22"/>
                </a:cubicBezTo>
                <a:cubicBezTo>
                  <a:pt x="186" y="23"/>
                  <a:pt x="188" y="22"/>
                  <a:pt x="186" y="21"/>
                </a:cubicBezTo>
                <a:cubicBezTo>
                  <a:pt x="184" y="21"/>
                  <a:pt x="183" y="23"/>
                  <a:pt x="184" y="25"/>
                </a:cubicBezTo>
                <a:cubicBezTo>
                  <a:pt x="181" y="24"/>
                  <a:pt x="180" y="24"/>
                  <a:pt x="177" y="26"/>
                </a:cubicBezTo>
                <a:cubicBezTo>
                  <a:pt x="178" y="24"/>
                  <a:pt x="178" y="24"/>
                  <a:pt x="178" y="24"/>
                </a:cubicBezTo>
                <a:cubicBezTo>
                  <a:pt x="175" y="24"/>
                  <a:pt x="175" y="24"/>
                  <a:pt x="175" y="24"/>
                </a:cubicBezTo>
                <a:cubicBezTo>
                  <a:pt x="177" y="22"/>
                  <a:pt x="177" y="22"/>
                  <a:pt x="177" y="22"/>
                </a:cubicBezTo>
                <a:cubicBezTo>
                  <a:pt x="172" y="21"/>
                  <a:pt x="177" y="25"/>
                  <a:pt x="171" y="25"/>
                </a:cubicBezTo>
                <a:cubicBezTo>
                  <a:pt x="171" y="23"/>
                  <a:pt x="171" y="23"/>
                  <a:pt x="171" y="23"/>
                </a:cubicBezTo>
                <a:cubicBezTo>
                  <a:pt x="169" y="24"/>
                  <a:pt x="168" y="27"/>
                  <a:pt x="166" y="25"/>
                </a:cubicBezTo>
                <a:cubicBezTo>
                  <a:pt x="165" y="26"/>
                  <a:pt x="170" y="27"/>
                  <a:pt x="165" y="28"/>
                </a:cubicBezTo>
                <a:cubicBezTo>
                  <a:pt x="165" y="27"/>
                  <a:pt x="163" y="26"/>
                  <a:pt x="161" y="26"/>
                </a:cubicBezTo>
                <a:cubicBezTo>
                  <a:pt x="160" y="27"/>
                  <a:pt x="163" y="28"/>
                  <a:pt x="164" y="28"/>
                </a:cubicBezTo>
                <a:cubicBezTo>
                  <a:pt x="156" y="29"/>
                  <a:pt x="158" y="22"/>
                  <a:pt x="152" y="25"/>
                </a:cubicBezTo>
                <a:cubicBezTo>
                  <a:pt x="155" y="26"/>
                  <a:pt x="151" y="29"/>
                  <a:pt x="156" y="28"/>
                </a:cubicBezTo>
                <a:cubicBezTo>
                  <a:pt x="154" y="30"/>
                  <a:pt x="151" y="26"/>
                  <a:pt x="148" y="28"/>
                </a:cubicBezTo>
                <a:cubicBezTo>
                  <a:pt x="150" y="26"/>
                  <a:pt x="150" y="26"/>
                  <a:pt x="150" y="26"/>
                </a:cubicBezTo>
                <a:cubicBezTo>
                  <a:pt x="149" y="26"/>
                  <a:pt x="148" y="27"/>
                  <a:pt x="147" y="27"/>
                </a:cubicBezTo>
                <a:cubicBezTo>
                  <a:pt x="147" y="25"/>
                  <a:pt x="147" y="25"/>
                  <a:pt x="147" y="25"/>
                </a:cubicBezTo>
                <a:cubicBezTo>
                  <a:pt x="145" y="29"/>
                  <a:pt x="141" y="24"/>
                  <a:pt x="140" y="29"/>
                </a:cubicBezTo>
                <a:cubicBezTo>
                  <a:pt x="141" y="25"/>
                  <a:pt x="137" y="29"/>
                  <a:pt x="136" y="28"/>
                </a:cubicBezTo>
                <a:cubicBezTo>
                  <a:pt x="138" y="25"/>
                  <a:pt x="144" y="27"/>
                  <a:pt x="144" y="24"/>
                </a:cubicBezTo>
                <a:cubicBezTo>
                  <a:pt x="142" y="23"/>
                  <a:pt x="141" y="25"/>
                  <a:pt x="140" y="24"/>
                </a:cubicBezTo>
                <a:cubicBezTo>
                  <a:pt x="141" y="24"/>
                  <a:pt x="142" y="23"/>
                  <a:pt x="142" y="22"/>
                </a:cubicBezTo>
                <a:cubicBezTo>
                  <a:pt x="138" y="21"/>
                  <a:pt x="136" y="25"/>
                  <a:pt x="134" y="26"/>
                </a:cubicBezTo>
                <a:cubicBezTo>
                  <a:pt x="138" y="24"/>
                  <a:pt x="138" y="24"/>
                  <a:pt x="138" y="24"/>
                </a:cubicBezTo>
                <a:cubicBezTo>
                  <a:pt x="138" y="28"/>
                  <a:pt x="136" y="25"/>
                  <a:pt x="135" y="28"/>
                </a:cubicBezTo>
                <a:cubicBezTo>
                  <a:pt x="133" y="26"/>
                  <a:pt x="131" y="29"/>
                  <a:pt x="129" y="28"/>
                </a:cubicBezTo>
                <a:cubicBezTo>
                  <a:pt x="130" y="28"/>
                  <a:pt x="130" y="28"/>
                  <a:pt x="130" y="28"/>
                </a:cubicBezTo>
                <a:cubicBezTo>
                  <a:pt x="126" y="28"/>
                  <a:pt x="124" y="23"/>
                  <a:pt x="122" y="24"/>
                </a:cubicBezTo>
                <a:cubicBezTo>
                  <a:pt x="120" y="23"/>
                  <a:pt x="117" y="25"/>
                  <a:pt x="118" y="27"/>
                </a:cubicBezTo>
                <a:cubicBezTo>
                  <a:pt x="117" y="28"/>
                  <a:pt x="124" y="25"/>
                  <a:pt x="122" y="29"/>
                </a:cubicBezTo>
                <a:cubicBezTo>
                  <a:pt x="119" y="25"/>
                  <a:pt x="117" y="32"/>
                  <a:pt x="110" y="29"/>
                </a:cubicBezTo>
                <a:cubicBezTo>
                  <a:pt x="113" y="27"/>
                  <a:pt x="108" y="27"/>
                  <a:pt x="111" y="25"/>
                </a:cubicBezTo>
                <a:cubicBezTo>
                  <a:pt x="108" y="26"/>
                  <a:pt x="108" y="27"/>
                  <a:pt x="107" y="28"/>
                </a:cubicBezTo>
                <a:cubicBezTo>
                  <a:pt x="106" y="27"/>
                  <a:pt x="106" y="27"/>
                  <a:pt x="106" y="27"/>
                </a:cubicBezTo>
                <a:cubicBezTo>
                  <a:pt x="102" y="31"/>
                  <a:pt x="105" y="30"/>
                  <a:pt x="100" y="33"/>
                </a:cubicBezTo>
                <a:cubicBezTo>
                  <a:pt x="102" y="31"/>
                  <a:pt x="97" y="31"/>
                  <a:pt x="99" y="30"/>
                </a:cubicBezTo>
                <a:cubicBezTo>
                  <a:pt x="97" y="30"/>
                  <a:pt x="96" y="30"/>
                  <a:pt x="95" y="31"/>
                </a:cubicBezTo>
                <a:cubicBezTo>
                  <a:pt x="95" y="31"/>
                  <a:pt x="95" y="31"/>
                  <a:pt x="95" y="31"/>
                </a:cubicBezTo>
                <a:cubicBezTo>
                  <a:pt x="89" y="33"/>
                  <a:pt x="90" y="30"/>
                  <a:pt x="85" y="32"/>
                </a:cubicBezTo>
                <a:cubicBezTo>
                  <a:pt x="86" y="33"/>
                  <a:pt x="86" y="33"/>
                  <a:pt x="86" y="33"/>
                </a:cubicBezTo>
                <a:cubicBezTo>
                  <a:pt x="79" y="36"/>
                  <a:pt x="71" y="37"/>
                  <a:pt x="64" y="39"/>
                </a:cubicBezTo>
                <a:cubicBezTo>
                  <a:pt x="67" y="39"/>
                  <a:pt x="67" y="39"/>
                  <a:pt x="67" y="39"/>
                </a:cubicBezTo>
                <a:cubicBezTo>
                  <a:pt x="66" y="39"/>
                  <a:pt x="62" y="41"/>
                  <a:pt x="60" y="40"/>
                </a:cubicBezTo>
                <a:cubicBezTo>
                  <a:pt x="60" y="40"/>
                  <a:pt x="61" y="40"/>
                  <a:pt x="61" y="40"/>
                </a:cubicBezTo>
                <a:cubicBezTo>
                  <a:pt x="61" y="39"/>
                  <a:pt x="60" y="37"/>
                  <a:pt x="58" y="37"/>
                </a:cubicBezTo>
                <a:cubicBezTo>
                  <a:pt x="58" y="39"/>
                  <a:pt x="58" y="39"/>
                  <a:pt x="58" y="39"/>
                </a:cubicBezTo>
                <a:cubicBezTo>
                  <a:pt x="57" y="38"/>
                  <a:pt x="57" y="38"/>
                  <a:pt x="57" y="38"/>
                </a:cubicBezTo>
                <a:cubicBezTo>
                  <a:pt x="54" y="38"/>
                  <a:pt x="58" y="40"/>
                  <a:pt x="56" y="40"/>
                </a:cubicBezTo>
                <a:cubicBezTo>
                  <a:pt x="53" y="36"/>
                  <a:pt x="45" y="42"/>
                  <a:pt x="42" y="38"/>
                </a:cubicBezTo>
                <a:cubicBezTo>
                  <a:pt x="41" y="42"/>
                  <a:pt x="47" y="38"/>
                  <a:pt x="45" y="41"/>
                </a:cubicBezTo>
                <a:cubicBezTo>
                  <a:pt x="44" y="41"/>
                  <a:pt x="44" y="40"/>
                  <a:pt x="42" y="40"/>
                </a:cubicBezTo>
                <a:cubicBezTo>
                  <a:pt x="43" y="42"/>
                  <a:pt x="43" y="42"/>
                  <a:pt x="43" y="42"/>
                </a:cubicBezTo>
                <a:cubicBezTo>
                  <a:pt x="35" y="43"/>
                  <a:pt x="32" y="42"/>
                  <a:pt x="25" y="43"/>
                </a:cubicBezTo>
                <a:cubicBezTo>
                  <a:pt x="26" y="43"/>
                  <a:pt x="26" y="43"/>
                  <a:pt x="26" y="43"/>
                </a:cubicBezTo>
                <a:cubicBezTo>
                  <a:pt x="23" y="43"/>
                  <a:pt x="22" y="43"/>
                  <a:pt x="21" y="45"/>
                </a:cubicBezTo>
                <a:cubicBezTo>
                  <a:pt x="20" y="44"/>
                  <a:pt x="22" y="44"/>
                  <a:pt x="21" y="43"/>
                </a:cubicBezTo>
                <a:cubicBezTo>
                  <a:pt x="18" y="49"/>
                  <a:pt x="12" y="41"/>
                  <a:pt x="10" y="45"/>
                </a:cubicBezTo>
                <a:cubicBezTo>
                  <a:pt x="9" y="41"/>
                  <a:pt x="3" y="39"/>
                  <a:pt x="5" y="35"/>
                </a:cubicBezTo>
                <a:cubicBezTo>
                  <a:pt x="3" y="36"/>
                  <a:pt x="3" y="36"/>
                  <a:pt x="3" y="36"/>
                </a:cubicBezTo>
                <a:cubicBezTo>
                  <a:pt x="3" y="34"/>
                  <a:pt x="8" y="35"/>
                  <a:pt x="9" y="32"/>
                </a:cubicBezTo>
                <a:cubicBezTo>
                  <a:pt x="15" y="34"/>
                  <a:pt x="15" y="34"/>
                  <a:pt x="15" y="34"/>
                </a:cubicBezTo>
                <a:cubicBezTo>
                  <a:pt x="15" y="33"/>
                  <a:pt x="15" y="31"/>
                  <a:pt x="14" y="31"/>
                </a:cubicBezTo>
                <a:cubicBezTo>
                  <a:pt x="16" y="31"/>
                  <a:pt x="17" y="30"/>
                  <a:pt x="15" y="29"/>
                </a:cubicBezTo>
                <a:cubicBezTo>
                  <a:pt x="29" y="33"/>
                  <a:pt x="42" y="24"/>
                  <a:pt x="56" y="25"/>
                </a:cubicBezTo>
                <a:cubicBezTo>
                  <a:pt x="56" y="25"/>
                  <a:pt x="56" y="24"/>
                  <a:pt x="55" y="24"/>
                </a:cubicBezTo>
                <a:cubicBezTo>
                  <a:pt x="58" y="26"/>
                  <a:pt x="57" y="22"/>
                  <a:pt x="59" y="21"/>
                </a:cubicBezTo>
                <a:cubicBezTo>
                  <a:pt x="63" y="24"/>
                  <a:pt x="63" y="24"/>
                  <a:pt x="63" y="24"/>
                </a:cubicBezTo>
                <a:cubicBezTo>
                  <a:pt x="64" y="23"/>
                  <a:pt x="63" y="22"/>
                  <a:pt x="63" y="21"/>
                </a:cubicBezTo>
                <a:cubicBezTo>
                  <a:pt x="69" y="20"/>
                  <a:pt x="76" y="22"/>
                  <a:pt x="82" y="19"/>
                </a:cubicBezTo>
                <a:cubicBezTo>
                  <a:pt x="84" y="20"/>
                  <a:pt x="82" y="22"/>
                  <a:pt x="84" y="22"/>
                </a:cubicBezTo>
                <a:cubicBezTo>
                  <a:pt x="80" y="19"/>
                  <a:pt x="90" y="19"/>
                  <a:pt x="88" y="17"/>
                </a:cubicBezTo>
                <a:cubicBezTo>
                  <a:pt x="91" y="20"/>
                  <a:pt x="96" y="16"/>
                  <a:pt x="96" y="22"/>
                </a:cubicBezTo>
                <a:cubicBezTo>
                  <a:pt x="99" y="22"/>
                  <a:pt x="98" y="19"/>
                  <a:pt x="97" y="19"/>
                </a:cubicBezTo>
                <a:cubicBezTo>
                  <a:pt x="100" y="19"/>
                  <a:pt x="103" y="18"/>
                  <a:pt x="105" y="16"/>
                </a:cubicBezTo>
                <a:cubicBezTo>
                  <a:pt x="106" y="17"/>
                  <a:pt x="110" y="16"/>
                  <a:pt x="114" y="15"/>
                </a:cubicBezTo>
                <a:cubicBezTo>
                  <a:pt x="118" y="15"/>
                  <a:pt x="122" y="15"/>
                  <a:pt x="123" y="17"/>
                </a:cubicBezTo>
                <a:cubicBezTo>
                  <a:pt x="121" y="14"/>
                  <a:pt x="123" y="15"/>
                  <a:pt x="125" y="14"/>
                </a:cubicBezTo>
                <a:cubicBezTo>
                  <a:pt x="123" y="12"/>
                  <a:pt x="123" y="12"/>
                  <a:pt x="123" y="12"/>
                </a:cubicBezTo>
                <a:cubicBezTo>
                  <a:pt x="127" y="12"/>
                  <a:pt x="127" y="12"/>
                  <a:pt x="127" y="12"/>
                </a:cubicBezTo>
                <a:cubicBezTo>
                  <a:pt x="128" y="11"/>
                  <a:pt x="128" y="11"/>
                  <a:pt x="128" y="12"/>
                </a:cubicBezTo>
                <a:cubicBezTo>
                  <a:pt x="129" y="12"/>
                  <a:pt x="128" y="13"/>
                  <a:pt x="130" y="13"/>
                </a:cubicBezTo>
                <a:cubicBezTo>
                  <a:pt x="133" y="13"/>
                  <a:pt x="133" y="12"/>
                  <a:pt x="134" y="11"/>
                </a:cubicBezTo>
                <a:cubicBezTo>
                  <a:pt x="134" y="10"/>
                  <a:pt x="134" y="10"/>
                  <a:pt x="134" y="10"/>
                </a:cubicBezTo>
                <a:cubicBezTo>
                  <a:pt x="136" y="10"/>
                  <a:pt x="136" y="10"/>
                  <a:pt x="136" y="10"/>
                </a:cubicBezTo>
                <a:cubicBezTo>
                  <a:pt x="137" y="10"/>
                  <a:pt x="131" y="13"/>
                  <a:pt x="136" y="13"/>
                </a:cubicBezTo>
                <a:cubicBezTo>
                  <a:pt x="136" y="13"/>
                  <a:pt x="138" y="9"/>
                  <a:pt x="140" y="11"/>
                </a:cubicBezTo>
                <a:cubicBezTo>
                  <a:pt x="137" y="11"/>
                  <a:pt x="138" y="13"/>
                  <a:pt x="139" y="13"/>
                </a:cubicBezTo>
                <a:cubicBezTo>
                  <a:pt x="142" y="13"/>
                  <a:pt x="142" y="13"/>
                  <a:pt x="142" y="13"/>
                </a:cubicBezTo>
                <a:cubicBezTo>
                  <a:pt x="141" y="10"/>
                  <a:pt x="141" y="10"/>
                  <a:pt x="141" y="10"/>
                </a:cubicBezTo>
                <a:cubicBezTo>
                  <a:pt x="150" y="9"/>
                  <a:pt x="161" y="11"/>
                  <a:pt x="171" y="10"/>
                </a:cubicBezTo>
                <a:cubicBezTo>
                  <a:pt x="171" y="12"/>
                  <a:pt x="178" y="9"/>
                  <a:pt x="177" y="13"/>
                </a:cubicBezTo>
                <a:cubicBezTo>
                  <a:pt x="177" y="13"/>
                  <a:pt x="177" y="13"/>
                  <a:pt x="177" y="13"/>
                </a:cubicBezTo>
                <a:cubicBezTo>
                  <a:pt x="175" y="13"/>
                  <a:pt x="178" y="16"/>
                  <a:pt x="180" y="15"/>
                </a:cubicBezTo>
                <a:cubicBezTo>
                  <a:pt x="178" y="14"/>
                  <a:pt x="184" y="11"/>
                  <a:pt x="178" y="11"/>
                </a:cubicBezTo>
                <a:cubicBezTo>
                  <a:pt x="182" y="9"/>
                  <a:pt x="182" y="9"/>
                  <a:pt x="182" y="9"/>
                </a:cubicBezTo>
                <a:cubicBezTo>
                  <a:pt x="184" y="1"/>
                  <a:pt x="193" y="9"/>
                  <a:pt x="199" y="6"/>
                </a:cubicBezTo>
                <a:cubicBezTo>
                  <a:pt x="199" y="6"/>
                  <a:pt x="199" y="7"/>
                  <a:pt x="199" y="7"/>
                </a:cubicBezTo>
                <a:cubicBezTo>
                  <a:pt x="204" y="4"/>
                  <a:pt x="211" y="8"/>
                  <a:pt x="212" y="7"/>
                </a:cubicBezTo>
                <a:cubicBezTo>
                  <a:pt x="213" y="9"/>
                  <a:pt x="213" y="9"/>
                  <a:pt x="213" y="9"/>
                </a:cubicBezTo>
                <a:cubicBezTo>
                  <a:pt x="217" y="6"/>
                  <a:pt x="218" y="5"/>
                  <a:pt x="223" y="6"/>
                </a:cubicBezTo>
                <a:cubicBezTo>
                  <a:pt x="223" y="7"/>
                  <a:pt x="223" y="7"/>
                  <a:pt x="224" y="8"/>
                </a:cubicBezTo>
                <a:cubicBezTo>
                  <a:pt x="225" y="6"/>
                  <a:pt x="226" y="5"/>
                  <a:pt x="230" y="5"/>
                </a:cubicBezTo>
                <a:cubicBezTo>
                  <a:pt x="230" y="6"/>
                  <a:pt x="230" y="6"/>
                  <a:pt x="230" y="6"/>
                </a:cubicBezTo>
                <a:cubicBezTo>
                  <a:pt x="236" y="5"/>
                  <a:pt x="236" y="5"/>
                  <a:pt x="236" y="5"/>
                </a:cubicBezTo>
                <a:cubicBezTo>
                  <a:pt x="236" y="11"/>
                  <a:pt x="246" y="2"/>
                  <a:pt x="248" y="8"/>
                </a:cubicBezTo>
                <a:cubicBezTo>
                  <a:pt x="249" y="6"/>
                  <a:pt x="253" y="6"/>
                  <a:pt x="255" y="5"/>
                </a:cubicBezTo>
                <a:cubicBezTo>
                  <a:pt x="255" y="5"/>
                  <a:pt x="255" y="5"/>
                  <a:pt x="256" y="6"/>
                </a:cubicBezTo>
                <a:cubicBezTo>
                  <a:pt x="258" y="2"/>
                  <a:pt x="262" y="7"/>
                  <a:pt x="265" y="6"/>
                </a:cubicBezTo>
                <a:cubicBezTo>
                  <a:pt x="266" y="6"/>
                  <a:pt x="266" y="5"/>
                  <a:pt x="265" y="3"/>
                </a:cubicBezTo>
                <a:cubicBezTo>
                  <a:pt x="268" y="6"/>
                  <a:pt x="274" y="1"/>
                  <a:pt x="275" y="2"/>
                </a:cubicBezTo>
                <a:cubicBezTo>
                  <a:pt x="278" y="2"/>
                  <a:pt x="276" y="4"/>
                  <a:pt x="277" y="6"/>
                </a:cubicBezTo>
                <a:cubicBezTo>
                  <a:pt x="280" y="5"/>
                  <a:pt x="276" y="0"/>
                  <a:pt x="281" y="3"/>
                </a:cubicBezTo>
                <a:cubicBezTo>
                  <a:pt x="280" y="3"/>
                  <a:pt x="279" y="3"/>
                  <a:pt x="280" y="3"/>
                </a:cubicBezTo>
                <a:cubicBezTo>
                  <a:pt x="282" y="4"/>
                  <a:pt x="285" y="11"/>
                  <a:pt x="287" y="10"/>
                </a:cubicBezTo>
                <a:cubicBezTo>
                  <a:pt x="285" y="9"/>
                  <a:pt x="285" y="9"/>
                  <a:pt x="285" y="9"/>
                </a:cubicBezTo>
                <a:cubicBezTo>
                  <a:pt x="289" y="7"/>
                  <a:pt x="293" y="14"/>
                  <a:pt x="294" y="10"/>
                </a:cubicBezTo>
                <a:cubicBezTo>
                  <a:pt x="294" y="8"/>
                  <a:pt x="294" y="8"/>
                  <a:pt x="294" y="8"/>
                </a:cubicBezTo>
                <a:cubicBezTo>
                  <a:pt x="299" y="10"/>
                  <a:pt x="296" y="7"/>
                  <a:pt x="302" y="10"/>
                </a:cubicBezTo>
                <a:cubicBezTo>
                  <a:pt x="302" y="10"/>
                  <a:pt x="302" y="10"/>
                  <a:pt x="302" y="10"/>
                </a:cubicBezTo>
                <a:cubicBezTo>
                  <a:pt x="304" y="10"/>
                  <a:pt x="305" y="12"/>
                  <a:pt x="307" y="9"/>
                </a:cubicBezTo>
                <a:cubicBezTo>
                  <a:pt x="306" y="9"/>
                  <a:pt x="306" y="9"/>
                  <a:pt x="306" y="9"/>
                </a:cubicBezTo>
                <a:cubicBezTo>
                  <a:pt x="309" y="8"/>
                  <a:pt x="309" y="9"/>
                  <a:pt x="312" y="9"/>
                </a:cubicBezTo>
                <a:cubicBezTo>
                  <a:pt x="313" y="9"/>
                  <a:pt x="314" y="8"/>
                  <a:pt x="315" y="9"/>
                </a:cubicBezTo>
                <a:cubicBezTo>
                  <a:pt x="315" y="6"/>
                  <a:pt x="322" y="8"/>
                  <a:pt x="324" y="8"/>
                </a:cubicBezTo>
                <a:cubicBezTo>
                  <a:pt x="321" y="9"/>
                  <a:pt x="322" y="10"/>
                  <a:pt x="323" y="11"/>
                </a:cubicBezTo>
                <a:cubicBezTo>
                  <a:pt x="325" y="9"/>
                  <a:pt x="326" y="9"/>
                  <a:pt x="328" y="10"/>
                </a:cubicBezTo>
                <a:cubicBezTo>
                  <a:pt x="328" y="7"/>
                  <a:pt x="329" y="4"/>
                  <a:pt x="333" y="4"/>
                </a:cubicBezTo>
                <a:cubicBezTo>
                  <a:pt x="332" y="4"/>
                  <a:pt x="331" y="5"/>
                  <a:pt x="332" y="5"/>
                </a:cubicBezTo>
                <a:cubicBezTo>
                  <a:pt x="332" y="6"/>
                  <a:pt x="333" y="5"/>
                  <a:pt x="333" y="5"/>
                </a:cubicBezTo>
                <a:cubicBezTo>
                  <a:pt x="334" y="6"/>
                  <a:pt x="332" y="6"/>
                  <a:pt x="333" y="7"/>
                </a:cubicBezTo>
                <a:cubicBezTo>
                  <a:pt x="336" y="4"/>
                  <a:pt x="337" y="7"/>
                  <a:pt x="341" y="7"/>
                </a:cubicBezTo>
                <a:cubicBezTo>
                  <a:pt x="340" y="8"/>
                  <a:pt x="341" y="8"/>
                  <a:pt x="342" y="9"/>
                </a:cubicBezTo>
                <a:cubicBezTo>
                  <a:pt x="342" y="6"/>
                  <a:pt x="347" y="13"/>
                  <a:pt x="346" y="8"/>
                </a:cubicBezTo>
                <a:cubicBezTo>
                  <a:pt x="353" y="12"/>
                  <a:pt x="365" y="10"/>
                  <a:pt x="368" y="13"/>
                </a:cubicBezTo>
                <a:cubicBezTo>
                  <a:pt x="369" y="15"/>
                  <a:pt x="371" y="13"/>
                  <a:pt x="372" y="13"/>
                </a:cubicBezTo>
                <a:cubicBezTo>
                  <a:pt x="372" y="14"/>
                  <a:pt x="372" y="14"/>
                  <a:pt x="372" y="14"/>
                </a:cubicBezTo>
                <a:cubicBezTo>
                  <a:pt x="376" y="12"/>
                  <a:pt x="375" y="14"/>
                  <a:pt x="380" y="11"/>
                </a:cubicBezTo>
                <a:cubicBezTo>
                  <a:pt x="378" y="13"/>
                  <a:pt x="379" y="14"/>
                  <a:pt x="380" y="15"/>
                </a:cubicBezTo>
                <a:cubicBezTo>
                  <a:pt x="384" y="12"/>
                  <a:pt x="384" y="12"/>
                  <a:pt x="384" y="12"/>
                </a:cubicBezTo>
                <a:cubicBezTo>
                  <a:pt x="384" y="15"/>
                  <a:pt x="384" y="15"/>
                  <a:pt x="384" y="15"/>
                </a:cubicBezTo>
                <a:cubicBezTo>
                  <a:pt x="385" y="14"/>
                  <a:pt x="387" y="15"/>
                  <a:pt x="388" y="15"/>
                </a:cubicBezTo>
                <a:cubicBezTo>
                  <a:pt x="387" y="15"/>
                  <a:pt x="388" y="15"/>
                  <a:pt x="388" y="16"/>
                </a:cubicBezTo>
                <a:cubicBezTo>
                  <a:pt x="389" y="13"/>
                  <a:pt x="394" y="13"/>
                  <a:pt x="395" y="12"/>
                </a:cubicBezTo>
                <a:cubicBezTo>
                  <a:pt x="396" y="15"/>
                  <a:pt x="399" y="12"/>
                  <a:pt x="400" y="15"/>
                </a:cubicBezTo>
                <a:cubicBezTo>
                  <a:pt x="400" y="14"/>
                  <a:pt x="401" y="14"/>
                  <a:pt x="401" y="14"/>
                </a:cubicBezTo>
                <a:cubicBezTo>
                  <a:pt x="401" y="12"/>
                  <a:pt x="401" y="11"/>
                  <a:pt x="402" y="11"/>
                </a:cubicBezTo>
                <a:cubicBezTo>
                  <a:pt x="402" y="11"/>
                  <a:pt x="402" y="11"/>
                  <a:pt x="402" y="11"/>
                </a:cubicBezTo>
                <a:cubicBezTo>
                  <a:pt x="403" y="13"/>
                  <a:pt x="403" y="13"/>
                  <a:pt x="403" y="13"/>
                </a:cubicBezTo>
                <a:cubicBezTo>
                  <a:pt x="404" y="13"/>
                  <a:pt x="405" y="13"/>
                  <a:pt x="406" y="13"/>
                </a:cubicBezTo>
                <a:cubicBezTo>
                  <a:pt x="406" y="13"/>
                  <a:pt x="405" y="12"/>
                  <a:pt x="405" y="12"/>
                </a:cubicBezTo>
                <a:cubicBezTo>
                  <a:pt x="405" y="12"/>
                  <a:pt x="406" y="13"/>
                  <a:pt x="406" y="13"/>
                </a:cubicBezTo>
                <a:cubicBezTo>
                  <a:pt x="407" y="13"/>
                  <a:pt x="407" y="13"/>
                  <a:pt x="407" y="13"/>
                </a:cubicBezTo>
                <a:cubicBezTo>
                  <a:pt x="407" y="13"/>
                  <a:pt x="407" y="13"/>
                  <a:pt x="407" y="13"/>
                </a:cubicBezTo>
                <a:cubicBezTo>
                  <a:pt x="407" y="14"/>
                  <a:pt x="408" y="14"/>
                  <a:pt x="409" y="14"/>
                </a:cubicBezTo>
                <a:cubicBezTo>
                  <a:pt x="413" y="17"/>
                  <a:pt x="419" y="11"/>
                  <a:pt x="424" y="15"/>
                </a:cubicBezTo>
                <a:cubicBezTo>
                  <a:pt x="423" y="15"/>
                  <a:pt x="422" y="15"/>
                  <a:pt x="422" y="15"/>
                </a:cubicBezTo>
                <a:cubicBezTo>
                  <a:pt x="426" y="16"/>
                  <a:pt x="429" y="19"/>
                  <a:pt x="432" y="18"/>
                </a:cubicBezTo>
                <a:cubicBezTo>
                  <a:pt x="432" y="16"/>
                  <a:pt x="432" y="16"/>
                  <a:pt x="432" y="16"/>
                </a:cubicBezTo>
                <a:cubicBezTo>
                  <a:pt x="435" y="15"/>
                  <a:pt x="438" y="15"/>
                  <a:pt x="440" y="16"/>
                </a:cubicBezTo>
                <a:cubicBezTo>
                  <a:pt x="440" y="14"/>
                  <a:pt x="440" y="14"/>
                  <a:pt x="440" y="14"/>
                </a:cubicBezTo>
                <a:cubicBezTo>
                  <a:pt x="444" y="15"/>
                  <a:pt x="452" y="13"/>
                  <a:pt x="453" y="17"/>
                </a:cubicBezTo>
                <a:cubicBezTo>
                  <a:pt x="454" y="16"/>
                  <a:pt x="458" y="18"/>
                  <a:pt x="460" y="18"/>
                </a:cubicBezTo>
                <a:cubicBezTo>
                  <a:pt x="460" y="20"/>
                  <a:pt x="460" y="20"/>
                  <a:pt x="460" y="20"/>
                </a:cubicBezTo>
                <a:cubicBezTo>
                  <a:pt x="463" y="21"/>
                  <a:pt x="464" y="20"/>
                  <a:pt x="466" y="20"/>
                </a:cubicBezTo>
                <a:cubicBezTo>
                  <a:pt x="471" y="24"/>
                  <a:pt x="476" y="21"/>
                  <a:pt x="481" y="22"/>
                </a:cubicBezTo>
                <a:cubicBezTo>
                  <a:pt x="481" y="23"/>
                  <a:pt x="481" y="23"/>
                  <a:pt x="481" y="23"/>
                </a:cubicBezTo>
                <a:cubicBezTo>
                  <a:pt x="485" y="22"/>
                  <a:pt x="485" y="22"/>
                  <a:pt x="485" y="22"/>
                </a:cubicBezTo>
                <a:cubicBezTo>
                  <a:pt x="484" y="24"/>
                  <a:pt x="486" y="22"/>
                  <a:pt x="488" y="22"/>
                </a:cubicBezTo>
                <a:cubicBezTo>
                  <a:pt x="489" y="22"/>
                  <a:pt x="492" y="23"/>
                  <a:pt x="493" y="24"/>
                </a:cubicBezTo>
                <a:cubicBezTo>
                  <a:pt x="496" y="24"/>
                  <a:pt x="496" y="24"/>
                  <a:pt x="496" y="24"/>
                </a:cubicBezTo>
                <a:cubicBezTo>
                  <a:pt x="493" y="25"/>
                  <a:pt x="496" y="27"/>
                  <a:pt x="496" y="28"/>
                </a:cubicBezTo>
                <a:cubicBezTo>
                  <a:pt x="498" y="27"/>
                  <a:pt x="498" y="27"/>
                  <a:pt x="498" y="27"/>
                </a:cubicBezTo>
                <a:cubicBezTo>
                  <a:pt x="499" y="28"/>
                  <a:pt x="497" y="29"/>
                  <a:pt x="498" y="29"/>
                </a:cubicBezTo>
                <a:cubicBezTo>
                  <a:pt x="499" y="28"/>
                  <a:pt x="503" y="29"/>
                  <a:pt x="504" y="27"/>
                </a:cubicBezTo>
                <a:cubicBezTo>
                  <a:pt x="504" y="27"/>
                  <a:pt x="504" y="26"/>
                  <a:pt x="503" y="26"/>
                </a:cubicBezTo>
                <a:cubicBezTo>
                  <a:pt x="503" y="26"/>
                  <a:pt x="503" y="26"/>
                  <a:pt x="503" y="26"/>
                </a:cubicBezTo>
                <a:cubicBezTo>
                  <a:pt x="503" y="26"/>
                  <a:pt x="503" y="26"/>
                  <a:pt x="503" y="26"/>
                </a:cubicBezTo>
                <a:cubicBezTo>
                  <a:pt x="503" y="26"/>
                  <a:pt x="503" y="26"/>
                  <a:pt x="503" y="26"/>
                </a:cubicBezTo>
                <a:cubicBezTo>
                  <a:pt x="504" y="26"/>
                  <a:pt x="504" y="26"/>
                  <a:pt x="504" y="25"/>
                </a:cubicBezTo>
                <a:cubicBezTo>
                  <a:pt x="506" y="26"/>
                  <a:pt x="506" y="25"/>
                  <a:pt x="506" y="24"/>
                </a:cubicBezTo>
                <a:cubicBezTo>
                  <a:pt x="508" y="28"/>
                  <a:pt x="510" y="26"/>
                  <a:pt x="511" y="30"/>
                </a:cubicBezTo>
                <a:cubicBezTo>
                  <a:pt x="509" y="25"/>
                  <a:pt x="517" y="31"/>
                  <a:pt x="516" y="27"/>
                </a:cubicBezTo>
                <a:cubicBezTo>
                  <a:pt x="518" y="30"/>
                  <a:pt x="517" y="27"/>
                  <a:pt x="518" y="30"/>
                </a:cubicBezTo>
                <a:cubicBezTo>
                  <a:pt x="516" y="28"/>
                  <a:pt x="512" y="31"/>
                  <a:pt x="510" y="31"/>
                </a:cubicBezTo>
                <a:cubicBezTo>
                  <a:pt x="512" y="33"/>
                  <a:pt x="512" y="33"/>
                  <a:pt x="512" y="33"/>
                </a:cubicBezTo>
                <a:cubicBezTo>
                  <a:pt x="510" y="36"/>
                  <a:pt x="507" y="31"/>
                  <a:pt x="506" y="32"/>
                </a:cubicBezTo>
                <a:cubicBezTo>
                  <a:pt x="507" y="32"/>
                  <a:pt x="509" y="33"/>
                  <a:pt x="508" y="34"/>
                </a:cubicBezTo>
                <a:cubicBezTo>
                  <a:pt x="508" y="31"/>
                  <a:pt x="508" y="31"/>
                  <a:pt x="508" y="31"/>
                </a:cubicBezTo>
                <a:cubicBezTo>
                  <a:pt x="505" y="30"/>
                  <a:pt x="503" y="31"/>
                  <a:pt x="500" y="32"/>
                </a:cubicBezTo>
                <a:cubicBezTo>
                  <a:pt x="502" y="33"/>
                  <a:pt x="497" y="33"/>
                  <a:pt x="499" y="35"/>
                </a:cubicBezTo>
                <a:cubicBezTo>
                  <a:pt x="500" y="35"/>
                  <a:pt x="500" y="35"/>
                  <a:pt x="500" y="35"/>
                </a:cubicBezTo>
                <a:cubicBezTo>
                  <a:pt x="501" y="36"/>
                  <a:pt x="499" y="36"/>
                  <a:pt x="498" y="37"/>
                </a:cubicBezTo>
                <a:cubicBezTo>
                  <a:pt x="493" y="34"/>
                  <a:pt x="483" y="34"/>
                  <a:pt x="482" y="32"/>
                </a:cubicBezTo>
                <a:cubicBezTo>
                  <a:pt x="483" y="33"/>
                  <a:pt x="485" y="33"/>
                  <a:pt x="486" y="32"/>
                </a:cubicBezTo>
                <a:cubicBezTo>
                  <a:pt x="484" y="31"/>
                  <a:pt x="484" y="31"/>
                  <a:pt x="484" y="31"/>
                </a:cubicBezTo>
                <a:cubicBezTo>
                  <a:pt x="486" y="31"/>
                  <a:pt x="487" y="33"/>
                  <a:pt x="490" y="33"/>
                </a:cubicBezTo>
                <a:cubicBezTo>
                  <a:pt x="490" y="31"/>
                  <a:pt x="492" y="30"/>
                  <a:pt x="490" y="27"/>
                </a:cubicBezTo>
                <a:cubicBezTo>
                  <a:pt x="485" y="24"/>
                  <a:pt x="485" y="30"/>
                  <a:pt x="478" y="29"/>
                </a:cubicBezTo>
                <a:cubicBezTo>
                  <a:pt x="478" y="29"/>
                  <a:pt x="480" y="26"/>
                  <a:pt x="476" y="27"/>
                </a:cubicBezTo>
                <a:cubicBezTo>
                  <a:pt x="471" y="28"/>
                  <a:pt x="468" y="31"/>
                  <a:pt x="467" y="34"/>
                </a:cubicBezTo>
                <a:cubicBezTo>
                  <a:pt x="469" y="33"/>
                  <a:pt x="473" y="32"/>
                  <a:pt x="474" y="34"/>
                </a:cubicBezTo>
                <a:cubicBezTo>
                  <a:pt x="471" y="35"/>
                  <a:pt x="468" y="35"/>
                  <a:pt x="468" y="37"/>
                </a:cubicBezTo>
                <a:cubicBezTo>
                  <a:pt x="466" y="34"/>
                  <a:pt x="471" y="36"/>
                  <a:pt x="469" y="34"/>
                </a:cubicBezTo>
                <a:cubicBezTo>
                  <a:pt x="468" y="34"/>
                  <a:pt x="467" y="34"/>
                  <a:pt x="466" y="35"/>
                </a:cubicBezTo>
                <a:cubicBezTo>
                  <a:pt x="468" y="34"/>
                  <a:pt x="466" y="33"/>
                  <a:pt x="465" y="32"/>
                </a:cubicBezTo>
                <a:cubicBezTo>
                  <a:pt x="461" y="31"/>
                  <a:pt x="459" y="30"/>
                  <a:pt x="454" y="29"/>
                </a:cubicBezTo>
                <a:cubicBezTo>
                  <a:pt x="454" y="28"/>
                  <a:pt x="453" y="27"/>
                  <a:pt x="454" y="27"/>
                </a:cubicBezTo>
                <a:cubicBezTo>
                  <a:pt x="451" y="27"/>
                  <a:pt x="447" y="31"/>
                  <a:pt x="448" y="33"/>
                </a:cubicBezTo>
                <a:cubicBezTo>
                  <a:pt x="445" y="32"/>
                  <a:pt x="445" y="31"/>
                  <a:pt x="443" y="31"/>
                </a:cubicBezTo>
                <a:cubicBezTo>
                  <a:pt x="446" y="34"/>
                  <a:pt x="442" y="31"/>
                  <a:pt x="442" y="34"/>
                </a:cubicBezTo>
                <a:cubicBezTo>
                  <a:pt x="439" y="34"/>
                  <a:pt x="441" y="32"/>
                  <a:pt x="440" y="31"/>
                </a:cubicBezTo>
                <a:cubicBezTo>
                  <a:pt x="439" y="32"/>
                  <a:pt x="438" y="32"/>
                  <a:pt x="438" y="33"/>
                </a:cubicBezTo>
                <a:cubicBezTo>
                  <a:pt x="437" y="31"/>
                  <a:pt x="442" y="28"/>
                  <a:pt x="440" y="26"/>
                </a:cubicBezTo>
                <a:cubicBezTo>
                  <a:pt x="439" y="24"/>
                  <a:pt x="435" y="21"/>
                  <a:pt x="434" y="20"/>
                </a:cubicBezTo>
                <a:cubicBezTo>
                  <a:pt x="433" y="22"/>
                  <a:pt x="432" y="32"/>
                  <a:pt x="433" y="35"/>
                </a:cubicBezTo>
                <a:cubicBezTo>
                  <a:pt x="433" y="37"/>
                  <a:pt x="431" y="33"/>
                  <a:pt x="430" y="33"/>
                </a:cubicBezTo>
                <a:cubicBezTo>
                  <a:pt x="428" y="30"/>
                  <a:pt x="426" y="34"/>
                  <a:pt x="423" y="33"/>
                </a:cubicBezTo>
                <a:cubicBezTo>
                  <a:pt x="425" y="32"/>
                  <a:pt x="425" y="32"/>
                  <a:pt x="425" y="32"/>
                </a:cubicBezTo>
                <a:cubicBezTo>
                  <a:pt x="425" y="31"/>
                  <a:pt x="421" y="31"/>
                  <a:pt x="421" y="32"/>
                </a:cubicBezTo>
                <a:cubicBezTo>
                  <a:pt x="421" y="31"/>
                  <a:pt x="423" y="28"/>
                  <a:pt x="422" y="27"/>
                </a:cubicBezTo>
                <a:cubicBezTo>
                  <a:pt x="418" y="26"/>
                  <a:pt x="413" y="30"/>
                  <a:pt x="413" y="33"/>
                </a:cubicBezTo>
                <a:cubicBezTo>
                  <a:pt x="420" y="31"/>
                  <a:pt x="420" y="31"/>
                  <a:pt x="420" y="31"/>
                </a:cubicBezTo>
                <a:cubicBezTo>
                  <a:pt x="420" y="33"/>
                  <a:pt x="415" y="33"/>
                  <a:pt x="415" y="35"/>
                </a:cubicBezTo>
                <a:cubicBezTo>
                  <a:pt x="409" y="34"/>
                  <a:pt x="409" y="34"/>
                  <a:pt x="409" y="34"/>
                </a:cubicBezTo>
                <a:cubicBezTo>
                  <a:pt x="410" y="34"/>
                  <a:pt x="412" y="33"/>
                  <a:pt x="411" y="32"/>
                </a:cubicBezTo>
                <a:cubicBezTo>
                  <a:pt x="409" y="32"/>
                  <a:pt x="410" y="31"/>
                  <a:pt x="408" y="30"/>
                </a:cubicBezTo>
                <a:cubicBezTo>
                  <a:pt x="412" y="28"/>
                  <a:pt x="418" y="21"/>
                  <a:pt x="421" y="18"/>
                </a:cubicBezTo>
                <a:cubicBezTo>
                  <a:pt x="417" y="19"/>
                  <a:pt x="417" y="19"/>
                  <a:pt x="417" y="19"/>
                </a:cubicBezTo>
                <a:cubicBezTo>
                  <a:pt x="417" y="18"/>
                  <a:pt x="417" y="18"/>
                  <a:pt x="417" y="18"/>
                </a:cubicBezTo>
                <a:cubicBezTo>
                  <a:pt x="412" y="19"/>
                  <a:pt x="407" y="27"/>
                  <a:pt x="406" y="29"/>
                </a:cubicBezTo>
                <a:cubicBezTo>
                  <a:pt x="404" y="28"/>
                  <a:pt x="405" y="24"/>
                  <a:pt x="406" y="23"/>
                </a:cubicBezTo>
                <a:cubicBezTo>
                  <a:pt x="401" y="22"/>
                  <a:pt x="400" y="29"/>
                  <a:pt x="395" y="28"/>
                </a:cubicBezTo>
                <a:cubicBezTo>
                  <a:pt x="397" y="29"/>
                  <a:pt x="397" y="29"/>
                  <a:pt x="397" y="29"/>
                </a:cubicBezTo>
                <a:cubicBezTo>
                  <a:pt x="396" y="30"/>
                  <a:pt x="392" y="28"/>
                  <a:pt x="392" y="29"/>
                </a:cubicBezTo>
                <a:cubicBezTo>
                  <a:pt x="392" y="28"/>
                  <a:pt x="391" y="25"/>
                  <a:pt x="392" y="24"/>
                </a:cubicBezTo>
                <a:cubicBezTo>
                  <a:pt x="387" y="28"/>
                  <a:pt x="387" y="28"/>
                  <a:pt x="387" y="28"/>
                </a:cubicBezTo>
                <a:cubicBezTo>
                  <a:pt x="388" y="28"/>
                  <a:pt x="388" y="24"/>
                  <a:pt x="388" y="23"/>
                </a:cubicBezTo>
                <a:cubicBezTo>
                  <a:pt x="387" y="23"/>
                  <a:pt x="385" y="27"/>
                  <a:pt x="386" y="28"/>
                </a:cubicBezTo>
                <a:cubicBezTo>
                  <a:pt x="383" y="25"/>
                  <a:pt x="384" y="26"/>
                  <a:pt x="381" y="23"/>
                </a:cubicBezTo>
                <a:cubicBezTo>
                  <a:pt x="380" y="23"/>
                  <a:pt x="381" y="27"/>
                  <a:pt x="382" y="27"/>
                </a:cubicBezTo>
                <a:cubicBezTo>
                  <a:pt x="379" y="28"/>
                  <a:pt x="378" y="28"/>
                  <a:pt x="377" y="27"/>
                </a:cubicBezTo>
                <a:cubicBezTo>
                  <a:pt x="381" y="26"/>
                  <a:pt x="379" y="19"/>
                  <a:pt x="380" y="16"/>
                </a:cubicBezTo>
                <a:cubicBezTo>
                  <a:pt x="371" y="26"/>
                  <a:pt x="371" y="26"/>
                  <a:pt x="371" y="26"/>
                </a:cubicBezTo>
                <a:cubicBezTo>
                  <a:pt x="371" y="26"/>
                  <a:pt x="372" y="22"/>
                  <a:pt x="372" y="22"/>
                </a:cubicBezTo>
                <a:cubicBezTo>
                  <a:pt x="372" y="23"/>
                  <a:pt x="369" y="24"/>
                  <a:pt x="366" y="24"/>
                </a:cubicBezTo>
                <a:cubicBezTo>
                  <a:pt x="363" y="24"/>
                  <a:pt x="360" y="24"/>
                  <a:pt x="358" y="24"/>
                </a:cubicBezTo>
                <a:cubicBezTo>
                  <a:pt x="358" y="24"/>
                  <a:pt x="358" y="24"/>
                  <a:pt x="358" y="24"/>
                </a:cubicBezTo>
                <a:cubicBezTo>
                  <a:pt x="359" y="23"/>
                  <a:pt x="356" y="21"/>
                  <a:pt x="354" y="23"/>
                </a:cubicBezTo>
                <a:cubicBezTo>
                  <a:pt x="354" y="22"/>
                  <a:pt x="355" y="22"/>
                  <a:pt x="355" y="22"/>
                </a:cubicBezTo>
                <a:cubicBezTo>
                  <a:pt x="353" y="19"/>
                  <a:pt x="351" y="27"/>
                  <a:pt x="348" y="24"/>
                </a:cubicBezTo>
                <a:cubicBezTo>
                  <a:pt x="351" y="24"/>
                  <a:pt x="352" y="23"/>
                  <a:pt x="352" y="22"/>
                </a:cubicBezTo>
                <a:cubicBezTo>
                  <a:pt x="349" y="23"/>
                  <a:pt x="344" y="21"/>
                  <a:pt x="345" y="25"/>
                </a:cubicBezTo>
                <a:cubicBezTo>
                  <a:pt x="344" y="24"/>
                  <a:pt x="342" y="24"/>
                  <a:pt x="343" y="22"/>
                </a:cubicBezTo>
                <a:cubicBezTo>
                  <a:pt x="337" y="24"/>
                  <a:pt x="337" y="24"/>
                  <a:pt x="337" y="24"/>
                </a:cubicBezTo>
                <a:cubicBezTo>
                  <a:pt x="337" y="24"/>
                  <a:pt x="338" y="23"/>
                  <a:pt x="336" y="22"/>
                </a:cubicBezTo>
                <a:cubicBezTo>
                  <a:pt x="339" y="23"/>
                  <a:pt x="342" y="20"/>
                  <a:pt x="344" y="22"/>
                </a:cubicBezTo>
                <a:cubicBezTo>
                  <a:pt x="344" y="20"/>
                  <a:pt x="343" y="19"/>
                  <a:pt x="345" y="17"/>
                </a:cubicBezTo>
                <a:cubicBezTo>
                  <a:pt x="339" y="17"/>
                  <a:pt x="335" y="21"/>
                  <a:pt x="331" y="24"/>
                </a:cubicBezTo>
                <a:cubicBezTo>
                  <a:pt x="326" y="22"/>
                  <a:pt x="326" y="22"/>
                  <a:pt x="326" y="22"/>
                </a:cubicBezTo>
                <a:cubicBezTo>
                  <a:pt x="326" y="23"/>
                  <a:pt x="326" y="23"/>
                  <a:pt x="326" y="23"/>
                </a:cubicBezTo>
                <a:cubicBezTo>
                  <a:pt x="325" y="20"/>
                  <a:pt x="325" y="20"/>
                  <a:pt x="325" y="20"/>
                </a:cubicBezTo>
                <a:cubicBezTo>
                  <a:pt x="324" y="21"/>
                  <a:pt x="324" y="21"/>
                  <a:pt x="324" y="21"/>
                </a:cubicBezTo>
                <a:cubicBezTo>
                  <a:pt x="324" y="21"/>
                  <a:pt x="324" y="20"/>
                  <a:pt x="324" y="20"/>
                </a:cubicBezTo>
                <a:cubicBezTo>
                  <a:pt x="324" y="20"/>
                  <a:pt x="323" y="20"/>
                  <a:pt x="323" y="20"/>
                </a:cubicBezTo>
                <a:cubicBezTo>
                  <a:pt x="323" y="19"/>
                  <a:pt x="324" y="17"/>
                  <a:pt x="325" y="16"/>
                </a:cubicBezTo>
                <a:cubicBezTo>
                  <a:pt x="325" y="16"/>
                  <a:pt x="326" y="17"/>
                  <a:pt x="326" y="17"/>
                </a:cubicBezTo>
                <a:cubicBezTo>
                  <a:pt x="327" y="16"/>
                  <a:pt x="328" y="15"/>
                  <a:pt x="327" y="14"/>
                </a:cubicBezTo>
                <a:cubicBezTo>
                  <a:pt x="326" y="14"/>
                  <a:pt x="326" y="14"/>
                  <a:pt x="326" y="14"/>
                </a:cubicBezTo>
                <a:cubicBezTo>
                  <a:pt x="327" y="13"/>
                  <a:pt x="327" y="12"/>
                  <a:pt x="327" y="12"/>
                </a:cubicBezTo>
                <a:cubicBezTo>
                  <a:pt x="323" y="13"/>
                  <a:pt x="323" y="13"/>
                  <a:pt x="323" y="13"/>
                </a:cubicBezTo>
                <a:cubicBezTo>
                  <a:pt x="323" y="13"/>
                  <a:pt x="324" y="14"/>
                  <a:pt x="324" y="15"/>
                </a:cubicBezTo>
                <a:cubicBezTo>
                  <a:pt x="322" y="17"/>
                  <a:pt x="319" y="19"/>
                  <a:pt x="321" y="21"/>
                </a:cubicBezTo>
                <a:cubicBezTo>
                  <a:pt x="318" y="19"/>
                  <a:pt x="318" y="19"/>
                  <a:pt x="318" y="19"/>
                </a:cubicBezTo>
                <a:cubicBezTo>
                  <a:pt x="314" y="22"/>
                  <a:pt x="315" y="21"/>
                  <a:pt x="310" y="23"/>
                </a:cubicBezTo>
                <a:cubicBezTo>
                  <a:pt x="310" y="22"/>
                  <a:pt x="311" y="21"/>
                  <a:pt x="311" y="21"/>
                </a:cubicBezTo>
                <a:cubicBezTo>
                  <a:pt x="307" y="24"/>
                  <a:pt x="303" y="17"/>
                  <a:pt x="302" y="19"/>
                </a:cubicBezTo>
                <a:cubicBezTo>
                  <a:pt x="300" y="20"/>
                  <a:pt x="301" y="22"/>
                  <a:pt x="299" y="22"/>
                </a:cubicBezTo>
                <a:cubicBezTo>
                  <a:pt x="299" y="22"/>
                  <a:pt x="300" y="22"/>
                  <a:pt x="299" y="21"/>
                </a:cubicBezTo>
                <a:cubicBezTo>
                  <a:pt x="297" y="23"/>
                  <a:pt x="297" y="23"/>
                  <a:pt x="297" y="23"/>
                </a:cubicBezTo>
                <a:cubicBezTo>
                  <a:pt x="296" y="23"/>
                  <a:pt x="299" y="22"/>
                  <a:pt x="297" y="21"/>
                </a:cubicBezTo>
                <a:cubicBezTo>
                  <a:pt x="293" y="22"/>
                  <a:pt x="291" y="24"/>
                  <a:pt x="288" y="22"/>
                </a:cubicBezTo>
                <a:cubicBezTo>
                  <a:pt x="283" y="23"/>
                  <a:pt x="289" y="27"/>
                  <a:pt x="286" y="26"/>
                </a:cubicBezTo>
                <a:cubicBezTo>
                  <a:pt x="285" y="24"/>
                  <a:pt x="285" y="22"/>
                  <a:pt x="282" y="22"/>
                </a:cubicBezTo>
                <a:cubicBezTo>
                  <a:pt x="281" y="23"/>
                  <a:pt x="281" y="25"/>
                  <a:pt x="279" y="25"/>
                </a:cubicBezTo>
                <a:cubicBezTo>
                  <a:pt x="279" y="23"/>
                  <a:pt x="279" y="23"/>
                  <a:pt x="279" y="23"/>
                </a:cubicBezTo>
                <a:cubicBezTo>
                  <a:pt x="277" y="23"/>
                  <a:pt x="276" y="23"/>
                  <a:pt x="276" y="21"/>
                </a:cubicBezTo>
                <a:cubicBezTo>
                  <a:pt x="274" y="22"/>
                  <a:pt x="273" y="22"/>
                  <a:pt x="272" y="22"/>
                </a:cubicBezTo>
                <a:cubicBezTo>
                  <a:pt x="269" y="23"/>
                  <a:pt x="274" y="27"/>
                  <a:pt x="275" y="28"/>
                </a:cubicBezTo>
                <a:cubicBezTo>
                  <a:pt x="272" y="26"/>
                  <a:pt x="270" y="27"/>
                  <a:pt x="269" y="24"/>
                </a:cubicBezTo>
                <a:cubicBezTo>
                  <a:pt x="271" y="23"/>
                  <a:pt x="271" y="23"/>
                  <a:pt x="271" y="23"/>
                </a:cubicBezTo>
                <a:cubicBezTo>
                  <a:pt x="266" y="20"/>
                  <a:pt x="266" y="27"/>
                  <a:pt x="263" y="21"/>
                </a:cubicBezTo>
                <a:cubicBezTo>
                  <a:pt x="265" y="22"/>
                  <a:pt x="268" y="20"/>
                  <a:pt x="266" y="19"/>
                </a:cubicBezTo>
                <a:cubicBezTo>
                  <a:pt x="264" y="20"/>
                  <a:pt x="264" y="20"/>
                  <a:pt x="264" y="20"/>
                </a:cubicBezTo>
                <a:cubicBezTo>
                  <a:pt x="263" y="19"/>
                  <a:pt x="265" y="20"/>
                  <a:pt x="264" y="19"/>
                </a:cubicBezTo>
                <a:cubicBezTo>
                  <a:pt x="263" y="19"/>
                  <a:pt x="262" y="21"/>
                  <a:pt x="261" y="22"/>
                </a:cubicBezTo>
                <a:cubicBezTo>
                  <a:pt x="261" y="21"/>
                  <a:pt x="261" y="21"/>
                  <a:pt x="261" y="21"/>
                </a:cubicBezTo>
                <a:cubicBezTo>
                  <a:pt x="261" y="21"/>
                  <a:pt x="260" y="21"/>
                  <a:pt x="259" y="22"/>
                </a:cubicBezTo>
                <a:cubicBezTo>
                  <a:pt x="257" y="22"/>
                  <a:pt x="256" y="22"/>
                  <a:pt x="256" y="22"/>
                </a:cubicBezTo>
                <a:cubicBezTo>
                  <a:pt x="257" y="22"/>
                  <a:pt x="257" y="21"/>
                  <a:pt x="256" y="21"/>
                </a:cubicBezTo>
                <a:cubicBezTo>
                  <a:pt x="253" y="22"/>
                  <a:pt x="253" y="22"/>
                  <a:pt x="253" y="22"/>
                </a:cubicBezTo>
                <a:cubicBezTo>
                  <a:pt x="254" y="22"/>
                  <a:pt x="253" y="21"/>
                  <a:pt x="252" y="20"/>
                </a:cubicBezTo>
                <a:cubicBezTo>
                  <a:pt x="247" y="20"/>
                  <a:pt x="248" y="26"/>
                  <a:pt x="245" y="24"/>
                </a:cubicBezTo>
                <a:cubicBezTo>
                  <a:pt x="246" y="24"/>
                  <a:pt x="246" y="23"/>
                  <a:pt x="246" y="23"/>
                </a:cubicBezTo>
                <a:cubicBezTo>
                  <a:pt x="244" y="22"/>
                  <a:pt x="244" y="22"/>
                  <a:pt x="244" y="22"/>
                </a:cubicBezTo>
                <a:cubicBezTo>
                  <a:pt x="244" y="28"/>
                  <a:pt x="235" y="23"/>
                  <a:pt x="234" y="28"/>
                </a:cubicBezTo>
                <a:cubicBezTo>
                  <a:pt x="232" y="26"/>
                  <a:pt x="234" y="27"/>
                  <a:pt x="237" y="24"/>
                </a:cubicBezTo>
                <a:cubicBezTo>
                  <a:pt x="235" y="23"/>
                  <a:pt x="235" y="23"/>
                  <a:pt x="235" y="23"/>
                </a:cubicBezTo>
                <a:cubicBezTo>
                  <a:pt x="236" y="23"/>
                  <a:pt x="237" y="23"/>
                  <a:pt x="238" y="23"/>
                </a:cubicBezTo>
                <a:close/>
                <a:moveTo>
                  <a:pt x="270" y="22"/>
                </a:moveTo>
                <a:cubicBezTo>
                  <a:pt x="270" y="23"/>
                  <a:pt x="272" y="22"/>
                  <a:pt x="272" y="22"/>
                </a:cubicBezTo>
                <a:cubicBezTo>
                  <a:pt x="271" y="21"/>
                  <a:pt x="270" y="20"/>
                  <a:pt x="270" y="22"/>
                </a:cubicBezTo>
                <a:close/>
                <a:moveTo>
                  <a:pt x="327" y="19"/>
                </a:moveTo>
                <a:cubicBezTo>
                  <a:pt x="328" y="19"/>
                  <a:pt x="329" y="20"/>
                  <a:pt x="330" y="19"/>
                </a:cubicBezTo>
                <a:cubicBezTo>
                  <a:pt x="329" y="19"/>
                  <a:pt x="328" y="19"/>
                  <a:pt x="327" y="19"/>
                </a:cubicBezTo>
                <a:close/>
                <a:moveTo>
                  <a:pt x="491" y="25"/>
                </a:moveTo>
                <a:cubicBezTo>
                  <a:pt x="491" y="25"/>
                  <a:pt x="491" y="25"/>
                  <a:pt x="491" y="25"/>
                </a:cubicBezTo>
                <a:cubicBezTo>
                  <a:pt x="490" y="24"/>
                  <a:pt x="489" y="24"/>
                  <a:pt x="491" y="25"/>
                </a:cubicBezTo>
                <a:close/>
                <a:moveTo>
                  <a:pt x="492" y="25"/>
                </a:moveTo>
                <a:cubicBezTo>
                  <a:pt x="493" y="26"/>
                  <a:pt x="494" y="26"/>
                  <a:pt x="494" y="25"/>
                </a:cubicBezTo>
                <a:cubicBezTo>
                  <a:pt x="494" y="25"/>
                  <a:pt x="494" y="26"/>
                  <a:pt x="494" y="26"/>
                </a:cubicBezTo>
                <a:cubicBezTo>
                  <a:pt x="493" y="26"/>
                  <a:pt x="493" y="26"/>
                  <a:pt x="492" y="25"/>
                </a:cubicBezTo>
                <a:close/>
                <a:moveTo>
                  <a:pt x="129" y="13"/>
                </a:moveTo>
                <a:cubicBezTo>
                  <a:pt x="128" y="12"/>
                  <a:pt x="128" y="12"/>
                  <a:pt x="128" y="12"/>
                </a:cubicBezTo>
                <a:cubicBezTo>
                  <a:pt x="128" y="13"/>
                  <a:pt x="127" y="14"/>
                  <a:pt x="129" y="13"/>
                </a:cubicBezTo>
                <a:close/>
                <a:moveTo>
                  <a:pt x="323" y="22"/>
                </a:moveTo>
                <a:cubicBezTo>
                  <a:pt x="323" y="21"/>
                  <a:pt x="323" y="21"/>
                  <a:pt x="323" y="20"/>
                </a:cubicBezTo>
                <a:cubicBezTo>
                  <a:pt x="322" y="21"/>
                  <a:pt x="322" y="21"/>
                  <a:pt x="323" y="22"/>
                </a:cubicBezTo>
                <a:close/>
                <a:moveTo>
                  <a:pt x="211" y="25"/>
                </a:moveTo>
                <a:cubicBezTo>
                  <a:pt x="211" y="25"/>
                  <a:pt x="211" y="25"/>
                  <a:pt x="211" y="25"/>
                </a:cubicBezTo>
                <a:cubicBezTo>
                  <a:pt x="211" y="25"/>
                  <a:pt x="211" y="25"/>
                  <a:pt x="211" y="25"/>
                </a:cubicBezTo>
                <a:close/>
                <a:moveTo>
                  <a:pt x="439" y="34"/>
                </a:moveTo>
                <a:cubicBezTo>
                  <a:pt x="439" y="34"/>
                  <a:pt x="438" y="34"/>
                  <a:pt x="438" y="33"/>
                </a:cubicBezTo>
                <a:cubicBezTo>
                  <a:pt x="438" y="34"/>
                  <a:pt x="438" y="34"/>
                  <a:pt x="439" y="34"/>
                </a:cubicBezTo>
                <a:close/>
                <a:moveTo>
                  <a:pt x="512" y="26"/>
                </a:moveTo>
                <a:cubicBezTo>
                  <a:pt x="510" y="26"/>
                  <a:pt x="510" y="26"/>
                  <a:pt x="510" y="26"/>
                </a:cubicBezTo>
                <a:cubicBezTo>
                  <a:pt x="511" y="26"/>
                  <a:pt x="511" y="26"/>
                  <a:pt x="512" y="27"/>
                </a:cubicBezTo>
                <a:cubicBezTo>
                  <a:pt x="512" y="26"/>
                  <a:pt x="512" y="26"/>
                  <a:pt x="512" y="26"/>
                </a:cubicBezTo>
                <a:close/>
                <a:moveTo>
                  <a:pt x="529" y="41"/>
                </a:moveTo>
                <a:cubicBezTo>
                  <a:pt x="529" y="40"/>
                  <a:pt x="530" y="41"/>
                  <a:pt x="530" y="40"/>
                </a:cubicBezTo>
                <a:cubicBezTo>
                  <a:pt x="530" y="40"/>
                  <a:pt x="530" y="40"/>
                  <a:pt x="530" y="40"/>
                </a:cubicBezTo>
                <a:cubicBezTo>
                  <a:pt x="529" y="39"/>
                  <a:pt x="528" y="40"/>
                  <a:pt x="529" y="41"/>
                </a:cubicBezTo>
                <a:close/>
                <a:moveTo>
                  <a:pt x="513" y="32"/>
                </a:moveTo>
                <a:cubicBezTo>
                  <a:pt x="513" y="34"/>
                  <a:pt x="515" y="34"/>
                  <a:pt x="516" y="34"/>
                </a:cubicBezTo>
                <a:cubicBezTo>
                  <a:pt x="516" y="34"/>
                  <a:pt x="516" y="34"/>
                  <a:pt x="516" y="34"/>
                </a:cubicBezTo>
                <a:cubicBezTo>
                  <a:pt x="517" y="31"/>
                  <a:pt x="515" y="32"/>
                  <a:pt x="513" y="32"/>
                </a:cubicBezTo>
                <a:close/>
                <a:moveTo>
                  <a:pt x="517" y="34"/>
                </a:moveTo>
                <a:cubicBezTo>
                  <a:pt x="517" y="34"/>
                  <a:pt x="518" y="34"/>
                  <a:pt x="518" y="34"/>
                </a:cubicBezTo>
                <a:cubicBezTo>
                  <a:pt x="518" y="33"/>
                  <a:pt x="517" y="33"/>
                  <a:pt x="517" y="34"/>
                </a:cubicBezTo>
                <a:close/>
                <a:moveTo>
                  <a:pt x="498" y="26"/>
                </a:moveTo>
                <a:cubicBezTo>
                  <a:pt x="499" y="26"/>
                  <a:pt x="499" y="24"/>
                  <a:pt x="500" y="24"/>
                </a:cubicBezTo>
                <a:cubicBezTo>
                  <a:pt x="501" y="22"/>
                  <a:pt x="494" y="26"/>
                  <a:pt x="498" y="26"/>
                </a:cubicBezTo>
                <a:close/>
                <a:moveTo>
                  <a:pt x="514" y="38"/>
                </a:moveTo>
                <a:cubicBezTo>
                  <a:pt x="513" y="36"/>
                  <a:pt x="513" y="36"/>
                  <a:pt x="513" y="36"/>
                </a:cubicBezTo>
                <a:cubicBezTo>
                  <a:pt x="512" y="37"/>
                  <a:pt x="512" y="37"/>
                  <a:pt x="512" y="37"/>
                </a:cubicBezTo>
                <a:lnTo>
                  <a:pt x="514" y="38"/>
                </a:lnTo>
                <a:close/>
                <a:moveTo>
                  <a:pt x="502" y="34"/>
                </a:moveTo>
                <a:cubicBezTo>
                  <a:pt x="504" y="35"/>
                  <a:pt x="504" y="35"/>
                  <a:pt x="504" y="35"/>
                </a:cubicBezTo>
                <a:cubicBezTo>
                  <a:pt x="504" y="35"/>
                  <a:pt x="505" y="35"/>
                  <a:pt x="505" y="35"/>
                </a:cubicBezTo>
                <a:cubicBezTo>
                  <a:pt x="504" y="34"/>
                  <a:pt x="502" y="34"/>
                  <a:pt x="502" y="34"/>
                </a:cubicBezTo>
                <a:close/>
                <a:moveTo>
                  <a:pt x="505" y="35"/>
                </a:moveTo>
                <a:cubicBezTo>
                  <a:pt x="506" y="35"/>
                  <a:pt x="507" y="35"/>
                  <a:pt x="507" y="35"/>
                </a:cubicBezTo>
                <a:cubicBezTo>
                  <a:pt x="507" y="35"/>
                  <a:pt x="506" y="35"/>
                  <a:pt x="505" y="35"/>
                </a:cubicBezTo>
                <a:close/>
                <a:moveTo>
                  <a:pt x="510" y="38"/>
                </a:moveTo>
                <a:cubicBezTo>
                  <a:pt x="510" y="37"/>
                  <a:pt x="510" y="37"/>
                  <a:pt x="510" y="37"/>
                </a:cubicBezTo>
                <a:cubicBezTo>
                  <a:pt x="508" y="37"/>
                  <a:pt x="508" y="37"/>
                  <a:pt x="508" y="37"/>
                </a:cubicBezTo>
                <a:lnTo>
                  <a:pt x="510" y="38"/>
                </a:lnTo>
                <a:close/>
                <a:moveTo>
                  <a:pt x="476" y="30"/>
                </a:moveTo>
                <a:cubicBezTo>
                  <a:pt x="473" y="30"/>
                  <a:pt x="473" y="30"/>
                  <a:pt x="473" y="30"/>
                </a:cubicBezTo>
                <a:cubicBezTo>
                  <a:pt x="473" y="31"/>
                  <a:pt x="474" y="31"/>
                  <a:pt x="475" y="31"/>
                </a:cubicBezTo>
                <a:cubicBezTo>
                  <a:pt x="475" y="31"/>
                  <a:pt x="476" y="31"/>
                  <a:pt x="476" y="30"/>
                </a:cubicBezTo>
                <a:close/>
                <a:moveTo>
                  <a:pt x="483" y="36"/>
                </a:moveTo>
                <a:cubicBezTo>
                  <a:pt x="483" y="36"/>
                  <a:pt x="483" y="35"/>
                  <a:pt x="482" y="35"/>
                </a:cubicBezTo>
                <a:cubicBezTo>
                  <a:pt x="482" y="37"/>
                  <a:pt x="482" y="37"/>
                  <a:pt x="482" y="37"/>
                </a:cubicBezTo>
                <a:lnTo>
                  <a:pt x="483" y="36"/>
                </a:lnTo>
                <a:close/>
                <a:moveTo>
                  <a:pt x="476" y="36"/>
                </a:moveTo>
                <a:cubicBezTo>
                  <a:pt x="475" y="36"/>
                  <a:pt x="471" y="37"/>
                  <a:pt x="475" y="38"/>
                </a:cubicBezTo>
                <a:cubicBezTo>
                  <a:pt x="475" y="37"/>
                  <a:pt x="478" y="37"/>
                  <a:pt x="476" y="36"/>
                </a:cubicBezTo>
                <a:close/>
                <a:moveTo>
                  <a:pt x="436" y="27"/>
                </a:moveTo>
                <a:cubicBezTo>
                  <a:pt x="437" y="27"/>
                  <a:pt x="437" y="27"/>
                  <a:pt x="437" y="27"/>
                </a:cubicBezTo>
                <a:cubicBezTo>
                  <a:pt x="437" y="23"/>
                  <a:pt x="437" y="23"/>
                  <a:pt x="437" y="23"/>
                </a:cubicBezTo>
                <a:lnTo>
                  <a:pt x="436" y="27"/>
                </a:lnTo>
                <a:close/>
                <a:moveTo>
                  <a:pt x="400" y="32"/>
                </a:moveTo>
                <a:cubicBezTo>
                  <a:pt x="403" y="34"/>
                  <a:pt x="401" y="30"/>
                  <a:pt x="404" y="31"/>
                </a:cubicBezTo>
                <a:cubicBezTo>
                  <a:pt x="405" y="31"/>
                  <a:pt x="402" y="30"/>
                  <a:pt x="403" y="29"/>
                </a:cubicBezTo>
                <a:cubicBezTo>
                  <a:pt x="401" y="30"/>
                  <a:pt x="400" y="30"/>
                  <a:pt x="400" y="32"/>
                </a:cubicBezTo>
                <a:close/>
                <a:moveTo>
                  <a:pt x="403" y="29"/>
                </a:moveTo>
                <a:cubicBezTo>
                  <a:pt x="403" y="29"/>
                  <a:pt x="403" y="29"/>
                  <a:pt x="404" y="29"/>
                </a:cubicBezTo>
                <a:cubicBezTo>
                  <a:pt x="403" y="29"/>
                  <a:pt x="403" y="29"/>
                  <a:pt x="403" y="29"/>
                </a:cubicBezTo>
                <a:close/>
                <a:moveTo>
                  <a:pt x="5" y="31"/>
                </a:moveTo>
                <a:cubicBezTo>
                  <a:pt x="3" y="31"/>
                  <a:pt x="3" y="31"/>
                  <a:pt x="3" y="31"/>
                </a:cubicBezTo>
                <a:cubicBezTo>
                  <a:pt x="4" y="32"/>
                  <a:pt x="4" y="32"/>
                  <a:pt x="4" y="32"/>
                </a:cubicBezTo>
                <a:lnTo>
                  <a:pt x="5" y="31"/>
                </a:lnTo>
                <a:close/>
                <a:moveTo>
                  <a:pt x="2" y="35"/>
                </a:moveTo>
                <a:cubicBezTo>
                  <a:pt x="1" y="32"/>
                  <a:pt x="1" y="32"/>
                  <a:pt x="1" y="32"/>
                </a:cubicBezTo>
                <a:cubicBezTo>
                  <a:pt x="0" y="35"/>
                  <a:pt x="0" y="35"/>
                  <a:pt x="0" y="35"/>
                </a:cubicBezTo>
                <a:cubicBezTo>
                  <a:pt x="0" y="35"/>
                  <a:pt x="1" y="34"/>
                  <a:pt x="2" y="35"/>
                </a:cubicBezTo>
                <a:close/>
                <a:moveTo>
                  <a:pt x="278" y="27"/>
                </a:moveTo>
                <a:cubicBezTo>
                  <a:pt x="278" y="26"/>
                  <a:pt x="278" y="26"/>
                  <a:pt x="278" y="26"/>
                </a:cubicBezTo>
                <a:cubicBezTo>
                  <a:pt x="278" y="26"/>
                  <a:pt x="277" y="26"/>
                  <a:pt x="276" y="26"/>
                </a:cubicBezTo>
                <a:lnTo>
                  <a:pt x="278" y="27"/>
                </a:lnTo>
                <a:close/>
                <a:moveTo>
                  <a:pt x="251" y="25"/>
                </a:moveTo>
                <a:cubicBezTo>
                  <a:pt x="251" y="25"/>
                  <a:pt x="251" y="25"/>
                  <a:pt x="251" y="25"/>
                </a:cubicBezTo>
                <a:cubicBezTo>
                  <a:pt x="250" y="22"/>
                  <a:pt x="250" y="22"/>
                  <a:pt x="250" y="22"/>
                </a:cubicBezTo>
                <a:lnTo>
                  <a:pt x="251" y="25"/>
                </a:lnTo>
                <a:close/>
                <a:moveTo>
                  <a:pt x="228" y="28"/>
                </a:moveTo>
                <a:cubicBezTo>
                  <a:pt x="229" y="28"/>
                  <a:pt x="230" y="28"/>
                  <a:pt x="231" y="28"/>
                </a:cubicBezTo>
                <a:cubicBezTo>
                  <a:pt x="229" y="28"/>
                  <a:pt x="227" y="25"/>
                  <a:pt x="228" y="2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TextBox 169"/>
          <p:cNvSpPr txBox="1"/>
          <p:nvPr/>
        </p:nvSpPr>
        <p:spPr>
          <a:xfrm rot="341462">
            <a:off x="8558096" y="1564522"/>
            <a:ext cx="2805105" cy="2062103"/>
          </a:xfrm>
          <a:prstGeom prst="rect">
            <a:avLst/>
          </a:prstGeom>
          <a:noFill/>
        </p:spPr>
        <p:txBody>
          <a:bodyPr wrap="square" rtlCol="0">
            <a:noAutofit/>
          </a:bodyPr>
          <a:lstStyle/>
          <a:p>
            <a:r>
              <a:rPr lang="en-US" sz="7200" b="1" dirty="0">
                <a:solidFill>
                  <a:schemeClr val="accent6">
                    <a:lumMod val="75000"/>
                  </a:schemeClr>
                </a:solidFill>
                <a:latin typeface="Script MT Bold" panose="03040602040607080904" pitchFamily="66" charset="0"/>
              </a:rPr>
              <a:t>Thank You!</a:t>
            </a:r>
            <a:endParaRPr lang="en-US" sz="6600" b="1" dirty="0">
              <a:solidFill>
                <a:schemeClr val="accent6">
                  <a:lumMod val="75000"/>
                </a:schemeClr>
              </a:solidFill>
              <a:latin typeface="Script MT Bold" panose="03040602040607080904" pitchFamily="66" charset="0"/>
            </a:endParaRPr>
          </a:p>
        </p:txBody>
      </p:sp>
      <p:sp>
        <p:nvSpPr>
          <p:cNvPr id="171" name="star"/>
          <p:cNvSpPr>
            <a:spLocks noEditPoints="1"/>
          </p:cNvSpPr>
          <p:nvPr/>
        </p:nvSpPr>
        <p:spPr bwMode="auto">
          <a:xfrm rot="1271493" flipH="1">
            <a:off x="8185608" y="1225672"/>
            <a:ext cx="590446" cy="320316"/>
          </a:xfrm>
          <a:custGeom>
            <a:avLst/>
            <a:gdLst>
              <a:gd name="T0" fmla="*/ 219 w 262"/>
              <a:gd name="T1" fmla="*/ 36 h 155"/>
              <a:gd name="T2" fmla="*/ 161 w 262"/>
              <a:gd name="T3" fmla="*/ 49 h 155"/>
              <a:gd name="T4" fmla="*/ 139 w 262"/>
              <a:gd name="T5" fmla="*/ 43 h 155"/>
              <a:gd name="T6" fmla="*/ 132 w 262"/>
              <a:gd name="T7" fmla="*/ 6 h 155"/>
              <a:gd name="T8" fmla="*/ 110 w 262"/>
              <a:gd name="T9" fmla="*/ 50 h 155"/>
              <a:gd name="T10" fmla="*/ 54 w 262"/>
              <a:gd name="T11" fmla="*/ 37 h 155"/>
              <a:gd name="T12" fmla="*/ 32 w 262"/>
              <a:gd name="T13" fmla="*/ 23 h 155"/>
              <a:gd name="T14" fmla="*/ 21 w 262"/>
              <a:gd name="T15" fmla="*/ 33 h 155"/>
              <a:gd name="T16" fmla="*/ 34 w 262"/>
              <a:gd name="T17" fmla="*/ 45 h 155"/>
              <a:gd name="T18" fmla="*/ 61 w 262"/>
              <a:gd name="T19" fmla="*/ 121 h 155"/>
              <a:gd name="T20" fmla="*/ 99 w 262"/>
              <a:gd name="T21" fmla="*/ 95 h 155"/>
              <a:gd name="T22" fmla="*/ 174 w 262"/>
              <a:gd name="T23" fmla="*/ 152 h 155"/>
              <a:gd name="T24" fmla="*/ 173 w 262"/>
              <a:gd name="T25" fmla="*/ 59 h 155"/>
              <a:gd name="T26" fmla="*/ 216 w 262"/>
              <a:gd name="T27" fmla="*/ 61 h 155"/>
              <a:gd name="T28" fmla="*/ 247 w 262"/>
              <a:gd name="T29" fmla="*/ 59 h 155"/>
              <a:gd name="T30" fmla="*/ 147 w 262"/>
              <a:gd name="T31" fmla="*/ 54 h 155"/>
              <a:gd name="T32" fmla="*/ 131 w 262"/>
              <a:gd name="T33" fmla="*/ 69 h 155"/>
              <a:gd name="T34" fmla="*/ 131 w 262"/>
              <a:gd name="T35" fmla="*/ 64 h 155"/>
              <a:gd name="T36" fmla="*/ 130 w 262"/>
              <a:gd name="T37" fmla="*/ 62 h 155"/>
              <a:gd name="T38" fmla="*/ 140 w 262"/>
              <a:gd name="T39" fmla="*/ 66 h 155"/>
              <a:gd name="T40" fmla="*/ 23 w 262"/>
              <a:gd name="T41" fmla="*/ 33 h 155"/>
              <a:gd name="T42" fmla="*/ 74 w 262"/>
              <a:gd name="T43" fmla="*/ 60 h 155"/>
              <a:gd name="T44" fmla="*/ 86 w 262"/>
              <a:gd name="T45" fmla="*/ 49 h 155"/>
              <a:gd name="T46" fmla="*/ 108 w 262"/>
              <a:gd name="T47" fmla="*/ 58 h 155"/>
              <a:gd name="T48" fmla="*/ 84 w 262"/>
              <a:gd name="T49" fmla="*/ 67 h 155"/>
              <a:gd name="T50" fmla="*/ 141 w 262"/>
              <a:gd name="T51" fmla="*/ 108 h 155"/>
              <a:gd name="T52" fmla="*/ 137 w 262"/>
              <a:gd name="T53" fmla="*/ 106 h 155"/>
              <a:gd name="T54" fmla="*/ 111 w 262"/>
              <a:gd name="T55" fmla="*/ 80 h 155"/>
              <a:gd name="T56" fmla="*/ 126 w 262"/>
              <a:gd name="T57" fmla="*/ 62 h 155"/>
              <a:gd name="T58" fmla="*/ 131 w 262"/>
              <a:gd name="T59" fmla="*/ 75 h 155"/>
              <a:gd name="T60" fmla="*/ 141 w 262"/>
              <a:gd name="T61" fmla="*/ 104 h 155"/>
              <a:gd name="T62" fmla="*/ 160 w 262"/>
              <a:gd name="T63" fmla="*/ 58 h 155"/>
              <a:gd name="T64" fmla="*/ 212 w 262"/>
              <a:gd name="T65" fmla="*/ 53 h 155"/>
              <a:gd name="T66" fmla="*/ 179 w 262"/>
              <a:gd name="T67" fmla="*/ 56 h 155"/>
              <a:gd name="T68" fmla="*/ 222 w 262"/>
              <a:gd name="T69" fmla="*/ 43 h 155"/>
              <a:gd name="T70" fmla="*/ 38 w 262"/>
              <a:gd name="T71" fmla="*/ 115 h 155"/>
              <a:gd name="T72" fmla="*/ 45 w 262"/>
              <a:gd name="T73" fmla="*/ 110 h 155"/>
              <a:gd name="T74" fmla="*/ 63 w 262"/>
              <a:gd name="T75" fmla="*/ 100 h 155"/>
              <a:gd name="T76" fmla="*/ 85 w 262"/>
              <a:gd name="T77" fmla="*/ 91 h 155"/>
              <a:gd name="T78" fmla="*/ 73 w 262"/>
              <a:gd name="T79" fmla="*/ 94 h 155"/>
              <a:gd name="T80" fmla="*/ 65 w 262"/>
              <a:gd name="T81" fmla="*/ 96 h 155"/>
              <a:gd name="T82" fmla="*/ 80 w 262"/>
              <a:gd name="T83" fmla="*/ 91 h 155"/>
              <a:gd name="T84" fmla="*/ 98 w 262"/>
              <a:gd name="T85" fmla="*/ 83 h 155"/>
              <a:gd name="T86" fmla="*/ 102 w 262"/>
              <a:gd name="T87" fmla="*/ 80 h 155"/>
              <a:gd name="T88" fmla="*/ 95 w 262"/>
              <a:gd name="T89" fmla="*/ 84 h 155"/>
              <a:gd name="T90" fmla="*/ 60 w 262"/>
              <a:gd name="T91" fmla="*/ 93 h 155"/>
              <a:gd name="T92" fmla="*/ 84 w 262"/>
              <a:gd name="T93" fmla="*/ 84 h 155"/>
              <a:gd name="T94" fmla="*/ 118 w 262"/>
              <a:gd name="T95" fmla="*/ 74 h 155"/>
              <a:gd name="T96" fmla="*/ 82 w 262"/>
              <a:gd name="T97" fmla="*/ 50 h 155"/>
              <a:gd name="T98" fmla="*/ 197 w 262"/>
              <a:gd name="T99" fmla="*/ 46 h 155"/>
              <a:gd name="T100" fmla="*/ 115 w 262"/>
              <a:gd name="T101" fmla="*/ 74 h 155"/>
              <a:gd name="T102" fmla="*/ 218 w 262"/>
              <a:gd name="T103" fmla="*/ 34 h 155"/>
              <a:gd name="T104" fmla="*/ 130 w 262"/>
              <a:gd name="T105" fmla="*/ 63 h 155"/>
              <a:gd name="T106" fmla="*/ 47 w 262"/>
              <a:gd name="T107" fmla="*/ 39 h 155"/>
              <a:gd name="T108" fmla="*/ 161 w 262"/>
              <a:gd name="T109" fmla="*/ 56 h 155"/>
              <a:gd name="T110" fmla="*/ 249 w 262"/>
              <a:gd name="T111" fmla="*/ 35 h 155"/>
              <a:gd name="T112" fmla="*/ 121 w 262"/>
              <a:gd name="T113" fmla="*/ 67 h 155"/>
              <a:gd name="T114" fmla="*/ 125 w 262"/>
              <a:gd name="T115" fmla="*/ 62 h 155"/>
              <a:gd name="T116" fmla="*/ 132 w 262"/>
              <a:gd name="T117" fmla="*/ 59 h 155"/>
              <a:gd name="T118" fmla="*/ 181 w 262"/>
              <a:gd name="T119" fmla="*/ 37 h 155"/>
              <a:gd name="T120" fmla="*/ 215 w 262"/>
              <a:gd name="T121" fmla="*/ 66 h 155"/>
              <a:gd name="T122" fmla="*/ 42 w 262"/>
              <a:gd name="T123" fmla="*/ 3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 h="155">
                <a:moveTo>
                  <a:pt x="260" y="38"/>
                </a:moveTo>
                <a:cubicBezTo>
                  <a:pt x="260" y="40"/>
                  <a:pt x="258" y="41"/>
                  <a:pt x="254" y="42"/>
                </a:cubicBezTo>
                <a:cubicBezTo>
                  <a:pt x="253" y="42"/>
                  <a:pt x="250" y="43"/>
                  <a:pt x="247" y="43"/>
                </a:cubicBezTo>
                <a:cubicBezTo>
                  <a:pt x="245" y="43"/>
                  <a:pt x="243" y="43"/>
                  <a:pt x="242" y="44"/>
                </a:cubicBezTo>
                <a:cubicBezTo>
                  <a:pt x="242" y="43"/>
                  <a:pt x="241" y="40"/>
                  <a:pt x="240" y="38"/>
                </a:cubicBezTo>
                <a:cubicBezTo>
                  <a:pt x="239" y="35"/>
                  <a:pt x="249" y="37"/>
                  <a:pt x="249" y="35"/>
                </a:cubicBezTo>
                <a:cubicBezTo>
                  <a:pt x="248" y="35"/>
                  <a:pt x="245" y="35"/>
                  <a:pt x="244" y="35"/>
                </a:cubicBezTo>
                <a:cubicBezTo>
                  <a:pt x="243" y="33"/>
                  <a:pt x="247" y="34"/>
                  <a:pt x="242" y="32"/>
                </a:cubicBezTo>
                <a:cubicBezTo>
                  <a:pt x="240" y="33"/>
                  <a:pt x="232" y="30"/>
                  <a:pt x="238" y="33"/>
                </a:cubicBezTo>
                <a:cubicBezTo>
                  <a:pt x="233" y="32"/>
                  <a:pt x="234" y="31"/>
                  <a:pt x="228" y="31"/>
                </a:cubicBezTo>
                <a:cubicBezTo>
                  <a:pt x="229" y="32"/>
                  <a:pt x="223" y="35"/>
                  <a:pt x="219" y="36"/>
                </a:cubicBezTo>
                <a:cubicBezTo>
                  <a:pt x="220" y="35"/>
                  <a:pt x="219" y="35"/>
                  <a:pt x="218" y="34"/>
                </a:cubicBezTo>
                <a:cubicBezTo>
                  <a:pt x="210" y="35"/>
                  <a:pt x="206" y="34"/>
                  <a:pt x="199" y="36"/>
                </a:cubicBezTo>
                <a:cubicBezTo>
                  <a:pt x="198" y="35"/>
                  <a:pt x="195" y="35"/>
                  <a:pt x="196" y="34"/>
                </a:cubicBezTo>
                <a:cubicBezTo>
                  <a:pt x="195" y="35"/>
                  <a:pt x="194" y="36"/>
                  <a:pt x="192" y="36"/>
                </a:cubicBezTo>
                <a:cubicBezTo>
                  <a:pt x="187" y="36"/>
                  <a:pt x="197" y="35"/>
                  <a:pt x="193" y="33"/>
                </a:cubicBezTo>
                <a:cubicBezTo>
                  <a:pt x="193" y="35"/>
                  <a:pt x="188" y="37"/>
                  <a:pt x="185" y="38"/>
                </a:cubicBezTo>
                <a:cubicBezTo>
                  <a:pt x="186" y="40"/>
                  <a:pt x="192" y="37"/>
                  <a:pt x="195" y="35"/>
                </a:cubicBezTo>
                <a:cubicBezTo>
                  <a:pt x="196" y="38"/>
                  <a:pt x="191" y="42"/>
                  <a:pt x="184" y="45"/>
                </a:cubicBezTo>
                <a:cubicBezTo>
                  <a:pt x="179" y="48"/>
                  <a:pt x="181" y="44"/>
                  <a:pt x="180" y="45"/>
                </a:cubicBezTo>
                <a:cubicBezTo>
                  <a:pt x="169" y="48"/>
                  <a:pt x="172" y="52"/>
                  <a:pt x="163" y="53"/>
                </a:cubicBezTo>
                <a:cubicBezTo>
                  <a:pt x="159" y="53"/>
                  <a:pt x="162" y="50"/>
                  <a:pt x="161" y="49"/>
                </a:cubicBezTo>
                <a:cubicBezTo>
                  <a:pt x="165" y="47"/>
                  <a:pt x="168" y="48"/>
                  <a:pt x="171" y="47"/>
                </a:cubicBezTo>
                <a:cubicBezTo>
                  <a:pt x="167" y="47"/>
                  <a:pt x="167" y="47"/>
                  <a:pt x="167" y="47"/>
                </a:cubicBezTo>
                <a:cubicBezTo>
                  <a:pt x="168" y="46"/>
                  <a:pt x="171" y="45"/>
                  <a:pt x="173" y="45"/>
                </a:cubicBezTo>
                <a:cubicBezTo>
                  <a:pt x="170" y="44"/>
                  <a:pt x="155" y="51"/>
                  <a:pt x="146" y="52"/>
                </a:cubicBezTo>
                <a:cubicBezTo>
                  <a:pt x="145" y="53"/>
                  <a:pt x="144" y="54"/>
                  <a:pt x="144" y="55"/>
                </a:cubicBezTo>
                <a:cubicBezTo>
                  <a:pt x="143" y="55"/>
                  <a:pt x="142" y="55"/>
                  <a:pt x="141" y="55"/>
                </a:cubicBezTo>
                <a:cubicBezTo>
                  <a:pt x="141" y="54"/>
                  <a:pt x="141" y="54"/>
                  <a:pt x="141" y="54"/>
                </a:cubicBezTo>
                <a:cubicBezTo>
                  <a:pt x="140" y="54"/>
                  <a:pt x="140" y="54"/>
                  <a:pt x="140" y="54"/>
                </a:cubicBezTo>
                <a:cubicBezTo>
                  <a:pt x="139" y="52"/>
                  <a:pt x="138" y="52"/>
                  <a:pt x="138" y="47"/>
                </a:cubicBezTo>
                <a:cubicBezTo>
                  <a:pt x="138" y="44"/>
                  <a:pt x="139" y="46"/>
                  <a:pt x="139" y="45"/>
                </a:cubicBezTo>
                <a:cubicBezTo>
                  <a:pt x="139" y="45"/>
                  <a:pt x="139" y="44"/>
                  <a:pt x="139" y="43"/>
                </a:cubicBezTo>
                <a:cubicBezTo>
                  <a:pt x="139" y="36"/>
                  <a:pt x="139" y="36"/>
                  <a:pt x="139" y="36"/>
                </a:cubicBezTo>
                <a:cubicBezTo>
                  <a:pt x="137" y="39"/>
                  <a:pt x="137" y="39"/>
                  <a:pt x="137" y="39"/>
                </a:cubicBezTo>
                <a:cubicBezTo>
                  <a:pt x="136" y="36"/>
                  <a:pt x="137" y="33"/>
                  <a:pt x="135" y="36"/>
                </a:cubicBezTo>
                <a:cubicBezTo>
                  <a:pt x="138" y="32"/>
                  <a:pt x="139" y="17"/>
                  <a:pt x="140" y="11"/>
                </a:cubicBezTo>
                <a:cubicBezTo>
                  <a:pt x="141" y="11"/>
                  <a:pt x="143" y="7"/>
                  <a:pt x="143" y="10"/>
                </a:cubicBezTo>
                <a:cubicBezTo>
                  <a:pt x="144" y="5"/>
                  <a:pt x="144" y="4"/>
                  <a:pt x="143" y="3"/>
                </a:cubicBezTo>
                <a:cubicBezTo>
                  <a:pt x="133" y="0"/>
                  <a:pt x="133" y="0"/>
                  <a:pt x="133" y="0"/>
                </a:cubicBezTo>
                <a:cubicBezTo>
                  <a:pt x="133" y="0"/>
                  <a:pt x="133" y="1"/>
                  <a:pt x="134" y="2"/>
                </a:cubicBezTo>
                <a:cubicBezTo>
                  <a:pt x="133" y="3"/>
                  <a:pt x="133" y="4"/>
                  <a:pt x="133" y="5"/>
                </a:cubicBezTo>
                <a:cubicBezTo>
                  <a:pt x="132" y="5"/>
                  <a:pt x="132" y="5"/>
                  <a:pt x="132" y="5"/>
                </a:cubicBezTo>
                <a:cubicBezTo>
                  <a:pt x="132" y="6"/>
                  <a:pt x="132" y="6"/>
                  <a:pt x="132" y="6"/>
                </a:cubicBezTo>
                <a:cubicBezTo>
                  <a:pt x="132" y="7"/>
                  <a:pt x="132" y="7"/>
                  <a:pt x="132" y="8"/>
                </a:cubicBezTo>
                <a:cubicBezTo>
                  <a:pt x="132" y="8"/>
                  <a:pt x="132" y="8"/>
                  <a:pt x="133" y="7"/>
                </a:cubicBezTo>
                <a:cubicBezTo>
                  <a:pt x="133" y="8"/>
                  <a:pt x="133" y="9"/>
                  <a:pt x="133" y="11"/>
                </a:cubicBezTo>
                <a:cubicBezTo>
                  <a:pt x="132" y="10"/>
                  <a:pt x="131" y="11"/>
                  <a:pt x="130" y="12"/>
                </a:cubicBezTo>
                <a:cubicBezTo>
                  <a:pt x="130" y="12"/>
                  <a:pt x="130" y="12"/>
                  <a:pt x="130" y="11"/>
                </a:cubicBezTo>
                <a:cubicBezTo>
                  <a:pt x="128" y="13"/>
                  <a:pt x="128" y="16"/>
                  <a:pt x="127" y="18"/>
                </a:cubicBezTo>
                <a:cubicBezTo>
                  <a:pt x="127" y="19"/>
                  <a:pt x="126" y="20"/>
                  <a:pt x="125" y="21"/>
                </a:cubicBezTo>
                <a:cubicBezTo>
                  <a:pt x="128" y="18"/>
                  <a:pt x="121" y="33"/>
                  <a:pt x="125" y="29"/>
                </a:cubicBezTo>
                <a:cubicBezTo>
                  <a:pt x="124" y="32"/>
                  <a:pt x="124" y="29"/>
                  <a:pt x="122" y="31"/>
                </a:cubicBezTo>
                <a:cubicBezTo>
                  <a:pt x="120" y="37"/>
                  <a:pt x="116" y="43"/>
                  <a:pt x="112" y="50"/>
                </a:cubicBezTo>
                <a:cubicBezTo>
                  <a:pt x="111" y="49"/>
                  <a:pt x="111" y="49"/>
                  <a:pt x="110" y="50"/>
                </a:cubicBezTo>
                <a:cubicBezTo>
                  <a:pt x="110" y="49"/>
                  <a:pt x="108" y="48"/>
                  <a:pt x="110" y="48"/>
                </a:cubicBezTo>
                <a:cubicBezTo>
                  <a:pt x="104" y="48"/>
                  <a:pt x="101" y="45"/>
                  <a:pt x="96" y="46"/>
                </a:cubicBezTo>
                <a:cubicBezTo>
                  <a:pt x="96" y="45"/>
                  <a:pt x="98" y="45"/>
                  <a:pt x="97" y="45"/>
                </a:cubicBezTo>
                <a:cubicBezTo>
                  <a:pt x="97" y="45"/>
                  <a:pt x="95" y="45"/>
                  <a:pt x="95" y="44"/>
                </a:cubicBezTo>
                <a:cubicBezTo>
                  <a:pt x="94" y="44"/>
                  <a:pt x="96" y="44"/>
                  <a:pt x="97" y="44"/>
                </a:cubicBezTo>
                <a:cubicBezTo>
                  <a:pt x="90" y="42"/>
                  <a:pt x="89" y="45"/>
                  <a:pt x="88" y="47"/>
                </a:cubicBezTo>
                <a:cubicBezTo>
                  <a:pt x="85" y="45"/>
                  <a:pt x="83" y="45"/>
                  <a:pt x="81" y="46"/>
                </a:cubicBezTo>
                <a:cubicBezTo>
                  <a:pt x="80" y="45"/>
                  <a:pt x="78" y="43"/>
                  <a:pt x="82" y="44"/>
                </a:cubicBezTo>
                <a:cubicBezTo>
                  <a:pt x="80" y="43"/>
                  <a:pt x="69" y="39"/>
                  <a:pt x="68" y="41"/>
                </a:cubicBezTo>
                <a:cubicBezTo>
                  <a:pt x="67" y="40"/>
                  <a:pt x="65" y="40"/>
                  <a:pt x="64" y="40"/>
                </a:cubicBezTo>
                <a:cubicBezTo>
                  <a:pt x="59" y="38"/>
                  <a:pt x="59" y="38"/>
                  <a:pt x="54" y="37"/>
                </a:cubicBezTo>
                <a:cubicBezTo>
                  <a:pt x="55" y="37"/>
                  <a:pt x="55" y="37"/>
                  <a:pt x="55" y="37"/>
                </a:cubicBezTo>
                <a:cubicBezTo>
                  <a:pt x="54" y="38"/>
                  <a:pt x="53" y="38"/>
                  <a:pt x="51" y="37"/>
                </a:cubicBezTo>
                <a:cubicBezTo>
                  <a:pt x="50" y="36"/>
                  <a:pt x="48" y="34"/>
                  <a:pt x="47" y="32"/>
                </a:cubicBezTo>
                <a:cubicBezTo>
                  <a:pt x="47" y="33"/>
                  <a:pt x="48" y="34"/>
                  <a:pt x="49" y="36"/>
                </a:cubicBezTo>
                <a:cubicBezTo>
                  <a:pt x="48" y="36"/>
                  <a:pt x="48" y="36"/>
                  <a:pt x="47" y="35"/>
                </a:cubicBezTo>
                <a:cubicBezTo>
                  <a:pt x="47" y="35"/>
                  <a:pt x="47" y="35"/>
                  <a:pt x="47" y="35"/>
                </a:cubicBezTo>
                <a:cubicBezTo>
                  <a:pt x="42" y="32"/>
                  <a:pt x="42" y="33"/>
                  <a:pt x="40" y="32"/>
                </a:cubicBezTo>
                <a:cubicBezTo>
                  <a:pt x="39" y="32"/>
                  <a:pt x="39" y="31"/>
                  <a:pt x="38" y="31"/>
                </a:cubicBezTo>
                <a:cubicBezTo>
                  <a:pt x="40" y="30"/>
                  <a:pt x="40" y="30"/>
                  <a:pt x="40" y="30"/>
                </a:cubicBezTo>
                <a:cubicBezTo>
                  <a:pt x="37" y="28"/>
                  <a:pt x="36" y="29"/>
                  <a:pt x="34" y="28"/>
                </a:cubicBezTo>
                <a:cubicBezTo>
                  <a:pt x="31" y="26"/>
                  <a:pt x="31" y="24"/>
                  <a:pt x="32" y="23"/>
                </a:cubicBezTo>
                <a:cubicBezTo>
                  <a:pt x="31" y="22"/>
                  <a:pt x="31" y="22"/>
                  <a:pt x="30" y="22"/>
                </a:cubicBezTo>
                <a:cubicBezTo>
                  <a:pt x="30" y="22"/>
                  <a:pt x="30" y="22"/>
                  <a:pt x="30" y="22"/>
                </a:cubicBezTo>
                <a:cubicBezTo>
                  <a:pt x="30" y="23"/>
                  <a:pt x="30" y="24"/>
                  <a:pt x="29" y="24"/>
                </a:cubicBezTo>
                <a:cubicBezTo>
                  <a:pt x="27" y="27"/>
                  <a:pt x="27" y="27"/>
                  <a:pt x="27" y="27"/>
                </a:cubicBezTo>
                <a:cubicBezTo>
                  <a:pt x="27" y="27"/>
                  <a:pt x="27" y="27"/>
                  <a:pt x="27" y="27"/>
                </a:cubicBezTo>
                <a:cubicBezTo>
                  <a:pt x="29" y="24"/>
                  <a:pt x="29" y="24"/>
                  <a:pt x="29" y="24"/>
                </a:cubicBezTo>
                <a:cubicBezTo>
                  <a:pt x="29" y="24"/>
                  <a:pt x="29" y="24"/>
                  <a:pt x="29" y="24"/>
                </a:cubicBezTo>
                <a:cubicBezTo>
                  <a:pt x="27" y="27"/>
                  <a:pt x="27" y="27"/>
                  <a:pt x="27" y="27"/>
                </a:cubicBezTo>
                <a:cubicBezTo>
                  <a:pt x="26" y="27"/>
                  <a:pt x="26" y="26"/>
                  <a:pt x="25" y="26"/>
                </a:cubicBezTo>
                <a:cubicBezTo>
                  <a:pt x="0" y="13"/>
                  <a:pt x="0" y="13"/>
                  <a:pt x="0" y="13"/>
                </a:cubicBezTo>
                <a:cubicBezTo>
                  <a:pt x="21" y="33"/>
                  <a:pt x="21" y="33"/>
                  <a:pt x="21" y="33"/>
                </a:cubicBezTo>
                <a:cubicBezTo>
                  <a:pt x="22" y="33"/>
                  <a:pt x="22" y="33"/>
                  <a:pt x="23" y="33"/>
                </a:cubicBezTo>
                <a:cubicBezTo>
                  <a:pt x="21" y="37"/>
                  <a:pt x="21" y="37"/>
                  <a:pt x="21" y="37"/>
                </a:cubicBezTo>
                <a:cubicBezTo>
                  <a:pt x="21" y="37"/>
                  <a:pt x="21" y="37"/>
                  <a:pt x="21" y="37"/>
                </a:cubicBezTo>
                <a:cubicBezTo>
                  <a:pt x="23" y="34"/>
                  <a:pt x="23" y="34"/>
                  <a:pt x="23" y="34"/>
                </a:cubicBezTo>
                <a:cubicBezTo>
                  <a:pt x="23" y="34"/>
                  <a:pt x="23" y="34"/>
                  <a:pt x="23" y="34"/>
                </a:cubicBezTo>
                <a:cubicBezTo>
                  <a:pt x="21" y="37"/>
                  <a:pt x="21" y="37"/>
                  <a:pt x="21" y="37"/>
                </a:cubicBezTo>
                <a:cubicBezTo>
                  <a:pt x="22" y="37"/>
                  <a:pt x="22" y="37"/>
                  <a:pt x="22" y="37"/>
                </a:cubicBezTo>
                <a:cubicBezTo>
                  <a:pt x="24" y="38"/>
                  <a:pt x="25" y="38"/>
                  <a:pt x="27" y="39"/>
                </a:cubicBezTo>
                <a:cubicBezTo>
                  <a:pt x="27" y="41"/>
                  <a:pt x="28" y="42"/>
                  <a:pt x="29" y="43"/>
                </a:cubicBezTo>
                <a:cubicBezTo>
                  <a:pt x="29" y="44"/>
                  <a:pt x="28" y="43"/>
                  <a:pt x="27" y="42"/>
                </a:cubicBezTo>
                <a:cubicBezTo>
                  <a:pt x="32" y="49"/>
                  <a:pt x="29" y="41"/>
                  <a:pt x="34" y="45"/>
                </a:cubicBezTo>
                <a:cubicBezTo>
                  <a:pt x="34" y="46"/>
                  <a:pt x="31" y="46"/>
                  <a:pt x="34" y="48"/>
                </a:cubicBezTo>
                <a:cubicBezTo>
                  <a:pt x="35" y="50"/>
                  <a:pt x="45" y="53"/>
                  <a:pt x="48" y="58"/>
                </a:cubicBezTo>
                <a:cubicBezTo>
                  <a:pt x="48" y="56"/>
                  <a:pt x="47" y="55"/>
                  <a:pt x="50" y="56"/>
                </a:cubicBezTo>
                <a:cubicBezTo>
                  <a:pt x="53" y="58"/>
                  <a:pt x="57" y="65"/>
                  <a:pt x="62" y="66"/>
                </a:cubicBezTo>
                <a:cubicBezTo>
                  <a:pt x="62" y="66"/>
                  <a:pt x="62" y="66"/>
                  <a:pt x="62" y="67"/>
                </a:cubicBezTo>
                <a:cubicBezTo>
                  <a:pt x="65" y="68"/>
                  <a:pt x="71" y="72"/>
                  <a:pt x="73" y="72"/>
                </a:cubicBezTo>
                <a:cubicBezTo>
                  <a:pt x="72" y="78"/>
                  <a:pt x="90" y="82"/>
                  <a:pt x="87" y="86"/>
                </a:cubicBezTo>
                <a:cubicBezTo>
                  <a:pt x="90" y="88"/>
                  <a:pt x="90" y="88"/>
                  <a:pt x="90" y="88"/>
                </a:cubicBezTo>
                <a:cubicBezTo>
                  <a:pt x="81" y="99"/>
                  <a:pt x="72" y="111"/>
                  <a:pt x="59" y="118"/>
                </a:cubicBezTo>
                <a:cubicBezTo>
                  <a:pt x="62" y="117"/>
                  <a:pt x="61" y="118"/>
                  <a:pt x="59" y="120"/>
                </a:cubicBezTo>
                <a:cubicBezTo>
                  <a:pt x="60" y="119"/>
                  <a:pt x="60" y="121"/>
                  <a:pt x="61" y="121"/>
                </a:cubicBezTo>
                <a:cubicBezTo>
                  <a:pt x="52" y="126"/>
                  <a:pt x="52" y="126"/>
                  <a:pt x="52" y="126"/>
                </a:cubicBezTo>
                <a:cubicBezTo>
                  <a:pt x="53" y="129"/>
                  <a:pt x="45" y="132"/>
                  <a:pt x="45" y="134"/>
                </a:cubicBezTo>
                <a:cubicBezTo>
                  <a:pt x="47" y="132"/>
                  <a:pt x="47" y="132"/>
                  <a:pt x="47" y="132"/>
                </a:cubicBezTo>
                <a:cubicBezTo>
                  <a:pt x="46" y="136"/>
                  <a:pt x="55" y="133"/>
                  <a:pt x="57" y="136"/>
                </a:cubicBezTo>
                <a:cubicBezTo>
                  <a:pt x="58" y="131"/>
                  <a:pt x="68" y="131"/>
                  <a:pt x="71" y="123"/>
                </a:cubicBezTo>
                <a:cubicBezTo>
                  <a:pt x="73" y="122"/>
                  <a:pt x="71" y="125"/>
                  <a:pt x="72" y="125"/>
                </a:cubicBezTo>
                <a:cubicBezTo>
                  <a:pt x="72" y="122"/>
                  <a:pt x="74" y="121"/>
                  <a:pt x="77" y="118"/>
                </a:cubicBezTo>
                <a:cubicBezTo>
                  <a:pt x="77" y="119"/>
                  <a:pt x="77" y="119"/>
                  <a:pt x="77" y="119"/>
                </a:cubicBezTo>
                <a:cubicBezTo>
                  <a:pt x="85" y="110"/>
                  <a:pt x="89" y="107"/>
                  <a:pt x="98" y="97"/>
                </a:cubicBezTo>
                <a:cubicBezTo>
                  <a:pt x="96" y="97"/>
                  <a:pt x="96" y="97"/>
                  <a:pt x="96" y="97"/>
                </a:cubicBezTo>
                <a:cubicBezTo>
                  <a:pt x="97" y="96"/>
                  <a:pt x="98" y="95"/>
                  <a:pt x="99" y="95"/>
                </a:cubicBezTo>
                <a:cubicBezTo>
                  <a:pt x="101" y="96"/>
                  <a:pt x="103" y="96"/>
                  <a:pt x="104" y="97"/>
                </a:cubicBezTo>
                <a:cubicBezTo>
                  <a:pt x="105" y="98"/>
                  <a:pt x="104" y="98"/>
                  <a:pt x="104" y="98"/>
                </a:cubicBezTo>
                <a:cubicBezTo>
                  <a:pt x="111" y="104"/>
                  <a:pt x="112" y="104"/>
                  <a:pt x="119" y="107"/>
                </a:cubicBezTo>
                <a:cubicBezTo>
                  <a:pt x="119" y="109"/>
                  <a:pt x="119" y="109"/>
                  <a:pt x="119" y="109"/>
                </a:cubicBezTo>
                <a:cubicBezTo>
                  <a:pt x="120" y="109"/>
                  <a:pt x="123" y="113"/>
                  <a:pt x="128" y="117"/>
                </a:cubicBezTo>
                <a:cubicBezTo>
                  <a:pt x="133" y="121"/>
                  <a:pt x="139" y="127"/>
                  <a:pt x="144" y="129"/>
                </a:cubicBezTo>
                <a:cubicBezTo>
                  <a:pt x="144" y="129"/>
                  <a:pt x="144" y="130"/>
                  <a:pt x="143" y="129"/>
                </a:cubicBezTo>
                <a:cubicBezTo>
                  <a:pt x="148" y="132"/>
                  <a:pt x="155" y="139"/>
                  <a:pt x="163" y="145"/>
                </a:cubicBezTo>
                <a:cubicBezTo>
                  <a:pt x="167" y="148"/>
                  <a:pt x="170" y="151"/>
                  <a:pt x="172" y="153"/>
                </a:cubicBezTo>
                <a:cubicBezTo>
                  <a:pt x="174" y="154"/>
                  <a:pt x="175" y="155"/>
                  <a:pt x="175" y="155"/>
                </a:cubicBezTo>
                <a:cubicBezTo>
                  <a:pt x="175" y="154"/>
                  <a:pt x="175" y="153"/>
                  <a:pt x="174" y="152"/>
                </a:cubicBezTo>
                <a:cubicBezTo>
                  <a:pt x="173" y="150"/>
                  <a:pt x="172" y="149"/>
                  <a:pt x="170" y="147"/>
                </a:cubicBezTo>
                <a:cubicBezTo>
                  <a:pt x="163" y="134"/>
                  <a:pt x="163" y="134"/>
                  <a:pt x="163" y="134"/>
                </a:cubicBezTo>
                <a:cubicBezTo>
                  <a:pt x="167" y="143"/>
                  <a:pt x="157" y="125"/>
                  <a:pt x="156" y="127"/>
                </a:cubicBezTo>
                <a:cubicBezTo>
                  <a:pt x="154" y="123"/>
                  <a:pt x="156" y="122"/>
                  <a:pt x="159" y="127"/>
                </a:cubicBezTo>
                <a:cubicBezTo>
                  <a:pt x="158" y="127"/>
                  <a:pt x="158" y="127"/>
                  <a:pt x="158" y="127"/>
                </a:cubicBezTo>
                <a:cubicBezTo>
                  <a:pt x="166" y="137"/>
                  <a:pt x="155" y="117"/>
                  <a:pt x="159" y="121"/>
                </a:cubicBezTo>
                <a:cubicBezTo>
                  <a:pt x="154" y="109"/>
                  <a:pt x="149" y="96"/>
                  <a:pt x="147" y="87"/>
                </a:cubicBezTo>
                <a:cubicBezTo>
                  <a:pt x="145" y="80"/>
                  <a:pt x="143" y="72"/>
                  <a:pt x="142" y="65"/>
                </a:cubicBezTo>
                <a:cubicBezTo>
                  <a:pt x="150" y="66"/>
                  <a:pt x="160" y="66"/>
                  <a:pt x="161" y="64"/>
                </a:cubicBezTo>
                <a:cubicBezTo>
                  <a:pt x="161" y="64"/>
                  <a:pt x="160" y="67"/>
                  <a:pt x="159" y="68"/>
                </a:cubicBezTo>
                <a:cubicBezTo>
                  <a:pt x="173" y="59"/>
                  <a:pt x="173" y="59"/>
                  <a:pt x="173" y="59"/>
                </a:cubicBezTo>
                <a:cubicBezTo>
                  <a:pt x="172" y="61"/>
                  <a:pt x="176" y="67"/>
                  <a:pt x="170" y="68"/>
                </a:cubicBezTo>
                <a:cubicBezTo>
                  <a:pt x="172" y="69"/>
                  <a:pt x="174" y="69"/>
                  <a:pt x="178" y="68"/>
                </a:cubicBezTo>
                <a:cubicBezTo>
                  <a:pt x="176" y="68"/>
                  <a:pt x="175" y="65"/>
                  <a:pt x="176" y="65"/>
                </a:cubicBezTo>
                <a:cubicBezTo>
                  <a:pt x="181" y="67"/>
                  <a:pt x="179" y="66"/>
                  <a:pt x="185" y="68"/>
                </a:cubicBezTo>
                <a:cubicBezTo>
                  <a:pt x="183" y="68"/>
                  <a:pt x="185" y="64"/>
                  <a:pt x="188" y="64"/>
                </a:cubicBezTo>
                <a:cubicBezTo>
                  <a:pt x="188" y="65"/>
                  <a:pt x="188" y="68"/>
                  <a:pt x="187" y="68"/>
                </a:cubicBezTo>
                <a:cubicBezTo>
                  <a:pt x="194" y="64"/>
                  <a:pt x="194" y="64"/>
                  <a:pt x="194" y="64"/>
                </a:cubicBezTo>
                <a:cubicBezTo>
                  <a:pt x="193" y="65"/>
                  <a:pt x="194" y="67"/>
                  <a:pt x="196" y="68"/>
                </a:cubicBezTo>
                <a:cubicBezTo>
                  <a:pt x="195" y="68"/>
                  <a:pt x="202" y="68"/>
                  <a:pt x="204" y="68"/>
                </a:cubicBezTo>
                <a:cubicBezTo>
                  <a:pt x="201" y="67"/>
                  <a:pt x="201" y="67"/>
                  <a:pt x="201" y="67"/>
                </a:cubicBezTo>
                <a:cubicBezTo>
                  <a:pt x="209" y="67"/>
                  <a:pt x="209" y="62"/>
                  <a:pt x="216" y="61"/>
                </a:cubicBezTo>
                <a:cubicBezTo>
                  <a:pt x="216" y="62"/>
                  <a:pt x="214" y="66"/>
                  <a:pt x="219" y="66"/>
                </a:cubicBezTo>
                <a:cubicBezTo>
                  <a:pt x="220" y="64"/>
                  <a:pt x="228" y="56"/>
                  <a:pt x="230" y="54"/>
                </a:cubicBezTo>
                <a:cubicBezTo>
                  <a:pt x="232" y="55"/>
                  <a:pt x="232" y="55"/>
                  <a:pt x="232" y="55"/>
                </a:cubicBezTo>
                <a:cubicBezTo>
                  <a:pt x="232" y="55"/>
                  <a:pt x="234" y="53"/>
                  <a:pt x="234" y="53"/>
                </a:cubicBezTo>
                <a:cubicBezTo>
                  <a:pt x="235" y="54"/>
                  <a:pt x="235" y="57"/>
                  <a:pt x="232" y="59"/>
                </a:cubicBezTo>
                <a:cubicBezTo>
                  <a:pt x="229" y="62"/>
                  <a:pt x="225" y="65"/>
                  <a:pt x="223" y="66"/>
                </a:cubicBezTo>
                <a:cubicBezTo>
                  <a:pt x="226" y="66"/>
                  <a:pt x="224" y="67"/>
                  <a:pt x="229" y="66"/>
                </a:cubicBezTo>
                <a:cubicBezTo>
                  <a:pt x="231" y="67"/>
                  <a:pt x="226" y="68"/>
                  <a:pt x="225" y="68"/>
                </a:cubicBezTo>
                <a:cubicBezTo>
                  <a:pt x="225" y="68"/>
                  <a:pt x="226" y="69"/>
                  <a:pt x="231" y="68"/>
                </a:cubicBezTo>
                <a:cubicBezTo>
                  <a:pt x="236" y="67"/>
                  <a:pt x="240" y="66"/>
                  <a:pt x="240" y="66"/>
                </a:cubicBezTo>
                <a:cubicBezTo>
                  <a:pt x="239" y="64"/>
                  <a:pt x="250" y="59"/>
                  <a:pt x="247" y="59"/>
                </a:cubicBezTo>
                <a:cubicBezTo>
                  <a:pt x="247" y="59"/>
                  <a:pt x="244" y="61"/>
                  <a:pt x="241" y="63"/>
                </a:cubicBezTo>
                <a:cubicBezTo>
                  <a:pt x="238" y="64"/>
                  <a:pt x="233" y="66"/>
                  <a:pt x="233" y="66"/>
                </a:cubicBezTo>
                <a:cubicBezTo>
                  <a:pt x="233" y="65"/>
                  <a:pt x="235" y="63"/>
                  <a:pt x="237" y="61"/>
                </a:cubicBezTo>
                <a:cubicBezTo>
                  <a:pt x="239" y="59"/>
                  <a:pt x="242" y="57"/>
                  <a:pt x="246" y="55"/>
                </a:cubicBezTo>
                <a:cubicBezTo>
                  <a:pt x="248" y="54"/>
                  <a:pt x="249" y="58"/>
                  <a:pt x="249" y="58"/>
                </a:cubicBezTo>
                <a:cubicBezTo>
                  <a:pt x="250" y="57"/>
                  <a:pt x="254" y="52"/>
                  <a:pt x="255" y="52"/>
                </a:cubicBezTo>
                <a:cubicBezTo>
                  <a:pt x="254" y="55"/>
                  <a:pt x="254" y="55"/>
                  <a:pt x="254" y="55"/>
                </a:cubicBezTo>
                <a:cubicBezTo>
                  <a:pt x="258" y="51"/>
                  <a:pt x="256" y="48"/>
                  <a:pt x="261" y="43"/>
                </a:cubicBezTo>
                <a:cubicBezTo>
                  <a:pt x="261" y="42"/>
                  <a:pt x="261" y="41"/>
                  <a:pt x="262" y="40"/>
                </a:cubicBezTo>
                <a:cubicBezTo>
                  <a:pt x="262" y="39"/>
                  <a:pt x="261" y="38"/>
                  <a:pt x="260" y="38"/>
                </a:cubicBezTo>
                <a:close/>
                <a:moveTo>
                  <a:pt x="147" y="54"/>
                </a:moveTo>
                <a:cubicBezTo>
                  <a:pt x="148" y="54"/>
                  <a:pt x="147" y="55"/>
                  <a:pt x="147" y="55"/>
                </a:cubicBezTo>
                <a:cubicBezTo>
                  <a:pt x="146" y="55"/>
                  <a:pt x="145" y="55"/>
                  <a:pt x="144" y="55"/>
                </a:cubicBezTo>
                <a:lnTo>
                  <a:pt x="147" y="54"/>
                </a:lnTo>
                <a:close/>
                <a:moveTo>
                  <a:pt x="132" y="66"/>
                </a:moveTo>
                <a:cubicBezTo>
                  <a:pt x="132" y="66"/>
                  <a:pt x="132" y="66"/>
                  <a:pt x="132" y="66"/>
                </a:cubicBezTo>
                <a:cubicBezTo>
                  <a:pt x="132" y="66"/>
                  <a:pt x="132" y="66"/>
                  <a:pt x="132" y="66"/>
                </a:cubicBezTo>
                <a:cubicBezTo>
                  <a:pt x="132" y="66"/>
                  <a:pt x="132" y="66"/>
                  <a:pt x="132" y="66"/>
                </a:cubicBezTo>
                <a:close/>
                <a:moveTo>
                  <a:pt x="131" y="69"/>
                </a:moveTo>
                <a:cubicBezTo>
                  <a:pt x="131" y="69"/>
                  <a:pt x="131" y="68"/>
                  <a:pt x="130" y="68"/>
                </a:cubicBezTo>
                <a:cubicBezTo>
                  <a:pt x="131" y="68"/>
                  <a:pt x="131" y="68"/>
                  <a:pt x="131" y="68"/>
                </a:cubicBezTo>
                <a:cubicBezTo>
                  <a:pt x="131" y="68"/>
                  <a:pt x="131" y="68"/>
                  <a:pt x="131" y="69"/>
                </a:cubicBezTo>
                <a:close/>
                <a:moveTo>
                  <a:pt x="113" y="71"/>
                </a:moveTo>
                <a:cubicBezTo>
                  <a:pt x="110" y="72"/>
                  <a:pt x="111" y="70"/>
                  <a:pt x="106" y="73"/>
                </a:cubicBezTo>
                <a:cubicBezTo>
                  <a:pt x="104" y="75"/>
                  <a:pt x="111" y="73"/>
                  <a:pt x="112" y="73"/>
                </a:cubicBezTo>
                <a:cubicBezTo>
                  <a:pt x="109" y="76"/>
                  <a:pt x="109" y="76"/>
                  <a:pt x="109" y="77"/>
                </a:cubicBezTo>
                <a:cubicBezTo>
                  <a:pt x="106" y="76"/>
                  <a:pt x="102" y="73"/>
                  <a:pt x="105" y="70"/>
                </a:cubicBezTo>
                <a:cubicBezTo>
                  <a:pt x="109" y="70"/>
                  <a:pt x="112" y="68"/>
                  <a:pt x="112" y="66"/>
                </a:cubicBezTo>
                <a:cubicBezTo>
                  <a:pt x="113" y="66"/>
                  <a:pt x="112" y="67"/>
                  <a:pt x="112" y="68"/>
                </a:cubicBezTo>
                <a:cubicBezTo>
                  <a:pt x="116" y="65"/>
                  <a:pt x="116" y="65"/>
                  <a:pt x="116" y="65"/>
                </a:cubicBezTo>
                <a:cubicBezTo>
                  <a:pt x="118" y="67"/>
                  <a:pt x="110" y="71"/>
                  <a:pt x="113" y="71"/>
                </a:cubicBezTo>
                <a:close/>
                <a:moveTo>
                  <a:pt x="131" y="65"/>
                </a:moveTo>
                <a:cubicBezTo>
                  <a:pt x="131" y="64"/>
                  <a:pt x="131" y="64"/>
                  <a:pt x="131" y="64"/>
                </a:cubicBezTo>
                <a:cubicBezTo>
                  <a:pt x="132" y="64"/>
                  <a:pt x="132" y="64"/>
                  <a:pt x="132" y="64"/>
                </a:cubicBezTo>
                <a:cubicBezTo>
                  <a:pt x="132" y="64"/>
                  <a:pt x="131" y="64"/>
                  <a:pt x="131" y="65"/>
                </a:cubicBezTo>
                <a:close/>
                <a:moveTo>
                  <a:pt x="128" y="53"/>
                </a:moveTo>
                <a:cubicBezTo>
                  <a:pt x="128" y="52"/>
                  <a:pt x="128" y="52"/>
                  <a:pt x="128" y="52"/>
                </a:cubicBezTo>
                <a:cubicBezTo>
                  <a:pt x="128" y="52"/>
                  <a:pt x="128" y="52"/>
                  <a:pt x="128" y="53"/>
                </a:cubicBezTo>
                <a:cubicBezTo>
                  <a:pt x="128" y="53"/>
                  <a:pt x="128" y="53"/>
                  <a:pt x="128" y="53"/>
                </a:cubicBezTo>
                <a:close/>
                <a:moveTo>
                  <a:pt x="126" y="52"/>
                </a:moveTo>
                <a:cubicBezTo>
                  <a:pt x="126" y="52"/>
                  <a:pt x="126" y="52"/>
                  <a:pt x="126" y="52"/>
                </a:cubicBezTo>
                <a:cubicBezTo>
                  <a:pt x="126" y="52"/>
                  <a:pt x="126" y="52"/>
                  <a:pt x="126" y="52"/>
                </a:cubicBezTo>
                <a:cubicBezTo>
                  <a:pt x="126" y="52"/>
                  <a:pt x="126" y="52"/>
                  <a:pt x="126" y="52"/>
                </a:cubicBezTo>
                <a:close/>
                <a:moveTo>
                  <a:pt x="130" y="62"/>
                </a:moveTo>
                <a:cubicBezTo>
                  <a:pt x="129" y="63"/>
                  <a:pt x="129" y="63"/>
                  <a:pt x="129" y="63"/>
                </a:cubicBezTo>
                <a:cubicBezTo>
                  <a:pt x="129" y="63"/>
                  <a:pt x="128" y="63"/>
                  <a:pt x="128" y="63"/>
                </a:cubicBezTo>
                <a:cubicBezTo>
                  <a:pt x="129" y="63"/>
                  <a:pt x="129" y="62"/>
                  <a:pt x="130" y="62"/>
                </a:cubicBezTo>
                <a:close/>
                <a:moveTo>
                  <a:pt x="130" y="64"/>
                </a:moveTo>
                <a:cubicBezTo>
                  <a:pt x="130" y="64"/>
                  <a:pt x="130" y="65"/>
                  <a:pt x="131" y="65"/>
                </a:cubicBezTo>
                <a:cubicBezTo>
                  <a:pt x="130" y="65"/>
                  <a:pt x="130" y="66"/>
                  <a:pt x="129" y="66"/>
                </a:cubicBezTo>
                <a:cubicBezTo>
                  <a:pt x="129" y="66"/>
                  <a:pt x="129" y="65"/>
                  <a:pt x="129" y="64"/>
                </a:cubicBezTo>
                <a:lnTo>
                  <a:pt x="130" y="64"/>
                </a:lnTo>
                <a:close/>
                <a:moveTo>
                  <a:pt x="140" y="66"/>
                </a:moveTo>
                <a:cubicBezTo>
                  <a:pt x="140" y="66"/>
                  <a:pt x="140" y="66"/>
                  <a:pt x="140" y="66"/>
                </a:cubicBezTo>
                <a:cubicBezTo>
                  <a:pt x="140" y="66"/>
                  <a:pt x="140" y="66"/>
                  <a:pt x="140" y="66"/>
                </a:cubicBezTo>
                <a:cubicBezTo>
                  <a:pt x="140" y="66"/>
                  <a:pt x="140" y="66"/>
                  <a:pt x="140" y="66"/>
                </a:cubicBezTo>
                <a:close/>
                <a:moveTo>
                  <a:pt x="140" y="54"/>
                </a:moveTo>
                <a:cubicBezTo>
                  <a:pt x="139" y="54"/>
                  <a:pt x="139" y="54"/>
                  <a:pt x="138" y="54"/>
                </a:cubicBezTo>
                <a:cubicBezTo>
                  <a:pt x="139" y="53"/>
                  <a:pt x="139" y="54"/>
                  <a:pt x="140" y="54"/>
                </a:cubicBezTo>
                <a:close/>
                <a:moveTo>
                  <a:pt x="23" y="32"/>
                </a:moveTo>
                <a:cubicBezTo>
                  <a:pt x="23" y="32"/>
                  <a:pt x="23" y="33"/>
                  <a:pt x="23" y="33"/>
                </a:cubicBezTo>
                <a:cubicBezTo>
                  <a:pt x="23" y="33"/>
                  <a:pt x="23" y="33"/>
                  <a:pt x="23" y="33"/>
                </a:cubicBezTo>
                <a:lnTo>
                  <a:pt x="23" y="32"/>
                </a:lnTo>
                <a:close/>
                <a:moveTo>
                  <a:pt x="23" y="33"/>
                </a:moveTo>
                <a:cubicBezTo>
                  <a:pt x="23" y="33"/>
                  <a:pt x="23" y="33"/>
                  <a:pt x="23" y="33"/>
                </a:cubicBezTo>
                <a:cubicBezTo>
                  <a:pt x="23" y="33"/>
                  <a:pt x="23" y="33"/>
                  <a:pt x="23" y="33"/>
                </a:cubicBezTo>
                <a:cubicBezTo>
                  <a:pt x="23" y="33"/>
                  <a:pt x="23" y="33"/>
                  <a:pt x="23" y="33"/>
                </a:cubicBezTo>
                <a:close/>
                <a:moveTo>
                  <a:pt x="58" y="48"/>
                </a:moveTo>
                <a:cubicBezTo>
                  <a:pt x="57" y="48"/>
                  <a:pt x="57" y="48"/>
                  <a:pt x="57" y="48"/>
                </a:cubicBezTo>
                <a:cubicBezTo>
                  <a:pt x="58" y="48"/>
                  <a:pt x="59" y="48"/>
                  <a:pt x="59" y="48"/>
                </a:cubicBezTo>
                <a:cubicBezTo>
                  <a:pt x="60" y="49"/>
                  <a:pt x="60" y="49"/>
                  <a:pt x="59" y="49"/>
                </a:cubicBezTo>
                <a:cubicBezTo>
                  <a:pt x="58" y="49"/>
                  <a:pt x="57" y="49"/>
                  <a:pt x="57" y="49"/>
                </a:cubicBezTo>
                <a:cubicBezTo>
                  <a:pt x="56" y="47"/>
                  <a:pt x="58" y="49"/>
                  <a:pt x="58" y="48"/>
                </a:cubicBezTo>
                <a:close/>
                <a:moveTo>
                  <a:pt x="84" y="67"/>
                </a:moveTo>
                <a:cubicBezTo>
                  <a:pt x="83" y="64"/>
                  <a:pt x="83" y="64"/>
                  <a:pt x="83" y="64"/>
                </a:cubicBezTo>
                <a:cubicBezTo>
                  <a:pt x="83" y="65"/>
                  <a:pt x="84" y="65"/>
                  <a:pt x="84" y="65"/>
                </a:cubicBezTo>
                <a:cubicBezTo>
                  <a:pt x="81" y="60"/>
                  <a:pt x="79" y="65"/>
                  <a:pt x="74" y="60"/>
                </a:cubicBezTo>
                <a:cubicBezTo>
                  <a:pt x="72" y="59"/>
                  <a:pt x="71" y="57"/>
                  <a:pt x="73" y="58"/>
                </a:cubicBezTo>
                <a:cubicBezTo>
                  <a:pt x="68" y="55"/>
                  <a:pt x="68" y="55"/>
                  <a:pt x="68" y="55"/>
                </a:cubicBezTo>
                <a:cubicBezTo>
                  <a:pt x="67" y="54"/>
                  <a:pt x="68" y="54"/>
                  <a:pt x="69" y="55"/>
                </a:cubicBezTo>
                <a:cubicBezTo>
                  <a:pt x="63" y="51"/>
                  <a:pt x="63" y="51"/>
                  <a:pt x="63" y="51"/>
                </a:cubicBezTo>
                <a:cubicBezTo>
                  <a:pt x="66" y="51"/>
                  <a:pt x="66" y="51"/>
                  <a:pt x="71" y="50"/>
                </a:cubicBezTo>
                <a:cubicBezTo>
                  <a:pt x="76" y="53"/>
                  <a:pt x="76" y="53"/>
                  <a:pt x="76" y="53"/>
                </a:cubicBezTo>
                <a:cubicBezTo>
                  <a:pt x="73" y="51"/>
                  <a:pt x="78" y="50"/>
                  <a:pt x="82" y="50"/>
                </a:cubicBezTo>
                <a:cubicBezTo>
                  <a:pt x="81" y="49"/>
                  <a:pt x="80" y="48"/>
                  <a:pt x="80" y="47"/>
                </a:cubicBezTo>
                <a:cubicBezTo>
                  <a:pt x="86" y="48"/>
                  <a:pt x="86" y="48"/>
                  <a:pt x="86" y="48"/>
                </a:cubicBezTo>
                <a:cubicBezTo>
                  <a:pt x="87" y="48"/>
                  <a:pt x="86" y="49"/>
                  <a:pt x="85" y="50"/>
                </a:cubicBezTo>
                <a:cubicBezTo>
                  <a:pt x="86" y="49"/>
                  <a:pt x="86" y="49"/>
                  <a:pt x="86" y="49"/>
                </a:cubicBezTo>
                <a:cubicBezTo>
                  <a:pt x="88" y="51"/>
                  <a:pt x="87" y="51"/>
                  <a:pt x="85" y="52"/>
                </a:cubicBezTo>
                <a:cubicBezTo>
                  <a:pt x="83" y="50"/>
                  <a:pt x="83" y="50"/>
                  <a:pt x="83" y="50"/>
                </a:cubicBezTo>
                <a:cubicBezTo>
                  <a:pt x="81" y="51"/>
                  <a:pt x="79" y="52"/>
                  <a:pt x="79" y="53"/>
                </a:cubicBezTo>
                <a:cubicBezTo>
                  <a:pt x="80" y="53"/>
                  <a:pt x="81" y="53"/>
                  <a:pt x="81" y="53"/>
                </a:cubicBezTo>
                <a:cubicBezTo>
                  <a:pt x="81" y="54"/>
                  <a:pt x="81" y="54"/>
                  <a:pt x="81" y="54"/>
                </a:cubicBezTo>
                <a:cubicBezTo>
                  <a:pt x="81" y="54"/>
                  <a:pt x="82" y="54"/>
                  <a:pt x="83" y="54"/>
                </a:cubicBezTo>
                <a:cubicBezTo>
                  <a:pt x="84" y="56"/>
                  <a:pt x="84" y="56"/>
                  <a:pt x="84" y="56"/>
                </a:cubicBezTo>
                <a:cubicBezTo>
                  <a:pt x="84" y="56"/>
                  <a:pt x="84" y="56"/>
                  <a:pt x="84" y="56"/>
                </a:cubicBezTo>
                <a:cubicBezTo>
                  <a:pt x="93" y="59"/>
                  <a:pt x="93" y="59"/>
                  <a:pt x="93" y="59"/>
                </a:cubicBezTo>
                <a:cubicBezTo>
                  <a:pt x="98" y="58"/>
                  <a:pt x="102" y="57"/>
                  <a:pt x="109" y="57"/>
                </a:cubicBezTo>
                <a:cubicBezTo>
                  <a:pt x="108" y="57"/>
                  <a:pt x="108" y="58"/>
                  <a:pt x="108" y="58"/>
                </a:cubicBezTo>
                <a:cubicBezTo>
                  <a:pt x="108" y="58"/>
                  <a:pt x="110" y="57"/>
                  <a:pt x="109" y="60"/>
                </a:cubicBezTo>
                <a:cubicBezTo>
                  <a:pt x="109" y="60"/>
                  <a:pt x="109" y="60"/>
                  <a:pt x="109" y="60"/>
                </a:cubicBezTo>
                <a:cubicBezTo>
                  <a:pt x="107" y="60"/>
                  <a:pt x="104" y="60"/>
                  <a:pt x="101" y="59"/>
                </a:cubicBezTo>
                <a:cubicBezTo>
                  <a:pt x="104" y="60"/>
                  <a:pt x="103" y="61"/>
                  <a:pt x="102" y="61"/>
                </a:cubicBezTo>
                <a:cubicBezTo>
                  <a:pt x="108" y="61"/>
                  <a:pt x="108" y="61"/>
                  <a:pt x="108" y="61"/>
                </a:cubicBezTo>
                <a:cubicBezTo>
                  <a:pt x="104" y="63"/>
                  <a:pt x="104" y="63"/>
                  <a:pt x="104" y="63"/>
                </a:cubicBezTo>
                <a:cubicBezTo>
                  <a:pt x="103" y="65"/>
                  <a:pt x="106" y="67"/>
                  <a:pt x="102" y="69"/>
                </a:cubicBezTo>
                <a:cubicBezTo>
                  <a:pt x="103" y="69"/>
                  <a:pt x="104" y="68"/>
                  <a:pt x="103" y="70"/>
                </a:cubicBezTo>
                <a:cubicBezTo>
                  <a:pt x="102" y="71"/>
                  <a:pt x="102" y="72"/>
                  <a:pt x="101" y="73"/>
                </a:cubicBezTo>
                <a:cubicBezTo>
                  <a:pt x="101" y="73"/>
                  <a:pt x="101" y="73"/>
                  <a:pt x="101" y="73"/>
                </a:cubicBezTo>
                <a:cubicBezTo>
                  <a:pt x="98" y="76"/>
                  <a:pt x="88" y="63"/>
                  <a:pt x="84" y="67"/>
                </a:cubicBezTo>
                <a:close/>
                <a:moveTo>
                  <a:pt x="94" y="73"/>
                </a:moveTo>
                <a:cubicBezTo>
                  <a:pt x="95" y="74"/>
                  <a:pt x="96" y="75"/>
                  <a:pt x="98" y="76"/>
                </a:cubicBezTo>
                <a:cubicBezTo>
                  <a:pt x="95" y="73"/>
                  <a:pt x="95" y="73"/>
                  <a:pt x="95" y="73"/>
                </a:cubicBezTo>
                <a:cubicBezTo>
                  <a:pt x="97" y="73"/>
                  <a:pt x="99" y="74"/>
                  <a:pt x="100" y="74"/>
                </a:cubicBezTo>
                <a:cubicBezTo>
                  <a:pt x="99" y="75"/>
                  <a:pt x="98" y="76"/>
                  <a:pt x="98" y="77"/>
                </a:cubicBezTo>
                <a:cubicBezTo>
                  <a:pt x="96" y="76"/>
                  <a:pt x="95" y="75"/>
                  <a:pt x="94" y="73"/>
                </a:cubicBezTo>
                <a:close/>
                <a:moveTo>
                  <a:pt x="95" y="96"/>
                </a:moveTo>
                <a:cubicBezTo>
                  <a:pt x="96" y="96"/>
                  <a:pt x="97" y="95"/>
                  <a:pt x="98" y="94"/>
                </a:cubicBezTo>
                <a:cubicBezTo>
                  <a:pt x="98" y="94"/>
                  <a:pt x="98" y="94"/>
                  <a:pt x="98" y="94"/>
                </a:cubicBezTo>
                <a:cubicBezTo>
                  <a:pt x="97" y="96"/>
                  <a:pt x="95" y="98"/>
                  <a:pt x="95" y="96"/>
                </a:cubicBezTo>
                <a:close/>
                <a:moveTo>
                  <a:pt x="141" y="108"/>
                </a:moveTo>
                <a:cubicBezTo>
                  <a:pt x="138" y="104"/>
                  <a:pt x="138" y="104"/>
                  <a:pt x="138" y="104"/>
                </a:cubicBezTo>
                <a:cubicBezTo>
                  <a:pt x="141" y="108"/>
                  <a:pt x="141" y="109"/>
                  <a:pt x="140" y="109"/>
                </a:cubicBezTo>
                <a:cubicBezTo>
                  <a:pt x="142" y="110"/>
                  <a:pt x="143" y="112"/>
                  <a:pt x="144" y="113"/>
                </a:cubicBezTo>
                <a:cubicBezTo>
                  <a:pt x="146" y="116"/>
                  <a:pt x="148" y="119"/>
                  <a:pt x="146" y="117"/>
                </a:cubicBezTo>
                <a:cubicBezTo>
                  <a:pt x="143" y="114"/>
                  <a:pt x="144" y="113"/>
                  <a:pt x="142" y="112"/>
                </a:cubicBezTo>
                <a:cubicBezTo>
                  <a:pt x="141" y="110"/>
                  <a:pt x="138" y="107"/>
                  <a:pt x="142" y="112"/>
                </a:cubicBezTo>
                <a:cubicBezTo>
                  <a:pt x="139" y="107"/>
                  <a:pt x="139" y="107"/>
                  <a:pt x="139" y="107"/>
                </a:cubicBezTo>
                <a:cubicBezTo>
                  <a:pt x="137" y="104"/>
                  <a:pt x="137" y="106"/>
                  <a:pt x="137" y="105"/>
                </a:cubicBezTo>
                <a:cubicBezTo>
                  <a:pt x="137" y="106"/>
                  <a:pt x="137" y="106"/>
                  <a:pt x="138" y="107"/>
                </a:cubicBezTo>
                <a:cubicBezTo>
                  <a:pt x="138" y="107"/>
                  <a:pt x="139" y="110"/>
                  <a:pt x="138" y="110"/>
                </a:cubicBezTo>
                <a:cubicBezTo>
                  <a:pt x="137" y="108"/>
                  <a:pt x="137" y="107"/>
                  <a:pt x="137" y="106"/>
                </a:cubicBezTo>
                <a:cubicBezTo>
                  <a:pt x="136" y="106"/>
                  <a:pt x="137" y="108"/>
                  <a:pt x="136" y="107"/>
                </a:cubicBezTo>
                <a:cubicBezTo>
                  <a:pt x="135" y="105"/>
                  <a:pt x="134" y="102"/>
                  <a:pt x="134" y="101"/>
                </a:cubicBezTo>
                <a:cubicBezTo>
                  <a:pt x="134" y="102"/>
                  <a:pt x="133" y="103"/>
                  <a:pt x="133" y="103"/>
                </a:cubicBezTo>
                <a:cubicBezTo>
                  <a:pt x="133" y="102"/>
                  <a:pt x="131" y="100"/>
                  <a:pt x="131" y="99"/>
                </a:cubicBezTo>
                <a:cubicBezTo>
                  <a:pt x="131" y="98"/>
                  <a:pt x="130" y="101"/>
                  <a:pt x="128" y="99"/>
                </a:cubicBezTo>
                <a:cubicBezTo>
                  <a:pt x="128" y="99"/>
                  <a:pt x="128" y="99"/>
                  <a:pt x="127" y="98"/>
                </a:cubicBezTo>
                <a:cubicBezTo>
                  <a:pt x="123" y="95"/>
                  <a:pt x="120" y="91"/>
                  <a:pt x="114" y="88"/>
                </a:cubicBezTo>
                <a:cubicBezTo>
                  <a:pt x="112" y="84"/>
                  <a:pt x="112" y="84"/>
                  <a:pt x="112" y="84"/>
                </a:cubicBezTo>
                <a:cubicBezTo>
                  <a:pt x="108" y="81"/>
                  <a:pt x="114" y="89"/>
                  <a:pt x="107" y="85"/>
                </a:cubicBezTo>
                <a:cubicBezTo>
                  <a:pt x="107" y="85"/>
                  <a:pt x="106" y="84"/>
                  <a:pt x="106" y="84"/>
                </a:cubicBezTo>
                <a:cubicBezTo>
                  <a:pt x="108" y="82"/>
                  <a:pt x="110" y="80"/>
                  <a:pt x="111" y="80"/>
                </a:cubicBezTo>
                <a:cubicBezTo>
                  <a:pt x="113" y="76"/>
                  <a:pt x="109" y="80"/>
                  <a:pt x="111" y="76"/>
                </a:cubicBezTo>
                <a:cubicBezTo>
                  <a:pt x="113" y="76"/>
                  <a:pt x="113" y="76"/>
                  <a:pt x="113" y="76"/>
                </a:cubicBezTo>
                <a:cubicBezTo>
                  <a:pt x="112" y="74"/>
                  <a:pt x="112" y="74"/>
                  <a:pt x="112" y="74"/>
                </a:cubicBezTo>
                <a:cubicBezTo>
                  <a:pt x="114" y="72"/>
                  <a:pt x="116" y="71"/>
                  <a:pt x="116" y="72"/>
                </a:cubicBezTo>
                <a:cubicBezTo>
                  <a:pt x="116" y="72"/>
                  <a:pt x="115" y="74"/>
                  <a:pt x="115" y="74"/>
                </a:cubicBezTo>
                <a:cubicBezTo>
                  <a:pt x="118" y="72"/>
                  <a:pt x="120" y="65"/>
                  <a:pt x="121" y="64"/>
                </a:cubicBezTo>
                <a:cubicBezTo>
                  <a:pt x="118" y="67"/>
                  <a:pt x="118" y="67"/>
                  <a:pt x="118" y="67"/>
                </a:cubicBezTo>
                <a:cubicBezTo>
                  <a:pt x="119" y="66"/>
                  <a:pt x="120" y="64"/>
                  <a:pt x="121" y="62"/>
                </a:cubicBezTo>
                <a:cubicBezTo>
                  <a:pt x="123" y="62"/>
                  <a:pt x="125" y="62"/>
                  <a:pt x="127" y="62"/>
                </a:cubicBezTo>
                <a:cubicBezTo>
                  <a:pt x="127" y="62"/>
                  <a:pt x="127" y="62"/>
                  <a:pt x="127" y="62"/>
                </a:cubicBezTo>
                <a:cubicBezTo>
                  <a:pt x="127" y="62"/>
                  <a:pt x="127" y="62"/>
                  <a:pt x="126" y="62"/>
                </a:cubicBezTo>
                <a:cubicBezTo>
                  <a:pt x="127" y="62"/>
                  <a:pt x="127" y="62"/>
                  <a:pt x="127" y="63"/>
                </a:cubicBezTo>
                <a:cubicBezTo>
                  <a:pt x="126" y="63"/>
                  <a:pt x="125" y="64"/>
                  <a:pt x="121" y="63"/>
                </a:cubicBezTo>
                <a:cubicBezTo>
                  <a:pt x="124" y="65"/>
                  <a:pt x="125" y="64"/>
                  <a:pt x="127" y="63"/>
                </a:cubicBezTo>
                <a:cubicBezTo>
                  <a:pt x="127" y="64"/>
                  <a:pt x="128" y="64"/>
                  <a:pt x="128" y="64"/>
                </a:cubicBezTo>
                <a:cubicBezTo>
                  <a:pt x="128" y="64"/>
                  <a:pt x="128" y="64"/>
                  <a:pt x="128" y="64"/>
                </a:cubicBezTo>
                <a:cubicBezTo>
                  <a:pt x="128" y="64"/>
                  <a:pt x="128" y="64"/>
                  <a:pt x="128" y="64"/>
                </a:cubicBezTo>
                <a:cubicBezTo>
                  <a:pt x="128" y="65"/>
                  <a:pt x="129" y="66"/>
                  <a:pt x="129" y="67"/>
                </a:cubicBezTo>
                <a:cubicBezTo>
                  <a:pt x="126" y="69"/>
                  <a:pt x="124" y="70"/>
                  <a:pt x="121" y="71"/>
                </a:cubicBezTo>
                <a:cubicBezTo>
                  <a:pt x="123" y="72"/>
                  <a:pt x="122" y="71"/>
                  <a:pt x="125" y="72"/>
                </a:cubicBezTo>
                <a:cubicBezTo>
                  <a:pt x="124" y="71"/>
                  <a:pt x="126" y="70"/>
                  <a:pt x="129" y="69"/>
                </a:cubicBezTo>
                <a:cubicBezTo>
                  <a:pt x="129" y="71"/>
                  <a:pt x="130" y="73"/>
                  <a:pt x="131" y="75"/>
                </a:cubicBezTo>
                <a:cubicBezTo>
                  <a:pt x="130" y="75"/>
                  <a:pt x="130" y="75"/>
                  <a:pt x="130" y="75"/>
                </a:cubicBezTo>
                <a:cubicBezTo>
                  <a:pt x="130" y="76"/>
                  <a:pt x="131" y="78"/>
                  <a:pt x="132" y="79"/>
                </a:cubicBezTo>
                <a:cubicBezTo>
                  <a:pt x="129" y="77"/>
                  <a:pt x="129" y="77"/>
                  <a:pt x="129" y="77"/>
                </a:cubicBezTo>
                <a:cubicBezTo>
                  <a:pt x="132" y="81"/>
                  <a:pt x="130" y="86"/>
                  <a:pt x="132" y="89"/>
                </a:cubicBezTo>
                <a:cubicBezTo>
                  <a:pt x="129" y="81"/>
                  <a:pt x="133" y="87"/>
                  <a:pt x="133" y="83"/>
                </a:cubicBezTo>
                <a:cubicBezTo>
                  <a:pt x="136" y="88"/>
                  <a:pt x="135" y="90"/>
                  <a:pt x="135" y="92"/>
                </a:cubicBezTo>
                <a:cubicBezTo>
                  <a:pt x="134" y="95"/>
                  <a:pt x="133" y="95"/>
                  <a:pt x="134" y="96"/>
                </a:cubicBezTo>
                <a:cubicBezTo>
                  <a:pt x="134" y="96"/>
                  <a:pt x="134" y="95"/>
                  <a:pt x="135" y="95"/>
                </a:cubicBezTo>
                <a:cubicBezTo>
                  <a:pt x="135" y="96"/>
                  <a:pt x="135" y="97"/>
                  <a:pt x="134" y="97"/>
                </a:cubicBezTo>
                <a:cubicBezTo>
                  <a:pt x="135" y="100"/>
                  <a:pt x="136" y="98"/>
                  <a:pt x="138" y="99"/>
                </a:cubicBezTo>
                <a:cubicBezTo>
                  <a:pt x="136" y="99"/>
                  <a:pt x="139" y="101"/>
                  <a:pt x="141" y="104"/>
                </a:cubicBezTo>
                <a:cubicBezTo>
                  <a:pt x="139" y="102"/>
                  <a:pt x="139" y="102"/>
                  <a:pt x="139" y="102"/>
                </a:cubicBezTo>
                <a:cubicBezTo>
                  <a:pt x="138" y="105"/>
                  <a:pt x="144" y="108"/>
                  <a:pt x="144" y="111"/>
                </a:cubicBezTo>
                <a:cubicBezTo>
                  <a:pt x="140" y="105"/>
                  <a:pt x="140" y="105"/>
                  <a:pt x="140" y="105"/>
                </a:cubicBezTo>
                <a:lnTo>
                  <a:pt x="141" y="108"/>
                </a:lnTo>
                <a:close/>
                <a:moveTo>
                  <a:pt x="153" y="57"/>
                </a:moveTo>
                <a:cubicBezTo>
                  <a:pt x="154" y="56"/>
                  <a:pt x="154" y="56"/>
                  <a:pt x="154" y="56"/>
                </a:cubicBezTo>
                <a:cubicBezTo>
                  <a:pt x="154" y="57"/>
                  <a:pt x="156" y="57"/>
                  <a:pt x="157" y="57"/>
                </a:cubicBezTo>
                <a:cubicBezTo>
                  <a:pt x="155" y="57"/>
                  <a:pt x="154" y="58"/>
                  <a:pt x="153" y="57"/>
                </a:cubicBezTo>
                <a:cubicBezTo>
                  <a:pt x="153" y="57"/>
                  <a:pt x="153" y="57"/>
                  <a:pt x="153" y="57"/>
                </a:cubicBezTo>
                <a:close/>
                <a:moveTo>
                  <a:pt x="160" y="58"/>
                </a:moveTo>
                <a:cubicBezTo>
                  <a:pt x="160" y="58"/>
                  <a:pt x="160" y="58"/>
                  <a:pt x="160" y="58"/>
                </a:cubicBezTo>
                <a:cubicBezTo>
                  <a:pt x="160" y="58"/>
                  <a:pt x="160" y="58"/>
                  <a:pt x="160" y="58"/>
                </a:cubicBezTo>
                <a:cubicBezTo>
                  <a:pt x="161" y="58"/>
                  <a:pt x="162" y="57"/>
                  <a:pt x="164" y="57"/>
                </a:cubicBezTo>
                <a:cubicBezTo>
                  <a:pt x="163" y="57"/>
                  <a:pt x="162" y="57"/>
                  <a:pt x="160" y="58"/>
                </a:cubicBezTo>
                <a:close/>
                <a:moveTo>
                  <a:pt x="232" y="51"/>
                </a:moveTo>
                <a:cubicBezTo>
                  <a:pt x="231" y="50"/>
                  <a:pt x="232" y="50"/>
                  <a:pt x="233" y="50"/>
                </a:cubicBezTo>
                <a:cubicBezTo>
                  <a:pt x="229" y="50"/>
                  <a:pt x="229" y="50"/>
                  <a:pt x="228" y="51"/>
                </a:cubicBezTo>
                <a:cubicBezTo>
                  <a:pt x="227" y="52"/>
                  <a:pt x="223" y="54"/>
                  <a:pt x="220" y="53"/>
                </a:cubicBezTo>
                <a:cubicBezTo>
                  <a:pt x="218" y="54"/>
                  <a:pt x="217" y="54"/>
                  <a:pt x="215" y="53"/>
                </a:cubicBezTo>
                <a:cubicBezTo>
                  <a:pt x="216" y="53"/>
                  <a:pt x="216" y="53"/>
                  <a:pt x="216" y="53"/>
                </a:cubicBezTo>
                <a:cubicBezTo>
                  <a:pt x="216" y="53"/>
                  <a:pt x="215" y="53"/>
                  <a:pt x="215" y="53"/>
                </a:cubicBezTo>
                <a:cubicBezTo>
                  <a:pt x="214" y="53"/>
                  <a:pt x="213" y="53"/>
                  <a:pt x="212" y="53"/>
                </a:cubicBezTo>
                <a:cubicBezTo>
                  <a:pt x="213" y="53"/>
                  <a:pt x="214" y="53"/>
                  <a:pt x="215" y="53"/>
                </a:cubicBezTo>
                <a:cubicBezTo>
                  <a:pt x="213" y="53"/>
                  <a:pt x="211" y="54"/>
                  <a:pt x="209" y="54"/>
                </a:cubicBezTo>
                <a:cubicBezTo>
                  <a:pt x="208" y="53"/>
                  <a:pt x="208" y="53"/>
                  <a:pt x="208" y="53"/>
                </a:cubicBezTo>
                <a:cubicBezTo>
                  <a:pt x="208" y="53"/>
                  <a:pt x="208" y="53"/>
                  <a:pt x="208" y="53"/>
                </a:cubicBezTo>
                <a:cubicBezTo>
                  <a:pt x="206" y="52"/>
                  <a:pt x="206" y="54"/>
                  <a:pt x="207" y="55"/>
                </a:cubicBezTo>
                <a:cubicBezTo>
                  <a:pt x="206" y="55"/>
                  <a:pt x="205" y="55"/>
                  <a:pt x="205" y="56"/>
                </a:cubicBezTo>
                <a:cubicBezTo>
                  <a:pt x="203" y="54"/>
                  <a:pt x="199" y="57"/>
                  <a:pt x="197" y="55"/>
                </a:cubicBezTo>
                <a:cubicBezTo>
                  <a:pt x="196" y="56"/>
                  <a:pt x="187" y="56"/>
                  <a:pt x="186" y="58"/>
                </a:cubicBezTo>
                <a:cubicBezTo>
                  <a:pt x="186" y="58"/>
                  <a:pt x="185" y="58"/>
                  <a:pt x="186" y="58"/>
                </a:cubicBezTo>
                <a:cubicBezTo>
                  <a:pt x="184" y="58"/>
                  <a:pt x="182" y="57"/>
                  <a:pt x="180" y="58"/>
                </a:cubicBezTo>
                <a:cubicBezTo>
                  <a:pt x="179" y="56"/>
                  <a:pt x="179" y="56"/>
                  <a:pt x="179" y="56"/>
                </a:cubicBezTo>
                <a:cubicBezTo>
                  <a:pt x="174" y="59"/>
                  <a:pt x="174" y="59"/>
                  <a:pt x="174" y="59"/>
                </a:cubicBezTo>
                <a:cubicBezTo>
                  <a:pt x="170" y="57"/>
                  <a:pt x="169" y="57"/>
                  <a:pt x="172" y="55"/>
                </a:cubicBezTo>
                <a:cubicBezTo>
                  <a:pt x="167" y="57"/>
                  <a:pt x="166" y="57"/>
                  <a:pt x="164" y="57"/>
                </a:cubicBezTo>
                <a:cubicBezTo>
                  <a:pt x="166" y="56"/>
                  <a:pt x="168" y="56"/>
                  <a:pt x="169" y="55"/>
                </a:cubicBezTo>
                <a:cubicBezTo>
                  <a:pt x="171" y="55"/>
                  <a:pt x="174" y="52"/>
                  <a:pt x="173" y="53"/>
                </a:cubicBezTo>
                <a:cubicBezTo>
                  <a:pt x="179" y="50"/>
                  <a:pt x="179" y="50"/>
                  <a:pt x="179" y="50"/>
                </a:cubicBezTo>
                <a:cubicBezTo>
                  <a:pt x="180" y="51"/>
                  <a:pt x="180" y="51"/>
                  <a:pt x="180" y="51"/>
                </a:cubicBezTo>
                <a:cubicBezTo>
                  <a:pt x="187" y="48"/>
                  <a:pt x="194" y="44"/>
                  <a:pt x="202" y="45"/>
                </a:cubicBezTo>
                <a:cubicBezTo>
                  <a:pt x="205" y="44"/>
                  <a:pt x="207" y="43"/>
                  <a:pt x="211" y="43"/>
                </a:cubicBezTo>
                <a:cubicBezTo>
                  <a:pt x="212" y="44"/>
                  <a:pt x="212" y="44"/>
                  <a:pt x="212" y="44"/>
                </a:cubicBezTo>
                <a:cubicBezTo>
                  <a:pt x="215" y="43"/>
                  <a:pt x="221" y="45"/>
                  <a:pt x="222" y="43"/>
                </a:cubicBezTo>
                <a:cubicBezTo>
                  <a:pt x="223" y="44"/>
                  <a:pt x="224" y="45"/>
                  <a:pt x="225" y="45"/>
                </a:cubicBezTo>
                <a:cubicBezTo>
                  <a:pt x="226" y="45"/>
                  <a:pt x="226" y="45"/>
                  <a:pt x="226" y="45"/>
                </a:cubicBezTo>
                <a:cubicBezTo>
                  <a:pt x="227" y="45"/>
                  <a:pt x="228" y="45"/>
                  <a:pt x="228" y="45"/>
                </a:cubicBezTo>
                <a:cubicBezTo>
                  <a:pt x="231" y="44"/>
                  <a:pt x="231" y="44"/>
                  <a:pt x="231" y="44"/>
                </a:cubicBezTo>
                <a:cubicBezTo>
                  <a:pt x="231" y="45"/>
                  <a:pt x="233" y="45"/>
                  <a:pt x="234" y="45"/>
                </a:cubicBezTo>
                <a:cubicBezTo>
                  <a:pt x="235" y="45"/>
                  <a:pt x="236" y="46"/>
                  <a:pt x="236" y="46"/>
                </a:cubicBezTo>
                <a:cubicBezTo>
                  <a:pt x="239" y="46"/>
                  <a:pt x="239" y="46"/>
                  <a:pt x="239" y="46"/>
                </a:cubicBezTo>
                <a:cubicBezTo>
                  <a:pt x="241" y="48"/>
                  <a:pt x="234" y="50"/>
                  <a:pt x="232" y="51"/>
                </a:cubicBezTo>
                <a:close/>
                <a:moveTo>
                  <a:pt x="40" y="114"/>
                </a:moveTo>
                <a:cubicBezTo>
                  <a:pt x="39" y="114"/>
                  <a:pt x="42" y="112"/>
                  <a:pt x="38" y="115"/>
                </a:cubicBezTo>
                <a:cubicBezTo>
                  <a:pt x="38" y="115"/>
                  <a:pt x="38" y="115"/>
                  <a:pt x="38" y="115"/>
                </a:cubicBezTo>
                <a:cubicBezTo>
                  <a:pt x="39" y="115"/>
                  <a:pt x="39" y="115"/>
                  <a:pt x="40" y="114"/>
                </a:cubicBezTo>
                <a:close/>
                <a:moveTo>
                  <a:pt x="38" y="115"/>
                </a:moveTo>
                <a:cubicBezTo>
                  <a:pt x="36" y="116"/>
                  <a:pt x="40" y="115"/>
                  <a:pt x="38" y="115"/>
                </a:cubicBezTo>
                <a:close/>
                <a:moveTo>
                  <a:pt x="48" y="109"/>
                </a:moveTo>
                <a:cubicBezTo>
                  <a:pt x="45" y="112"/>
                  <a:pt x="45" y="112"/>
                  <a:pt x="45" y="112"/>
                </a:cubicBezTo>
                <a:cubicBezTo>
                  <a:pt x="46" y="112"/>
                  <a:pt x="49" y="110"/>
                  <a:pt x="48" y="111"/>
                </a:cubicBezTo>
                <a:cubicBezTo>
                  <a:pt x="50" y="109"/>
                  <a:pt x="50" y="109"/>
                  <a:pt x="48" y="109"/>
                </a:cubicBezTo>
                <a:close/>
                <a:moveTo>
                  <a:pt x="49" y="106"/>
                </a:moveTo>
                <a:cubicBezTo>
                  <a:pt x="48" y="107"/>
                  <a:pt x="48" y="107"/>
                  <a:pt x="48" y="107"/>
                </a:cubicBezTo>
                <a:cubicBezTo>
                  <a:pt x="48" y="108"/>
                  <a:pt x="49" y="107"/>
                  <a:pt x="49" y="106"/>
                </a:cubicBezTo>
                <a:close/>
                <a:moveTo>
                  <a:pt x="45" y="110"/>
                </a:moveTo>
                <a:cubicBezTo>
                  <a:pt x="48" y="107"/>
                  <a:pt x="48" y="107"/>
                  <a:pt x="48" y="107"/>
                </a:cubicBezTo>
                <a:cubicBezTo>
                  <a:pt x="48" y="107"/>
                  <a:pt x="47" y="107"/>
                  <a:pt x="47" y="108"/>
                </a:cubicBezTo>
                <a:cubicBezTo>
                  <a:pt x="47" y="108"/>
                  <a:pt x="46" y="109"/>
                  <a:pt x="45" y="110"/>
                </a:cubicBezTo>
                <a:close/>
                <a:moveTo>
                  <a:pt x="44" y="110"/>
                </a:moveTo>
                <a:cubicBezTo>
                  <a:pt x="42" y="111"/>
                  <a:pt x="40" y="112"/>
                  <a:pt x="42" y="110"/>
                </a:cubicBezTo>
                <a:cubicBezTo>
                  <a:pt x="37" y="113"/>
                  <a:pt x="38" y="114"/>
                  <a:pt x="44" y="110"/>
                </a:cubicBezTo>
                <a:close/>
                <a:moveTo>
                  <a:pt x="65" y="101"/>
                </a:moveTo>
                <a:cubicBezTo>
                  <a:pt x="65" y="100"/>
                  <a:pt x="64" y="100"/>
                  <a:pt x="63" y="100"/>
                </a:cubicBezTo>
                <a:cubicBezTo>
                  <a:pt x="62" y="101"/>
                  <a:pt x="62" y="101"/>
                  <a:pt x="62" y="101"/>
                </a:cubicBezTo>
                <a:cubicBezTo>
                  <a:pt x="63" y="101"/>
                  <a:pt x="65" y="100"/>
                  <a:pt x="65" y="101"/>
                </a:cubicBezTo>
                <a:close/>
                <a:moveTo>
                  <a:pt x="63" y="100"/>
                </a:moveTo>
                <a:cubicBezTo>
                  <a:pt x="66" y="98"/>
                  <a:pt x="66" y="98"/>
                  <a:pt x="66" y="98"/>
                </a:cubicBezTo>
                <a:cubicBezTo>
                  <a:pt x="63" y="99"/>
                  <a:pt x="63" y="100"/>
                  <a:pt x="63" y="100"/>
                </a:cubicBezTo>
                <a:close/>
                <a:moveTo>
                  <a:pt x="49" y="104"/>
                </a:moveTo>
                <a:cubicBezTo>
                  <a:pt x="44" y="108"/>
                  <a:pt x="44" y="108"/>
                  <a:pt x="44" y="108"/>
                </a:cubicBezTo>
                <a:cubicBezTo>
                  <a:pt x="50" y="103"/>
                  <a:pt x="50" y="103"/>
                  <a:pt x="50" y="103"/>
                </a:cubicBezTo>
                <a:lnTo>
                  <a:pt x="49" y="104"/>
                </a:lnTo>
                <a:close/>
                <a:moveTo>
                  <a:pt x="77" y="95"/>
                </a:moveTo>
                <a:cubicBezTo>
                  <a:pt x="76" y="97"/>
                  <a:pt x="76" y="97"/>
                  <a:pt x="76" y="97"/>
                </a:cubicBezTo>
                <a:cubicBezTo>
                  <a:pt x="78" y="94"/>
                  <a:pt x="78" y="94"/>
                  <a:pt x="78" y="94"/>
                </a:cubicBezTo>
                <a:lnTo>
                  <a:pt x="77" y="95"/>
                </a:lnTo>
                <a:close/>
                <a:moveTo>
                  <a:pt x="85" y="91"/>
                </a:moveTo>
                <a:cubicBezTo>
                  <a:pt x="84" y="92"/>
                  <a:pt x="88" y="91"/>
                  <a:pt x="86" y="93"/>
                </a:cubicBezTo>
                <a:cubicBezTo>
                  <a:pt x="89" y="91"/>
                  <a:pt x="90" y="90"/>
                  <a:pt x="91" y="88"/>
                </a:cubicBezTo>
                <a:cubicBezTo>
                  <a:pt x="90" y="90"/>
                  <a:pt x="88" y="90"/>
                  <a:pt x="85" y="91"/>
                </a:cubicBezTo>
                <a:close/>
                <a:moveTo>
                  <a:pt x="94" y="86"/>
                </a:moveTo>
                <a:cubicBezTo>
                  <a:pt x="93" y="87"/>
                  <a:pt x="92" y="88"/>
                  <a:pt x="91" y="88"/>
                </a:cubicBezTo>
                <a:cubicBezTo>
                  <a:pt x="92" y="88"/>
                  <a:pt x="93" y="87"/>
                  <a:pt x="94" y="86"/>
                </a:cubicBezTo>
                <a:close/>
                <a:moveTo>
                  <a:pt x="72" y="95"/>
                </a:moveTo>
                <a:cubicBezTo>
                  <a:pt x="72" y="95"/>
                  <a:pt x="73" y="96"/>
                  <a:pt x="75" y="95"/>
                </a:cubicBezTo>
                <a:cubicBezTo>
                  <a:pt x="73" y="94"/>
                  <a:pt x="73" y="94"/>
                  <a:pt x="73" y="94"/>
                </a:cubicBezTo>
                <a:cubicBezTo>
                  <a:pt x="72" y="95"/>
                  <a:pt x="72" y="95"/>
                  <a:pt x="72" y="95"/>
                </a:cubicBezTo>
                <a:close/>
                <a:moveTo>
                  <a:pt x="73" y="94"/>
                </a:moveTo>
                <a:cubicBezTo>
                  <a:pt x="73" y="94"/>
                  <a:pt x="73" y="94"/>
                  <a:pt x="73" y="94"/>
                </a:cubicBezTo>
                <a:cubicBezTo>
                  <a:pt x="74" y="94"/>
                  <a:pt x="75" y="93"/>
                  <a:pt x="75" y="93"/>
                </a:cubicBezTo>
                <a:cubicBezTo>
                  <a:pt x="75" y="93"/>
                  <a:pt x="74" y="94"/>
                  <a:pt x="73" y="94"/>
                </a:cubicBezTo>
                <a:close/>
                <a:moveTo>
                  <a:pt x="71" y="95"/>
                </a:moveTo>
                <a:cubicBezTo>
                  <a:pt x="72" y="95"/>
                  <a:pt x="72" y="95"/>
                  <a:pt x="72" y="95"/>
                </a:cubicBezTo>
                <a:cubicBezTo>
                  <a:pt x="71" y="95"/>
                  <a:pt x="71" y="95"/>
                  <a:pt x="71" y="95"/>
                </a:cubicBezTo>
                <a:close/>
                <a:moveTo>
                  <a:pt x="57" y="101"/>
                </a:moveTo>
                <a:cubicBezTo>
                  <a:pt x="59" y="99"/>
                  <a:pt x="62" y="96"/>
                  <a:pt x="58" y="97"/>
                </a:cubicBezTo>
                <a:cubicBezTo>
                  <a:pt x="57" y="99"/>
                  <a:pt x="60" y="98"/>
                  <a:pt x="57" y="101"/>
                </a:cubicBezTo>
                <a:close/>
                <a:moveTo>
                  <a:pt x="69" y="94"/>
                </a:moveTo>
                <a:cubicBezTo>
                  <a:pt x="65" y="96"/>
                  <a:pt x="65" y="96"/>
                  <a:pt x="65" y="96"/>
                </a:cubicBezTo>
                <a:cubicBezTo>
                  <a:pt x="66" y="96"/>
                  <a:pt x="67" y="96"/>
                  <a:pt x="66" y="97"/>
                </a:cubicBezTo>
                <a:lnTo>
                  <a:pt x="69" y="94"/>
                </a:lnTo>
                <a:close/>
                <a:moveTo>
                  <a:pt x="70" y="93"/>
                </a:moveTo>
                <a:cubicBezTo>
                  <a:pt x="69" y="94"/>
                  <a:pt x="69" y="94"/>
                  <a:pt x="69" y="94"/>
                </a:cubicBezTo>
                <a:cubicBezTo>
                  <a:pt x="70" y="94"/>
                  <a:pt x="70" y="94"/>
                  <a:pt x="70" y="94"/>
                </a:cubicBezTo>
                <a:lnTo>
                  <a:pt x="70" y="93"/>
                </a:lnTo>
                <a:close/>
                <a:moveTo>
                  <a:pt x="88" y="88"/>
                </a:moveTo>
                <a:cubicBezTo>
                  <a:pt x="89" y="86"/>
                  <a:pt x="90" y="86"/>
                  <a:pt x="92" y="85"/>
                </a:cubicBezTo>
                <a:cubicBezTo>
                  <a:pt x="90" y="85"/>
                  <a:pt x="88" y="86"/>
                  <a:pt x="86" y="87"/>
                </a:cubicBezTo>
                <a:cubicBezTo>
                  <a:pt x="86" y="88"/>
                  <a:pt x="85" y="89"/>
                  <a:pt x="88" y="88"/>
                </a:cubicBezTo>
                <a:close/>
                <a:moveTo>
                  <a:pt x="80" y="91"/>
                </a:moveTo>
                <a:cubicBezTo>
                  <a:pt x="81" y="91"/>
                  <a:pt x="81" y="91"/>
                  <a:pt x="81" y="91"/>
                </a:cubicBezTo>
                <a:cubicBezTo>
                  <a:pt x="80" y="91"/>
                  <a:pt x="80" y="91"/>
                  <a:pt x="80" y="91"/>
                </a:cubicBezTo>
                <a:close/>
                <a:moveTo>
                  <a:pt x="110" y="77"/>
                </a:moveTo>
                <a:cubicBezTo>
                  <a:pt x="109" y="77"/>
                  <a:pt x="109" y="77"/>
                  <a:pt x="109" y="77"/>
                </a:cubicBezTo>
                <a:cubicBezTo>
                  <a:pt x="109" y="77"/>
                  <a:pt x="109" y="77"/>
                  <a:pt x="109" y="77"/>
                </a:cubicBezTo>
                <a:lnTo>
                  <a:pt x="110" y="77"/>
                </a:lnTo>
                <a:close/>
                <a:moveTo>
                  <a:pt x="86" y="87"/>
                </a:moveTo>
                <a:cubicBezTo>
                  <a:pt x="84" y="87"/>
                  <a:pt x="83" y="88"/>
                  <a:pt x="83" y="89"/>
                </a:cubicBezTo>
                <a:cubicBezTo>
                  <a:pt x="84" y="88"/>
                  <a:pt x="85" y="88"/>
                  <a:pt x="86" y="87"/>
                </a:cubicBezTo>
                <a:cubicBezTo>
                  <a:pt x="86" y="87"/>
                  <a:pt x="86" y="87"/>
                  <a:pt x="86" y="87"/>
                </a:cubicBezTo>
                <a:close/>
                <a:moveTo>
                  <a:pt x="98" y="83"/>
                </a:moveTo>
                <a:cubicBezTo>
                  <a:pt x="98" y="83"/>
                  <a:pt x="97" y="84"/>
                  <a:pt x="96" y="84"/>
                </a:cubicBezTo>
                <a:cubicBezTo>
                  <a:pt x="97" y="84"/>
                  <a:pt x="98" y="84"/>
                  <a:pt x="98" y="83"/>
                </a:cubicBezTo>
                <a:close/>
                <a:moveTo>
                  <a:pt x="81" y="91"/>
                </a:moveTo>
                <a:cubicBezTo>
                  <a:pt x="81" y="91"/>
                  <a:pt x="81" y="91"/>
                  <a:pt x="81" y="91"/>
                </a:cubicBezTo>
                <a:cubicBezTo>
                  <a:pt x="82" y="91"/>
                  <a:pt x="81" y="91"/>
                  <a:pt x="81" y="91"/>
                </a:cubicBezTo>
                <a:close/>
                <a:moveTo>
                  <a:pt x="81" y="91"/>
                </a:moveTo>
                <a:cubicBezTo>
                  <a:pt x="82" y="90"/>
                  <a:pt x="82" y="90"/>
                  <a:pt x="83" y="89"/>
                </a:cubicBezTo>
                <a:cubicBezTo>
                  <a:pt x="82" y="90"/>
                  <a:pt x="81" y="90"/>
                  <a:pt x="81" y="91"/>
                </a:cubicBezTo>
                <a:cubicBezTo>
                  <a:pt x="81" y="91"/>
                  <a:pt x="81" y="91"/>
                  <a:pt x="81" y="91"/>
                </a:cubicBezTo>
                <a:close/>
                <a:moveTo>
                  <a:pt x="103" y="79"/>
                </a:moveTo>
                <a:cubicBezTo>
                  <a:pt x="102" y="80"/>
                  <a:pt x="102" y="80"/>
                  <a:pt x="102" y="80"/>
                </a:cubicBezTo>
                <a:cubicBezTo>
                  <a:pt x="103" y="80"/>
                  <a:pt x="105" y="79"/>
                  <a:pt x="107" y="79"/>
                </a:cubicBezTo>
                <a:cubicBezTo>
                  <a:pt x="109" y="78"/>
                  <a:pt x="109" y="77"/>
                  <a:pt x="109" y="77"/>
                </a:cubicBezTo>
                <a:cubicBezTo>
                  <a:pt x="103" y="80"/>
                  <a:pt x="103" y="80"/>
                  <a:pt x="103" y="80"/>
                </a:cubicBezTo>
                <a:lnTo>
                  <a:pt x="103" y="79"/>
                </a:lnTo>
                <a:close/>
                <a:moveTo>
                  <a:pt x="95" y="83"/>
                </a:moveTo>
                <a:cubicBezTo>
                  <a:pt x="96" y="81"/>
                  <a:pt x="99" y="79"/>
                  <a:pt x="96" y="79"/>
                </a:cubicBezTo>
                <a:cubicBezTo>
                  <a:pt x="92" y="81"/>
                  <a:pt x="94" y="81"/>
                  <a:pt x="92" y="83"/>
                </a:cubicBezTo>
                <a:cubicBezTo>
                  <a:pt x="98" y="79"/>
                  <a:pt x="90" y="84"/>
                  <a:pt x="95" y="83"/>
                </a:cubicBezTo>
                <a:cubicBezTo>
                  <a:pt x="94" y="84"/>
                  <a:pt x="93" y="84"/>
                  <a:pt x="92" y="85"/>
                </a:cubicBezTo>
                <a:cubicBezTo>
                  <a:pt x="93" y="84"/>
                  <a:pt x="94" y="84"/>
                  <a:pt x="96" y="84"/>
                </a:cubicBezTo>
                <a:cubicBezTo>
                  <a:pt x="95" y="84"/>
                  <a:pt x="95" y="84"/>
                  <a:pt x="95" y="84"/>
                </a:cubicBezTo>
                <a:cubicBezTo>
                  <a:pt x="95" y="84"/>
                  <a:pt x="95" y="84"/>
                  <a:pt x="95" y="84"/>
                </a:cubicBezTo>
                <a:cubicBezTo>
                  <a:pt x="95" y="84"/>
                  <a:pt x="95" y="84"/>
                  <a:pt x="95" y="84"/>
                </a:cubicBezTo>
                <a:cubicBezTo>
                  <a:pt x="95" y="84"/>
                  <a:pt x="95" y="84"/>
                  <a:pt x="95" y="84"/>
                </a:cubicBezTo>
                <a:cubicBezTo>
                  <a:pt x="95" y="83"/>
                  <a:pt x="95" y="83"/>
                  <a:pt x="95" y="83"/>
                </a:cubicBezTo>
                <a:cubicBezTo>
                  <a:pt x="95" y="83"/>
                  <a:pt x="95" y="83"/>
                  <a:pt x="95" y="83"/>
                </a:cubicBezTo>
                <a:cubicBezTo>
                  <a:pt x="97" y="82"/>
                  <a:pt x="96" y="83"/>
                  <a:pt x="95" y="83"/>
                </a:cubicBezTo>
                <a:cubicBezTo>
                  <a:pt x="95" y="84"/>
                  <a:pt x="95" y="84"/>
                  <a:pt x="95" y="84"/>
                </a:cubicBezTo>
                <a:cubicBezTo>
                  <a:pt x="95" y="84"/>
                  <a:pt x="95" y="84"/>
                  <a:pt x="95" y="84"/>
                </a:cubicBezTo>
                <a:cubicBezTo>
                  <a:pt x="102" y="80"/>
                  <a:pt x="102" y="80"/>
                  <a:pt x="102" y="80"/>
                </a:cubicBezTo>
                <a:cubicBezTo>
                  <a:pt x="100" y="80"/>
                  <a:pt x="98" y="81"/>
                  <a:pt x="95" y="83"/>
                </a:cubicBezTo>
                <a:close/>
                <a:moveTo>
                  <a:pt x="60" y="93"/>
                </a:moveTo>
                <a:cubicBezTo>
                  <a:pt x="60" y="93"/>
                  <a:pt x="60" y="93"/>
                  <a:pt x="60" y="93"/>
                </a:cubicBezTo>
                <a:cubicBezTo>
                  <a:pt x="61" y="93"/>
                  <a:pt x="61" y="92"/>
                  <a:pt x="60" y="93"/>
                </a:cubicBezTo>
                <a:close/>
                <a:moveTo>
                  <a:pt x="63" y="92"/>
                </a:moveTo>
                <a:cubicBezTo>
                  <a:pt x="63" y="92"/>
                  <a:pt x="63" y="93"/>
                  <a:pt x="61" y="94"/>
                </a:cubicBezTo>
                <a:cubicBezTo>
                  <a:pt x="59" y="94"/>
                  <a:pt x="61" y="93"/>
                  <a:pt x="60" y="93"/>
                </a:cubicBezTo>
                <a:cubicBezTo>
                  <a:pt x="60" y="94"/>
                  <a:pt x="58" y="95"/>
                  <a:pt x="61" y="95"/>
                </a:cubicBezTo>
                <a:cubicBezTo>
                  <a:pt x="61" y="94"/>
                  <a:pt x="61" y="94"/>
                  <a:pt x="61" y="94"/>
                </a:cubicBezTo>
                <a:cubicBezTo>
                  <a:pt x="64" y="93"/>
                  <a:pt x="68" y="93"/>
                  <a:pt x="68" y="93"/>
                </a:cubicBezTo>
                <a:cubicBezTo>
                  <a:pt x="66" y="93"/>
                  <a:pt x="65" y="92"/>
                  <a:pt x="63" y="92"/>
                </a:cubicBezTo>
                <a:close/>
                <a:moveTo>
                  <a:pt x="79" y="87"/>
                </a:moveTo>
                <a:cubicBezTo>
                  <a:pt x="84" y="84"/>
                  <a:pt x="84" y="84"/>
                  <a:pt x="84" y="84"/>
                </a:cubicBezTo>
                <a:cubicBezTo>
                  <a:pt x="81" y="84"/>
                  <a:pt x="81" y="84"/>
                  <a:pt x="81" y="84"/>
                </a:cubicBezTo>
                <a:cubicBezTo>
                  <a:pt x="82" y="84"/>
                  <a:pt x="82" y="84"/>
                  <a:pt x="82" y="84"/>
                </a:cubicBezTo>
                <a:cubicBezTo>
                  <a:pt x="78" y="86"/>
                  <a:pt x="79" y="86"/>
                  <a:pt x="79" y="87"/>
                </a:cubicBezTo>
                <a:close/>
                <a:moveTo>
                  <a:pt x="111" y="77"/>
                </a:moveTo>
                <a:cubicBezTo>
                  <a:pt x="111" y="79"/>
                  <a:pt x="111" y="79"/>
                  <a:pt x="111" y="79"/>
                </a:cubicBezTo>
                <a:cubicBezTo>
                  <a:pt x="113" y="75"/>
                  <a:pt x="113" y="75"/>
                  <a:pt x="113" y="75"/>
                </a:cubicBezTo>
                <a:lnTo>
                  <a:pt x="111" y="77"/>
                </a:lnTo>
                <a:close/>
                <a:moveTo>
                  <a:pt x="118" y="74"/>
                </a:moveTo>
                <a:cubicBezTo>
                  <a:pt x="118" y="75"/>
                  <a:pt x="118" y="75"/>
                  <a:pt x="118" y="75"/>
                </a:cubicBezTo>
                <a:cubicBezTo>
                  <a:pt x="120" y="74"/>
                  <a:pt x="120" y="74"/>
                  <a:pt x="120" y="74"/>
                </a:cubicBezTo>
                <a:lnTo>
                  <a:pt x="118" y="74"/>
                </a:lnTo>
                <a:close/>
                <a:moveTo>
                  <a:pt x="73" y="58"/>
                </a:moveTo>
                <a:cubicBezTo>
                  <a:pt x="75" y="59"/>
                  <a:pt x="75" y="59"/>
                  <a:pt x="75" y="59"/>
                </a:cubicBezTo>
                <a:cubicBezTo>
                  <a:pt x="74" y="58"/>
                  <a:pt x="73" y="58"/>
                  <a:pt x="73" y="58"/>
                </a:cubicBezTo>
                <a:close/>
                <a:moveTo>
                  <a:pt x="63" y="50"/>
                </a:moveTo>
                <a:cubicBezTo>
                  <a:pt x="62" y="50"/>
                  <a:pt x="62" y="50"/>
                  <a:pt x="62" y="50"/>
                </a:cubicBezTo>
                <a:cubicBezTo>
                  <a:pt x="63" y="50"/>
                  <a:pt x="63" y="50"/>
                  <a:pt x="63" y="50"/>
                </a:cubicBezTo>
                <a:close/>
                <a:moveTo>
                  <a:pt x="212" y="53"/>
                </a:moveTo>
                <a:cubicBezTo>
                  <a:pt x="210" y="52"/>
                  <a:pt x="207" y="50"/>
                  <a:pt x="207" y="52"/>
                </a:cubicBezTo>
                <a:cubicBezTo>
                  <a:pt x="208" y="53"/>
                  <a:pt x="208" y="53"/>
                  <a:pt x="208" y="53"/>
                </a:cubicBezTo>
                <a:cubicBezTo>
                  <a:pt x="210" y="52"/>
                  <a:pt x="211" y="52"/>
                  <a:pt x="212" y="53"/>
                </a:cubicBezTo>
                <a:close/>
                <a:moveTo>
                  <a:pt x="82" y="50"/>
                </a:moveTo>
                <a:cubicBezTo>
                  <a:pt x="83" y="50"/>
                  <a:pt x="83" y="50"/>
                  <a:pt x="83" y="50"/>
                </a:cubicBezTo>
                <a:cubicBezTo>
                  <a:pt x="84" y="50"/>
                  <a:pt x="84" y="50"/>
                  <a:pt x="85" y="50"/>
                </a:cubicBezTo>
                <a:cubicBezTo>
                  <a:pt x="84" y="50"/>
                  <a:pt x="83" y="50"/>
                  <a:pt x="82" y="50"/>
                </a:cubicBezTo>
                <a:close/>
                <a:moveTo>
                  <a:pt x="79" y="55"/>
                </a:moveTo>
                <a:cubicBezTo>
                  <a:pt x="76" y="53"/>
                  <a:pt x="76" y="53"/>
                  <a:pt x="76" y="53"/>
                </a:cubicBezTo>
                <a:cubicBezTo>
                  <a:pt x="77" y="54"/>
                  <a:pt x="78" y="54"/>
                  <a:pt x="79" y="55"/>
                </a:cubicBezTo>
                <a:close/>
                <a:moveTo>
                  <a:pt x="128" y="98"/>
                </a:moveTo>
                <a:cubicBezTo>
                  <a:pt x="129" y="97"/>
                  <a:pt x="129" y="97"/>
                  <a:pt x="129" y="97"/>
                </a:cubicBezTo>
                <a:cubicBezTo>
                  <a:pt x="129" y="97"/>
                  <a:pt x="129" y="98"/>
                  <a:pt x="128" y="98"/>
                </a:cubicBezTo>
                <a:close/>
                <a:moveTo>
                  <a:pt x="192" y="47"/>
                </a:moveTo>
                <a:cubicBezTo>
                  <a:pt x="194" y="47"/>
                  <a:pt x="196" y="46"/>
                  <a:pt x="197" y="46"/>
                </a:cubicBezTo>
                <a:cubicBezTo>
                  <a:pt x="195" y="46"/>
                  <a:pt x="192" y="45"/>
                  <a:pt x="192" y="47"/>
                </a:cubicBezTo>
                <a:close/>
                <a:moveTo>
                  <a:pt x="60" y="66"/>
                </a:moveTo>
                <a:cubicBezTo>
                  <a:pt x="61" y="67"/>
                  <a:pt x="62" y="67"/>
                  <a:pt x="62" y="67"/>
                </a:cubicBezTo>
                <a:cubicBezTo>
                  <a:pt x="61" y="66"/>
                  <a:pt x="60" y="66"/>
                  <a:pt x="60" y="66"/>
                </a:cubicBezTo>
                <a:close/>
                <a:moveTo>
                  <a:pt x="203" y="45"/>
                </a:moveTo>
                <a:cubicBezTo>
                  <a:pt x="203" y="45"/>
                  <a:pt x="203" y="45"/>
                  <a:pt x="202" y="45"/>
                </a:cubicBezTo>
                <a:cubicBezTo>
                  <a:pt x="201" y="45"/>
                  <a:pt x="199" y="46"/>
                  <a:pt x="197" y="46"/>
                </a:cubicBezTo>
                <a:cubicBezTo>
                  <a:pt x="199" y="46"/>
                  <a:pt x="202" y="46"/>
                  <a:pt x="203" y="45"/>
                </a:cubicBezTo>
                <a:close/>
                <a:moveTo>
                  <a:pt x="115" y="74"/>
                </a:moveTo>
                <a:cubicBezTo>
                  <a:pt x="115" y="74"/>
                  <a:pt x="115" y="75"/>
                  <a:pt x="115" y="75"/>
                </a:cubicBezTo>
                <a:cubicBezTo>
                  <a:pt x="115" y="75"/>
                  <a:pt x="115" y="75"/>
                  <a:pt x="115" y="74"/>
                </a:cubicBezTo>
                <a:close/>
                <a:moveTo>
                  <a:pt x="57" y="122"/>
                </a:moveTo>
                <a:cubicBezTo>
                  <a:pt x="57" y="121"/>
                  <a:pt x="58" y="121"/>
                  <a:pt x="59" y="120"/>
                </a:cubicBezTo>
                <a:cubicBezTo>
                  <a:pt x="59" y="120"/>
                  <a:pt x="58" y="121"/>
                  <a:pt x="57" y="122"/>
                </a:cubicBezTo>
                <a:close/>
                <a:moveTo>
                  <a:pt x="147" y="63"/>
                </a:moveTo>
                <a:cubicBezTo>
                  <a:pt x="145" y="63"/>
                  <a:pt x="147" y="63"/>
                  <a:pt x="147" y="63"/>
                </a:cubicBezTo>
                <a:close/>
                <a:moveTo>
                  <a:pt x="137" y="61"/>
                </a:moveTo>
                <a:cubicBezTo>
                  <a:pt x="138" y="60"/>
                  <a:pt x="138" y="60"/>
                  <a:pt x="138" y="60"/>
                </a:cubicBezTo>
                <a:cubicBezTo>
                  <a:pt x="138" y="60"/>
                  <a:pt x="138" y="60"/>
                  <a:pt x="137" y="61"/>
                </a:cubicBezTo>
                <a:close/>
                <a:moveTo>
                  <a:pt x="218" y="34"/>
                </a:moveTo>
                <a:cubicBezTo>
                  <a:pt x="218" y="34"/>
                  <a:pt x="218" y="34"/>
                  <a:pt x="218" y="34"/>
                </a:cubicBezTo>
                <a:cubicBezTo>
                  <a:pt x="218" y="34"/>
                  <a:pt x="218" y="34"/>
                  <a:pt x="218" y="34"/>
                </a:cubicBezTo>
                <a:close/>
                <a:moveTo>
                  <a:pt x="144" y="63"/>
                </a:moveTo>
                <a:cubicBezTo>
                  <a:pt x="145" y="63"/>
                  <a:pt x="146" y="63"/>
                  <a:pt x="147" y="63"/>
                </a:cubicBezTo>
                <a:cubicBezTo>
                  <a:pt x="146" y="63"/>
                  <a:pt x="146" y="63"/>
                  <a:pt x="144" y="63"/>
                </a:cubicBezTo>
                <a:close/>
                <a:moveTo>
                  <a:pt x="145" y="64"/>
                </a:moveTo>
                <a:cubicBezTo>
                  <a:pt x="144" y="64"/>
                  <a:pt x="144" y="64"/>
                  <a:pt x="144" y="64"/>
                </a:cubicBezTo>
                <a:cubicBezTo>
                  <a:pt x="143" y="64"/>
                  <a:pt x="144" y="64"/>
                  <a:pt x="145" y="64"/>
                </a:cubicBezTo>
                <a:close/>
                <a:moveTo>
                  <a:pt x="149" y="62"/>
                </a:moveTo>
                <a:cubicBezTo>
                  <a:pt x="148" y="62"/>
                  <a:pt x="147" y="63"/>
                  <a:pt x="147" y="63"/>
                </a:cubicBezTo>
                <a:cubicBezTo>
                  <a:pt x="147" y="63"/>
                  <a:pt x="147" y="63"/>
                  <a:pt x="147" y="63"/>
                </a:cubicBezTo>
                <a:cubicBezTo>
                  <a:pt x="147" y="63"/>
                  <a:pt x="148" y="62"/>
                  <a:pt x="149" y="62"/>
                </a:cubicBezTo>
                <a:close/>
                <a:moveTo>
                  <a:pt x="130" y="63"/>
                </a:moveTo>
                <a:cubicBezTo>
                  <a:pt x="130" y="63"/>
                  <a:pt x="130" y="63"/>
                  <a:pt x="130" y="62"/>
                </a:cubicBezTo>
                <a:cubicBezTo>
                  <a:pt x="129" y="61"/>
                  <a:pt x="130" y="62"/>
                  <a:pt x="130" y="63"/>
                </a:cubicBezTo>
                <a:close/>
                <a:moveTo>
                  <a:pt x="170" y="68"/>
                </a:moveTo>
                <a:cubicBezTo>
                  <a:pt x="170" y="68"/>
                  <a:pt x="170" y="68"/>
                  <a:pt x="170" y="68"/>
                </a:cubicBezTo>
                <a:cubicBezTo>
                  <a:pt x="170" y="68"/>
                  <a:pt x="170" y="68"/>
                  <a:pt x="170" y="68"/>
                </a:cubicBezTo>
                <a:close/>
                <a:moveTo>
                  <a:pt x="164" y="69"/>
                </a:moveTo>
                <a:cubicBezTo>
                  <a:pt x="166" y="67"/>
                  <a:pt x="168" y="68"/>
                  <a:pt x="170" y="68"/>
                </a:cubicBezTo>
                <a:cubicBezTo>
                  <a:pt x="168" y="64"/>
                  <a:pt x="168" y="64"/>
                  <a:pt x="168" y="64"/>
                </a:cubicBezTo>
                <a:lnTo>
                  <a:pt x="164" y="69"/>
                </a:lnTo>
                <a:close/>
                <a:moveTo>
                  <a:pt x="51" y="41"/>
                </a:moveTo>
                <a:cubicBezTo>
                  <a:pt x="51" y="40"/>
                  <a:pt x="49" y="39"/>
                  <a:pt x="47" y="39"/>
                </a:cubicBezTo>
                <a:cubicBezTo>
                  <a:pt x="49" y="40"/>
                  <a:pt x="49" y="42"/>
                  <a:pt x="51" y="41"/>
                </a:cubicBezTo>
                <a:close/>
                <a:moveTo>
                  <a:pt x="87" y="54"/>
                </a:moveTo>
                <a:cubicBezTo>
                  <a:pt x="88" y="55"/>
                  <a:pt x="90" y="55"/>
                  <a:pt x="91" y="55"/>
                </a:cubicBezTo>
                <a:cubicBezTo>
                  <a:pt x="89" y="54"/>
                  <a:pt x="88" y="54"/>
                  <a:pt x="87" y="54"/>
                </a:cubicBezTo>
                <a:close/>
                <a:moveTo>
                  <a:pt x="164" y="55"/>
                </a:moveTo>
                <a:cubicBezTo>
                  <a:pt x="163" y="56"/>
                  <a:pt x="163" y="56"/>
                  <a:pt x="163" y="56"/>
                </a:cubicBezTo>
                <a:cubicBezTo>
                  <a:pt x="165" y="55"/>
                  <a:pt x="166" y="55"/>
                  <a:pt x="164" y="55"/>
                </a:cubicBezTo>
                <a:close/>
                <a:moveTo>
                  <a:pt x="161" y="56"/>
                </a:moveTo>
                <a:cubicBezTo>
                  <a:pt x="159" y="56"/>
                  <a:pt x="158" y="57"/>
                  <a:pt x="158" y="57"/>
                </a:cubicBezTo>
                <a:cubicBezTo>
                  <a:pt x="158" y="57"/>
                  <a:pt x="158" y="57"/>
                  <a:pt x="158" y="57"/>
                </a:cubicBezTo>
                <a:cubicBezTo>
                  <a:pt x="159" y="56"/>
                  <a:pt x="160" y="56"/>
                  <a:pt x="161" y="56"/>
                </a:cubicBezTo>
                <a:close/>
                <a:moveTo>
                  <a:pt x="138" y="45"/>
                </a:moveTo>
                <a:cubicBezTo>
                  <a:pt x="138" y="44"/>
                  <a:pt x="138" y="44"/>
                  <a:pt x="138" y="44"/>
                </a:cubicBezTo>
                <a:cubicBezTo>
                  <a:pt x="138" y="43"/>
                  <a:pt x="138" y="43"/>
                  <a:pt x="138" y="45"/>
                </a:cubicBezTo>
                <a:close/>
                <a:moveTo>
                  <a:pt x="79" y="54"/>
                </a:moveTo>
                <a:cubicBezTo>
                  <a:pt x="79" y="54"/>
                  <a:pt x="79" y="54"/>
                  <a:pt x="79" y="53"/>
                </a:cubicBezTo>
                <a:cubicBezTo>
                  <a:pt x="79" y="53"/>
                  <a:pt x="79" y="54"/>
                  <a:pt x="79" y="54"/>
                </a:cubicBezTo>
                <a:close/>
                <a:moveTo>
                  <a:pt x="128" y="98"/>
                </a:moveTo>
                <a:cubicBezTo>
                  <a:pt x="128" y="99"/>
                  <a:pt x="128" y="99"/>
                  <a:pt x="128" y="99"/>
                </a:cubicBezTo>
                <a:cubicBezTo>
                  <a:pt x="128" y="98"/>
                  <a:pt x="128" y="98"/>
                  <a:pt x="128" y="98"/>
                </a:cubicBezTo>
                <a:close/>
                <a:moveTo>
                  <a:pt x="247" y="33"/>
                </a:moveTo>
                <a:cubicBezTo>
                  <a:pt x="248" y="34"/>
                  <a:pt x="248" y="34"/>
                  <a:pt x="249" y="35"/>
                </a:cubicBezTo>
                <a:cubicBezTo>
                  <a:pt x="249" y="34"/>
                  <a:pt x="249" y="34"/>
                  <a:pt x="247" y="33"/>
                </a:cubicBezTo>
                <a:close/>
                <a:moveTo>
                  <a:pt x="131" y="70"/>
                </a:moveTo>
                <a:cubicBezTo>
                  <a:pt x="134" y="68"/>
                  <a:pt x="134" y="68"/>
                  <a:pt x="134" y="68"/>
                </a:cubicBezTo>
                <a:cubicBezTo>
                  <a:pt x="133" y="69"/>
                  <a:pt x="132" y="69"/>
                  <a:pt x="131" y="69"/>
                </a:cubicBezTo>
                <a:cubicBezTo>
                  <a:pt x="132" y="69"/>
                  <a:pt x="132" y="69"/>
                  <a:pt x="131" y="70"/>
                </a:cubicBezTo>
                <a:close/>
                <a:moveTo>
                  <a:pt x="99" y="73"/>
                </a:moveTo>
                <a:cubicBezTo>
                  <a:pt x="99" y="73"/>
                  <a:pt x="98" y="73"/>
                  <a:pt x="98" y="74"/>
                </a:cubicBezTo>
                <a:cubicBezTo>
                  <a:pt x="98" y="74"/>
                  <a:pt x="98" y="74"/>
                  <a:pt x="98" y="74"/>
                </a:cubicBezTo>
                <a:cubicBezTo>
                  <a:pt x="100" y="73"/>
                  <a:pt x="101" y="72"/>
                  <a:pt x="99" y="73"/>
                </a:cubicBezTo>
                <a:close/>
                <a:moveTo>
                  <a:pt x="126" y="66"/>
                </a:moveTo>
                <a:cubicBezTo>
                  <a:pt x="126" y="65"/>
                  <a:pt x="124" y="66"/>
                  <a:pt x="121" y="67"/>
                </a:cubicBezTo>
                <a:cubicBezTo>
                  <a:pt x="122" y="67"/>
                  <a:pt x="122" y="67"/>
                  <a:pt x="122" y="67"/>
                </a:cubicBezTo>
                <a:cubicBezTo>
                  <a:pt x="122" y="69"/>
                  <a:pt x="124" y="68"/>
                  <a:pt x="126" y="66"/>
                </a:cubicBezTo>
                <a:close/>
                <a:moveTo>
                  <a:pt x="121" y="68"/>
                </a:moveTo>
                <a:cubicBezTo>
                  <a:pt x="120" y="68"/>
                  <a:pt x="120" y="68"/>
                  <a:pt x="119" y="69"/>
                </a:cubicBezTo>
                <a:cubicBezTo>
                  <a:pt x="119" y="69"/>
                  <a:pt x="120" y="68"/>
                  <a:pt x="121" y="68"/>
                </a:cubicBezTo>
                <a:close/>
                <a:moveTo>
                  <a:pt x="152" y="60"/>
                </a:moveTo>
                <a:cubicBezTo>
                  <a:pt x="150" y="60"/>
                  <a:pt x="152" y="62"/>
                  <a:pt x="151" y="61"/>
                </a:cubicBezTo>
                <a:cubicBezTo>
                  <a:pt x="150" y="63"/>
                  <a:pt x="157" y="57"/>
                  <a:pt x="152" y="60"/>
                </a:cubicBezTo>
                <a:close/>
                <a:moveTo>
                  <a:pt x="123" y="63"/>
                </a:moveTo>
                <a:cubicBezTo>
                  <a:pt x="124" y="64"/>
                  <a:pt x="124" y="64"/>
                  <a:pt x="124" y="64"/>
                </a:cubicBezTo>
                <a:cubicBezTo>
                  <a:pt x="125" y="62"/>
                  <a:pt x="125" y="62"/>
                  <a:pt x="125" y="62"/>
                </a:cubicBezTo>
                <a:lnTo>
                  <a:pt x="123" y="63"/>
                </a:lnTo>
                <a:close/>
                <a:moveTo>
                  <a:pt x="142" y="57"/>
                </a:moveTo>
                <a:cubicBezTo>
                  <a:pt x="138" y="58"/>
                  <a:pt x="138" y="58"/>
                  <a:pt x="138" y="58"/>
                </a:cubicBezTo>
                <a:cubicBezTo>
                  <a:pt x="138" y="58"/>
                  <a:pt x="138" y="58"/>
                  <a:pt x="137" y="59"/>
                </a:cubicBezTo>
                <a:cubicBezTo>
                  <a:pt x="139" y="58"/>
                  <a:pt x="142" y="57"/>
                  <a:pt x="142" y="57"/>
                </a:cubicBezTo>
                <a:close/>
                <a:moveTo>
                  <a:pt x="137" y="59"/>
                </a:moveTo>
                <a:cubicBezTo>
                  <a:pt x="136" y="59"/>
                  <a:pt x="135" y="60"/>
                  <a:pt x="134" y="60"/>
                </a:cubicBezTo>
                <a:cubicBezTo>
                  <a:pt x="135" y="60"/>
                  <a:pt x="136" y="59"/>
                  <a:pt x="137" y="59"/>
                </a:cubicBezTo>
                <a:close/>
                <a:moveTo>
                  <a:pt x="128" y="60"/>
                </a:moveTo>
                <a:cubicBezTo>
                  <a:pt x="129" y="60"/>
                  <a:pt x="129" y="60"/>
                  <a:pt x="129" y="60"/>
                </a:cubicBezTo>
                <a:cubicBezTo>
                  <a:pt x="132" y="59"/>
                  <a:pt x="132" y="59"/>
                  <a:pt x="132" y="59"/>
                </a:cubicBezTo>
                <a:lnTo>
                  <a:pt x="128" y="60"/>
                </a:lnTo>
                <a:close/>
                <a:moveTo>
                  <a:pt x="183" y="43"/>
                </a:moveTo>
                <a:cubicBezTo>
                  <a:pt x="187" y="41"/>
                  <a:pt x="187" y="41"/>
                  <a:pt x="187" y="41"/>
                </a:cubicBezTo>
                <a:cubicBezTo>
                  <a:pt x="187" y="41"/>
                  <a:pt x="186" y="41"/>
                  <a:pt x="184" y="41"/>
                </a:cubicBezTo>
                <a:cubicBezTo>
                  <a:pt x="184" y="42"/>
                  <a:pt x="182" y="43"/>
                  <a:pt x="183" y="43"/>
                </a:cubicBezTo>
                <a:close/>
                <a:moveTo>
                  <a:pt x="169" y="43"/>
                </a:moveTo>
                <a:cubicBezTo>
                  <a:pt x="170" y="43"/>
                  <a:pt x="170" y="43"/>
                  <a:pt x="171" y="43"/>
                </a:cubicBezTo>
                <a:cubicBezTo>
                  <a:pt x="171" y="41"/>
                  <a:pt x="171" y="41"/>
                  <a:pt x="171" y="41"/>
                </a:cubicBezTo>
                <a:lnTo>
                  <a:pt x="169" y="43"/>
                </a:lnTo>
                <a:close/>
                <a:moveTo>
                  <a:pt x="181" y="38"/>
                </a:moveTo>
                <a:cubicBezTo>
                  <a:pt x="181" y="38"/>
                  <a:pt x="187" y="35"/>
                  <a:pt x="181" y="37"/>
                </a:cubicBezTo>
                <a:cubicBezTo>
                  <a:pt x="181" y="37"/>
                  <a:pt x="177" y="39"/>
                  <a:pt x="181" y="38"/>
                </a:cubicBezTo>
                <a:close/>
                <a:moveTo>
                  <a:pt x="248" y="39"/>
                </a:moveTo>
                <a:cubicBezTo>
                  <a:pt x="247" y="39"/>
                  <a:pt x="247" y="39"/>
                  <a:pt x="247" y="39"/>
                </a:cubicBezTo>
                <a:cubicBezTo>
                  <a:pt x="242" y="41"/>
                  <a:pt x="242" y="41"/>
                  <a:pt x="242" y="41"/>
                </a:cubicBezTo>
                <a:cubicBezTo>
                  <a:pt x="242" y="41"/>
                  <a:pt x="248" y="39"/>
                  <a:pt x="248" y="39"/>
                </a:cubicBezTo>
                <a:close/>
                <a:moveTo>
                  <a:pt x="210" y="70"/>
                </a:moveTo>
                <a:cubicBezTo>
                  <a:pt x="215" y="70"/>
                  <a:pt x="211" y="67"/>
                  <a:pt x="216" y="68"/>
                </a:cubicBezTo>
                <a:cubicBezTo>
                  <a:pt x="217" y="67"/>
                  <a:pt x="212" y="68"/>
                  <a:pt x="213" y="67"/>
                </a:cubicBezTo>
                <a:cubicBezTo>
                  <a:pt x="210" y="68"/>
                  <a:pt x="208" y="68"/>
                  <a:pt x="210" y="70"/>
                </a:cubicBezTo>
                <a:close/>
                <a:moveTo>
                  <a:pt x="213" y="67"/>
                </a:moveTo>
                <a:cubicBezTo>
                  <a:pt x="213" y="67"/>
                  <a:pt x="214" y="66"/>
                  <a:pt x="215" y="66"/>
                </a:cubicBezTo>
                <a:cubicBezTo>
                  <a:pt x="214" y="66"/>
                  <a:pt x="213" y="67"/>
                  <a:pt x="213" y="67"/>
                </a:cubicBezTo>
                <a:close/>
                <a:moveTo>
                  <a:pt x="47" y="128"/>
                </a:moveTo>
                <a:cubicBezTo>
                  <a:pt x="44" y="130"/>
                  <a:pt x="44" y="130"/>
                  <a:pt x="44" y="130"/>
                </a:cubicBezTo>
                <a:cubicBezTo>
                  <a:pt x="46" y="129"/>
                  <a:pt x="46" y="129"/>
                  <a:pt x="46" y="129"/>
                </a:cubicBezTo>
                <a:lnTo>
                  <a:pt x="47" y="128"/>
                </a:lnTo>
                <a:close/>
                <a:moveTo>
                  <a:pt x="43" y="134"/>
                </a:moveTo>
                <a:cubicBezTo>
                  <a:pt x="41" y="133"/>
                  <a:pt x="41" y="133"/>
                  <a:pt x="41" y="133"/>
                </a:cubicBezTo>
                <a:cubicBezTo>
                  <a:pt x="41" y="136"/>
                  <a:pt x="41" y="136"/>
                  <a:pt x="41" y="136"/>
                </a:cubicBezTo>
                <a:cubicBezTo>
                  <a:pt x="41" y="135"/>
                  <a:pt x="42" y="134"/>
                  <a:pt x="43" y="134"/>
                </a:cubicBezTo>
                <a:close/>
                <a:moveTo>
                  <a:pt x="43" y="30"/>
                </a:moveTo>
                <a:cubicBezTo>
                  <a:pt x="42" y="30"/>
                  <a:pt x="42" y="30"/>
                  <a:pt x="42" y="30"/>
                </a:cubicBezTo>
                <a:cubicBezTo>
                  <a:pt x="42" y="31"/>
                  <a:pt x="43" y="31"/>
                  <a:pt x="44" y="32"/>
                </a:cubicBezTo>
                <a:lnTo>
                  <a:pt x="43" y="30"/>
                </a:lnTo>
                <a:close/>
                <a:moveTo>
                  <a:pt x="78" y="59"/>
                </a:moveTo>
                <a:cubicBezTo>
                  <a:pt x="77" y="58"/>
                  <a:pt x="77" y="58"/>
                  <a:pt x="77" y="58"/>
                </a:cubicBezTo>
                <a:cubicBezTo>
                  <a:pt x="77" y="61"/>
                  <a:pt x="77" y="61"/>
                  <a:pt x="77" y="61"/>
                </a:cubicBezTo>
                <a:lnTo>
                  <a:pt x="78" y="59"/>
                </a:lnTo>
                <a:close/>
                <a:moveTo>
                  <a:pt x="109" y="80"/>
                </a:moveTo>
                <a:cubicBezTo>
                  <a:pt x="108" y="79"/>
                  <a:pt x="106" y="78"/>
                  <a:pt x="105" y="77"/>
                </a:cubicBezTo>
                <a:cubicBezTo>
                  <a:pt x="108" y="79"/>
                  <a:pt x="108" y="82"/>
                  <a:pt x="109" y="80"/>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Rectangle 175"/>
          <p:cNvSpPr/>
          <p:nvPr/>
        </p:nvSpPr>
        <p:spPr>
          <a:xfrm rot="5400000">
            <a:off x="4085998" y="1935537"/>
            <a:ext cx="3987923" cy="9053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baseline="-25000">
              <a:solidFill>
                <a:schemeClr val="tx1"/>
              </a:solidFill>
            </a:endParaRPr>
          </a:p>
        </p:txBody>
      </p:sp>
    </p:spTree>
    <p:extLst>
      <p:ext uri="{BB962C8B-B14F-4D97-AF65-F5344CB8AC3E}">
        <p14:creationId xmlns:p14="http://schemas.microsoft.com/office/powerpoint/2010/main" val="3469748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70">
                                            <p:txEl>
                                              <p:pRg st="0" end="0"/>
                                            </p:txEl>
                                          </p:spTgt>
                                        </p:tgtEl>
                                        <p:attrNameLst>
                                          <p:attrName>style.visibility</p:attrName>
                                        </p:attrNameLst>
                                      </p:cBhvr>
                                      <p:to>
                                        <p:strVal val="visible"/>
                                      </p:to>
                                    </p:set>
                                    <p:animEffect transition="in" filter="fade">
                                      <p:cBhvr>
                                        <p:cTn id="7" dur="500"/>
                                        <p:tgtEl>
                                          <p:spTgt spid="170">
                                            <p:txEl>
                                              <p:pRg st="0" end="0"/>
                                            </p:txEl>
                                          </p:spTgt>
                                        </p:tgtEl>
                                      </p:cBhvr>
                                    </p:animEffect>
                                  </p:childTnLst>
                                </p:cTn>
                              </p:par>
                              <p:par>
                                <p:cTn id="8" presetID="22" presetClass="entr" presetSubtype="4" fill="hold" nodeType="withEffect">
                                  <p:stCondLst>
                                    <p:cond delay="4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500"/>
                                        <p:tgtEl>
                                          <p:spTgt spid="4"/>
                                        </p:tgtEl>
                                      </p:cBhvr>
                                    </p:animEffect>
                                  </p:childTnLst>
                                </p:cTn>
                              </p:par>
                            </p:childTnLst>
                          </p:cTn>
                        </p:par>
                        <p:par>
                          <p:cTn id="11" fill="hold">
                            <p:stCondLst>
                              <p:cond delay="19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xit" presetSubtype="0" fill="hold" grpId="0" nodeType="withEffect">
                                  <p:stCondLst>
                                    <p:cond delay="0"/>
                                  </p:stCondLst>
                                  <p:childTnLst>
                                    <p:animEffect transition="out" filter="fade">
                                      <p:cBhvr>
                                        <p:cTn id="16" dur="500"/>
                                        <p:tgtEl>
                                          <p:spTgt spid="176"/>
                                        </p:tgtEl>
                                      </p:cBhvr>
                                    </p:animEffect>
                                    <p:set>
                                      <p:cBhvr>
                                        <p:cTn id="17" dur="1" fill="hold">
                                          <p:stCondLst>
                                            <p:cond delay="499"/>
                                          </p:stCondLst>
                                        </p:cTn>
                                        <p:tgtEl>
                                          <p:spTgt spid="1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0" grpId="0" build="p"/>
      <p:bldP spid="17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alphaModFix/>
            <a:extLst>
              <a:ext uri="{28A0092B-C50C-407E-A947-70E740481C1C}">
                <a14:useLocalDpi xmlns:a14="http://schemas.microsoft.com/office/drawing/2010/main" val="0"/>
              </a:ext>
            </a:extLst>
          </a:blip>
          <a:srcRect l="3500" r="3029"/>
          <a:stretch/>
        </p:blipFill>
        <p:spPr>
          <a:xfrm>
            <a:off x="5797543" y="10"/>
            <a:ext cx="6394152" cy="6857990"/>
          </a:xfrm>
          <a:prstGeom prst="rect">
            <a:avLst/>
          </a:prstGeom>
        </p:spPr>
      </p:pic>
      <p:pic>
        <p:nvPicPr>
          <p:cNvPr id="26" name="Picture 2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 name="Title 3">
            <a:extLst>
              <a:ext uri="{FF2B5EF4-FFF2-40B4-BE49-F238E27FC236}">
                <a16:creationId xmlns:a16="http://schemas.microsoft.com/office/drawing/2014/main" id="{FFEEB02B-AE7F-4968-8FB7-51F4538431F4}"/>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b="1">
                <a:solidFill>
                  <a:srgbClr val="000000"/>
                </a:solidFill>
              </a:rPr>
              <a:t>Gene Modification, Options</a:t>
            </a:r>
          </a:p>
        </p:txBody>
      </p:sp>
      <p:sp>
        <p:nvSpPr>
          <p:cNvPr id="5" name="Content Placeholder 4">
            <a:extLst>
              <a:ext uri="{FF2B5EF4-FFF2-40B4-BE49-F238E27FC236}">
                <a16:creationId xmlns:a16="http://schemas.microsoft.com/office/drawing/2014/main" id="{0BF975CB-D216-4A96-B1B3-E22128BB6ED5}"/>
              </a:ext>
            </a:extLst>
          </p:cNvPr>
          <p:cNvSpPr>
            <a:spLocks noGrp="1"/>
          </p:cNvSpPr>
          <p:nvPr>
            <p:ph idx="1"/>
          </p:nvPr>
        </p:nvSpPr>
        <p:spPr>
          <a:xfrm>
            <a:off x="804997" y="2272142"/>
            <a:ext cx="4706803" cy="4410011"/>
          </a:xfrm>
        </p:spPr>
        <p:txBody>
          <a:bodyPr vert="horz" lIns="91440" tIns="45720" rIns="91440" bIns="45720" rtlCol="0" anchor="ctr">
            <a:normAutofit/>
          </a:bodyPr>
          <a:lstStyle/>
          <a:p>
            <a:pPr marL="285750">
              <a:buClr>
                <a:schemeClr val="accent1"/>
              </a:buClr>
              <a:buSzPct val="80000"/>
            </a:pPr>
            <a:r>
              <a:rPr lang="en-US" sz="1700" b="1" dirty="0">
                <a:solidFill>
                  <a:srgbClr val="000000"/>
                </a:solidFill>
              </a:rPr>
              <a:t>Zinc Finger Nucleases (ZFNs)</a:t>
            </a:r>
            <a:r>
              <a:rPr lang="en-US" sz="1700" dirty="0">
                <a:solidFill>
                  <a:srgbClr val="000000"/>
                </a:solidFill>
              </a:rPr>
              <a:t> – First developed in 1970s &amp; 1980s. Binds to three-nucleotide sequences (but up to 18)</a:t>
            </a:r>
            <a:br>
              <a:rPr lang="en-US" sz="1700" dirty="0">
                <a:solidFill>
                  <a:srgbClr val="000000"/>
                </a:solidFill>
              </a:rPr>
            </a:br>
            <a:r>
              <a:rPr lang="en-US" sz="1700" i="1" dirty="0">
                <a:solidFill>
                  <a:srgbClr val="000000"/>
                </a:solidFill>
              </a:rPr>
              <a:t>Inconsistent, convoluted, costly, and time consuming to create</a:t>
            </a:r>
          </a:p>
          <a:p>
            <a:pPr marL="285750">
              <a:buClr>
                <a:schemeClr val="accent1"/>
              </a:buClr>
              <a:buSzPct val="80000"/>
            </a:pPr>
            <a:r>
              <a:rPr lang="en-US" sz="1700" b="1" dirty="0">
                <a:solidFill>
                  <a:srgbClr val="000000"/>
                </a:solidFill>
              </a:rPr>
              <a:t>Transcription Activator-Like Effector-based Nucleases (TALENs)</a:t>
            </a:r>
            <a:r>
              <a:rPr lang="en-US" sz="1700" dirty="0">
                <a:solidFill>
                  <a:srgbClr val="000000"/>
                </a:solidFill>
              </a:rPr>
              <a:t> – First developed in 1990s. Borrowed from bacteria, bind to longer sequences, </a:t>
            </a:r>
            <a:br>
              <a:rPr lang="en-US" sz="1700" dirty="0">
                <a:solidFill>
                  <a:srgbClr val="000000"/>
                </a:solidFill>
              </a:rPr>
            </a:br>
            <a:r>
              <a:rPr lang="en-US" sz="1700" i="1" dirty="0">
                <a:solidFill>
                  <a:srgbClr val="000000"/>
                </a:solidFill>
              </a:rPr>
              <a:t>Non-trivial production, relatively inexpensive, orderable from a company.</a:t>
            </a:r>
          </a:p>
          <a:p>
            <a:pPr marL="285750">
              <a:buClr>
                <a:schemeClr val="accent1"/>
              </a:buClr>
              <a:buSzPct val="80000"/>
            </a:pPr>
            <a:r>
              <a:rPr lang="en-US" sz="1700" b="1" dirty="0">
                <a:solidFill>
                  <a:srgbClr val="000000"/>
                </a:solidFill>
              </a:rPr>
              <a:t>Clustered Regularly Interspaced Short Palindromic Repeats (CRISPR)</a:t>
            </a:r>
            <a:r>
              <a:rPr lang="en-US" sz="1700" dirty="0">
                <a:solidFill>
                  <a:srgbClr val="000000"/>
                </a:solidFill>
              </a:rPr>
              <a:t> – Discovered in 1980s, developed recently. Cas family proteins connect to a guide-RNA which binds to 20-nucleotide sequence. </a:t>
            </a:r>
            <a:br>
              <a:rPr lang="en-US" sz="1700" dirty="0">
                <a:solidFill>
                  <a:srgbClr val="000000"/>
                </a:solidFill>
              </a:rPr>
            </a:br>
            <a:r>
              <a:rPr lang="en-US" sz="1700" i="1" dirty="0">
                <a:solidFill>
                  <a:srgbClr val="000000"/>
                </a:solidFill>
              </a:rPr>
              <a:t>Easy, cheap, efficient, quick.</a:t>
            </a:r>
          </a:p>
        </p:txBody>
      </p:sp>
    </p:spTree>
    <p:extLst>
      <p:ext uri="{BB962C8B-B14F-4D97-AF65-F5344CB8AC3E}">
        <p14:creationId xmlns:p14="http://schemas.microsoft.com/office/powerpoint/2010/main" val="1116837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itle 3"/>
          <p:cNvSpPr txBox="1">
            <a:spLocks/>
          </p:cNvSpPr>
          <p:nvPr/>
        </p:nvSpPr>
        <p:spPr>
          <a:xfrm>
            <a:off x="643468" y="623392"/>
            <a:ext cx="3363974" cy="1607060"/>
          </a:xfrm>
          <a:prstGeom prst="rect">
            <a:avLst/>
          </a:prstGeom>
          <a:noFill/>
          <a:ln w="19050">
            <a:solidFill>
              <a:schemeClr val="tx1"/>
            </a:solidFill>
          </a:ln>
        </p:spPr>
        <p:txBody>
          <a:bodyPr vert="horz" wrap="square" lIns="91440" tIns="45720" rIns="91440" bIns="45720" rtlCol="0" anchor="ctr">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90000"/>
              </a:lnSpc>
              <a:spcAft>
                <a:spcPts val="600"/>
              </a:spcAft>
              <a:defRPr/>
            </a:pPr>
            <a:r>
              <a:rPr lang="en-US" sz="2800" b="1" kern="1200">
                <a:solidFill>
                  <a:schemeClr val="tx1"/>
                </a:solidFill>
                <a:latin typeface="+mj-lt"/>
                <a:ea typeface="+mj-ea"/>
                <a:cs typeface="+mj-cs"/>
              </a:rPr>
              <a:t>Gene Therapy</a:t>
            </a:r>
          </a:p>
        </p:txBody>
      </p:sp>
      <p:sp>
        <p:nvSpPr>
          <p:cNvPr id="5" name="Content Placeholder 4"/>
          <p:cNvSpPr>
            <a:spLocks noGrp="1"/>
          </p:cNvSpPr>
          <p:nvPr>
            <p:ph idx="1"/>
          </p:nvPr>
        </p:nvSpPr>
        <p:spPr>
          <a:xfrm>
            <a:off x="643467" y="2638043"/>
            <a:ext cx="3777807" cy="4219957"/>
          </a:xfrm>
        </p:spPr>
        <p:txBody>
          <a:bodyPr vert="horz" lIns="91440" tIns="45720" rIns="91440" bIns="45720" rtlCol="0">
            <a:normAutofit/>
          </a:bodyPr>
          <a:lstStyle/>
          <a:p>
            <a:pPr marL="0">
              <a:spcBef>
                <a:spcPts val="0"/>
              </a:spcBef>
              <a:spcAft>
                <a:spcPts val="600"/>
              </a:spcAft>
              <a:buClr>
                <a:schemeClr val="accent1"/>
              </a:buClr>
            </a:pPr>
            <a:r>
              <a:rPr lang="en-US" sz="2000" b="1" dirty="0"/>
              <a:t>IDEAL: </a:t>
            </a:r>
          </a:p>
          <a:p>
            <a:pPr>
              <a:spcBef>
                <a:spcPts val="0"/>
              </a:spcBef>
              <a:spcAft>
                <a:spcPts val="600"/>
              </a:spcAft>
              <a:buClr>
                <a:schemeClr val="accent1"/>
              </a:buClr>
            </a:pPr>
            <a:r>
              <a:rPr lang="en-US" sz="2000" dirty="0"/>
              <a:t>Specific beneficial change at the intended genomic site without impacting remainder of genome.</a:t>
            </a:r>
          </a:p>
          <a:p>
            <a:pPr>
              <a:spcBef>
                <a:spcPts val="0"/>
              </a:spcBef>
              <a:spcAft>
                <a:spcPts val="600"/>
              </a:spcAft>
              <a:buClr>
                <a:schemeClr val="accent1"/>
              </a:buClr>
            </a:pPr>
            <a:endParaRPr lang="en-US" sz="2000" dirty="0"/>
          </a:p>
          <a:p>
            <a:pPr marL="0">
              <a:spcBef>
                <a:spcPts val="0"/>
              </a:spcBef>
              <a:spcAft>
                <a:spcPts val="600"/>
              </a:spcAft>
              <a:buClr>
                <a:schemeClr val="accent1"/>
              </a:buClr>
            </a:pPr>
            <a:r>
              <a:rPr lang="en-US" sz="2000" b="1" dirty="0"/>
              <a:t>WORRIES:</a:t>
            </a:r>
          </a:p>
          <a:p>
            <a:pPr>
              <a:spcBef>
                <a:spcPts val="0"/>
              </a:spcBef>
              <a:spcAft>
                <a:spcPts val="600"/>
              </a:spcAft>
              <a:buClr>
                <a:schemeClr val="accent1"/>
              </a:buClr>
            </a:pPr>
            <a:r>
              <a:rPr lang="en-US" sz="2000" dirty="0"/>
              <a:t>New technology</a:t>
            </a:r>
          </a:p>
          <a:p>
            <a:pPr>
              <a:spcBef>
                <a:spcPts val="0"/>
              </a:spcBef>
              <a:spcAft>
                <a:spcPts val="600"/>
              </a:spcAft>
              <a:buClr>
                <a:schemeClr val="accent1"/>
              </a:buClr>
            </a:pPr>
            <a:r>
              <a:rPr lang="en-US" sz="2000" dirty="0"/>
              <a:t>Uncertain efficacy</a:t>
            </a:r>
          </a:p>
          <a:p>
            <a:pPr>
              <a:spcBef>
                <a:spcPts val="0"/>
              </a:spcBef>
              <a:spcAft>
                <a:spcPts val="600"/>
              </a:spcAft>
              <a:buClr>
                <a:schemeClr val="accent1"/>
              </a:buClr>
            </a:pPr>
            <a:r>
              <a:rPr lang="en-US" sz="2000" dirty="0"/>
              <a:t>Off-target effects</a:t>
            </a:r>
          </a:p>
          <a:p>
            <a:pPr>
              <a:spcBef>
                <a:spcPts val="0"/>
              </a:spcBef>
              <a:spcAft>
                <a:spcPts val="600"/>
              </a:spcAft>
              <a:buClr>
                <a:schemeClr val="accent1"/>
              </a:buClr>
            </a:pPr>
            <a:r>
              <a:rPr lang="en-US" sz="2000" dirty="0"/>
              <a:t>Body response?</a:t>
            </a:r>
          </a:p>
        </p:txBody>
      </p:sp>
      <p:pic>
        <p:nvPicPr>
          <p:cNvPr id="21" name="Picture 4" descr="txVision.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297763" y="1106103"/>
            <a:ext cx="6250769" cy="44849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404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965430" y="629268"/>
            <a:ext cx="6586491" cy="1286160"/>
          </a:xfrm>
        </p:spPr>
        <p:txBody>
          <a:bodyPr anchor="b">
            <a:normAutofit/>
          </a:bodyPr>
          <a:lstStyle/>
          <a:p>
            <a:r>
              <a:rPr lang="en-US" b="1" dirty="0"/>
              <a:t>The New Eugenics</a:t>
            </a:r>
          </a:p>
        </p:txBody>
      </p:sp>
      <p:pic>
        <p:nvPicPr>
          <p:cNvPr id="5" name="Picture 4">
            <a:extLst>
              <a:ext uri="{FF2B5EF4-FFF2-40B4-BE49-F238E27FC236}">
                <a16:creationId xmlns:a16="http://schemas.microsoft.com/office/drawing/2014/main" id="{9E178A05-E435-4F04-BABA-83B56DBD2593}"/>
              </a:ext>
            </a:extLst>
          </p:cNvPr>
          <p:cNvPicPr>
            <a:picLocks noChangeAspect="1"/>
          </p:cNvPicPr>
          <p:nvPr/>
        </p:nvPicPr>
        <p:blipFill rotWithShape="1">
          <a:blip r:embed="rId2">
            <a:extLst>
              <a:ext uri="{28A0092B-C50C-407E-A947-70E740481C1C}">
                <a14:useLocalDpi xmlns:a14="http://schemas.microsoft.com/office/drawing/2010/main" val="0"/>
              </a:ext>
            </a:extLst>
          </a:blip>
          <a:srcRect b="235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B94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65431" y="2438400"/>
            <a:ext cx="6586489" cy="3785419"/>
          </a:xfrm>
        </p:spPr>
        <p:txBody>
          <a:bodyPr>
            <a:normAutofit/>
          </a:bodyPr>
          <a:lstStyle/>
          <a:p>
            <a:r>
              <a:rPr lang="en-US" sz="2400" dirty="0"/>
              <a:t>Artificial insemination by donor</a:t>
            </a:r>
          </a:p>
          <a:p>
            <a:r>
              <a:rPr lang="en-US" sz="2400" dirty="0"/>
              <a:t>Egg donation/surrogacy</a:t>
            </a:r>
          </a:p>
          <a:p>
            <a:r>
              <a:rPr lang="en-US" sz="2400" dirty="0"/>
              <a:t>Prenatal diagnosis of genetic disorders and pregnancy terminations of defective fetuses</a:t>
            </a:r>
          </a:p>
          <a:p>
            <a:r>
              <a:rPr lang="en-US" sz="2400" dirty="0"/>
              <a:t>Embryo selection</a:t>
            </a:r>
          </a:p>
          <a:p>
            <a:r>
              <a:rPr lang="en-US" sz="2400" dirty="0"/>
              <a:t>Gene therapy</a:t>
            </a:r>
          </a:p>
          <a:p>
            <a:r>
              <a:rPr lang="en-US" sz="2400" dirty="0"/>
              <a:t>Cloning</a:t>
            </a:r>
          </a:p>
          <a:p>
            <a:r>
              <a:rPr lang="en-US" sz="2400" dirty="0"/>
              <a:t>Genetic engineering</a:t>
            </a:r>
          </a:p>
        </p:txBody>
      </p:sp>
    </p:spTree>
    <p:extLst>
      <p:ext uri="{BB962C8B-B14F-4D97-AF65-F5344CB8AC3E}">
        <p14:creationId xmlns:p14="http://schemas.microsoft.com/office/powerpoint/2010/main" val="1004894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C6F6-2262-48FD-86E1-DB3ABEAFFC74}"/>
              </a:ext>
            </a:extLst>
          </p:cNvPr>
          <p:cNvSpPr>
            <a:spLocks noGrp="1"/>
          </p:cNvSpPr>
          <p:nvPr>
            <p:ph type="title"/>
          </p:nvPr>
        </p:nvSpPr>
        <p:spPr>
          <a:xfrm>
            <a:off x="870204" y="606564"/>
            <a:ext cx="10451592" cy="1325563"/>
          </a:xfrm>
        </p:spPr>
        <p:txBody>
          <a:bodyPr vert="horz" lIns="91440" tIns="45720" rIns="91440" bIns="45720" rtlCol="0" anchor="ctr">
            <a:normAutofit/>
          </a:bodyPr>
          <a:lstStyle/>
          <a:p>
            <a:pPr>
              <a:buClrTx/>
            </a:pPr>
            <a:r>
              <a:rPr lang="en-US" altLang="en-US" b="1"/>
              <a:t>What is human enhancement?</a:t>
            </a:r>
          </a:p>
        </p:txBody>
      </p:sp>
      <p:sp>
        <p:nvSpPr>
          <p:cNvPr id="80" name="Rectangle 7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30" name="Rectangle 6"/>
          <p:cNvSpPr>
            <a:spLocks noChangeArrowheads="1"/>
          </p:cNvSpPr>
          <p:nvPr/>
        </p:nvSpPr>
        <p:spPr bwMode="auto">
          <a:xfrm>
            <a:off x="3359150" y="1557338"/>
            <a:ext cx="67691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spcBef>
                <a:spcPct val="20000"/>
              </a:spcBef>
              <a:buClr>
                <a:schemeClr val="accent1"/>
              </a:buClr>
              <a:defRPr/>
            </a:pPr>
            <a:r>
              <a:rPr lang="en-US" sz="3200">
                <a:ea typeface="ＭＳ Ｐゴシック" charset="0"/>
              </a:rPr>
              <a:t> </a:t>
            </a:r>
          </a:p>
        </p:txBody>
      </p:sp>
      <p:graphicFrame>
        <p:nvGraphicFramePr>
          <p:cNvPr id="52235" name="Text Box 7">
            <a:extLst>
              <a:ext uri="{FF2B5EF4-FFF2-40B4-BE49-F238E27FC236}">
                <a16:creationId xmlns:a16="http://schemas.microsoft.com/office/drawing/2014/main" id="{E286404C-568E-4350-8B6B-B16E7A4C0498}"/>
              </a:ext>
            </a:extLst>
          </p:cNvPr>
          <p:cNvGraphicFramePr/>
          <p:nvPr>
            <p:extLst>
              <p:ext uri="{D42A27DB-BD31-4B8C-83A1-F6EECF244321}">
                <p14:modId xmlns:p14="http://schemas.microsoft.com/office/powerpoint/2010/main" val="3807547078"/>
              </p:ext>
            </p:extLst>
          </p:nvPr>
        </p:nvGraphicFramePr>
        <p:xfrm>
          <a:off x="1000874" y="2385390"/>
          <a:ext cx="10190252" cy="4277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132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hemicals">
      <a:dk1>
        <a:sysClr val="windowText" lastClr="000000"/>
      </a:dk1>
      <a:lt1>
        <a:sysClr val="window" lastClr="FFFFFF"/>
      </a:lt1>
      <a:dk2>
        <a:srgbClr val="44546A"/>
      </a:dk2>
      <a:lt2>
        <a:srgbClr val="E7E6E6"/>
      </a:lt2>
      <a:accent1>
        <a:srgbClr val="89C540"/>
      </a:accent1>
      <a:accent2>
        <a:srgbClr val="6A87C4"/>
      </a:accent2>
      <a:accent3>
        <a:srgbClr val="D36CB4"/>
      </a:accent3>
      <a:accent4>
        <a:srgbClr val="E29059"/>
      </a:accent4>
      <a:accent5>
        <a:srgbClr val="33C5F3"/>
      </a:accent5>
      <a:accent6>
        <a:srgbClr val="545F66"/>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TotalTime>
  <Words>11992</Words>
  <Application>Microsoft Macintosh PowerPoint</Application>
  <PresentationFormat>Widescreen</PresentationFormat>
  <Paragraphs>1889</Paragraphs>
  <Slides>57</Slides>
  <Notes>40</Notes>
  <HiddenSlides>7</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vt:lpstr>
      <vt:lpstr>Calibri</vt:lpstr>
      <vt:lpstr>Calibri Light</vt:lpstr>
      <vt:lpstr>Cambria</vt:lpstr>
      <vt:lpstr>Century Gothic</vt:lpstr>
      <vt:lpstr>Droid Sans</vt:lpstr>
      <vt:lpstr>Impact</vt:lpstr>
      <vt:lpstr>Script MT Bold</vt:lpstr>
      <vt:lpstr>Wingdings 3</vt:lpstr>
      <vt:lpstr>Office Theme</vt:lpstr>
      <vt:lpstr>Human Genetic Modification</vt:lpstr>
      <vt:lpstr>PowerPoint Presentation</vt:lpstr>
      <vt:lpstr>Guiding Question: Human genetic modification is becoming more and more common. What, if any, limits should we impose on it?</vt:lpstr>
      <vt:lpstr>Genes</vt:lpstr>
      <vt:lpstr>Gene Editing</vt:lpstr>
      <vt:lpstr>Gene Modification, Options</vt:lpstr>
      <vt:lpstr>PowerPoint Presentation</vt:lpstr>
      <vt:lpstr>The New Eugenics</vt:lpstr>
      <vt:lpstr>What is human enhancement?</vt:lpstr>
      <vt:lpstr>What is human enhancement?</vt:lpstr>
      <vt:lpstr>PowerPoint Presentation</vt:lpstr>
      <vt:lpstr>The Sheer Possibility of Enhancement</vt:lpstr>
      <vt:lpstr>The Sheer Possibility of Enhancement</vt:lpstr>
      <vt:lpstr>The Sheer Possibility of Enhancement</vt:lpstr>
      <vt:lpstr>PowerPoint Presentation</vt:lpstr>
      <vt:lpstr>Genetic Timeline</vt:lpstr>
      <vt:lpstr>Genetic Timeline</vt:lpstr>
      <vt:lpstr>Genetic Timeline</vt:lpstr>
      <vt:lpstr>Genetic Timeline</vt:lpstr>
      <vt:lpstr>The Human Genome Project</vt:lpstr>
      <vt:lpstr>The Human Genome Project</vt:lpstr>
      <vt:lpstr>The Human Genome Project</vt:lpstr>
      <vt:lpstr>Genetic Timeline</vt:lpstr>
      <vt:lpstr>Genetic Timeline</vt:lpstr>
      <vt:lpstr>PowerPoint Presentation</vt:lpstr>
      <vt:lpstr>PowerPoint Presentation</vt:lpstr>
      <vt:lpstr>Genetic Timeline</vt:lpstr>
      <vt:lpstr>PowerPoint Presentation</vt:lpstr>
      <vt:lpstr>PowerPoint Presentation</vt:lpstr>
      <vt:lpstr>PowerPoint Presentation</vt:lpstr>
      <vt:lpstr>Genetic Timeline</vt:lpstr>
      <vt:lpstr>Genetic Timeline</vt:lpstr>
      <vt:lpstr>Genetic Timeline</vt:lpstr>
      <vt:lpstr>PowerPoint Presentation</vt:lpstr>
      <vt:lpstr>In Vitro Fertilization</vt:lpstr>
      <vt:lpstr>PowerPoint Presentation</vt:lpstr>
      <vt:lpstr>PowerPoint Presentation</vt:lpstr>
      <vt:lpstr>PowerPoint Presentation</vt:lpstr>
      <vt:lpstr>Embryonic Stem Cell Research</vt:lpstr>
      <vt:lpstr>Embryonic Stem Cell research limited</vt:lpstr>
      <vt:lpstr>Embryonic Stem Cell research limited</vt:lpstr>
      <vt:lpstr>Revolutionary Technologies</vt:lpstr>
      <vt:lpstr>The Model T</vt:lpstr>
      <vt:lpstr>The Model T</vt:lpstr>
      <vt:lpstr>CRISPR-Cas9</vt:lpstr>
      <vt:lpstr>PowerPoint Presentation</vt:lpstr>
      <vt:lpstr>Human Modification – Arguments</vt:lpstr>
      <vt:lpstr>Human Modification – Problems</vt:lpstr>
      <vt:lpstr>Human Modification – Problems</vt:lpstr>
      <vt:lpstr>Guiding Question: What limits should we impose on human genetic modification?</vt:lpstr>
      <vt:lpstr>PowerPoint Presentation</vt:lpstr>
      <vt:lpstr>PowerPoint Presentation</vt:lpstr>
      <vt:lpstr>The Power/Information Trade-Off</vt:lpstr>
      <vt:lpstr>A Dynamic Approach</vt:lpstr>
      <vt:lpstr>An Imagined Dynamic Approach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Enhancement</dc:title>
  <dc:creator>Carlos Mariscal</dc:creator>
  <cp:lastModifiedBy>Carlos Mariscal</cp:lastModifiedBy>
  <cp:revision>45</cp:revision>
  <dcterms:created xsi:type="dcterms:W3CDTF">2019-11-21T06:00:56Z</dcterms:created>
  <dcterms:modified xsi:type="dcterms:W3CDTF">2021-11-15T11:31:09Z</dcterms:modified>
</cp:coreProperties>
</file>